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7" r:id="rId2"/>
    <p:sldId id="278" r:id="rId3"/>
    <p:sldId id="279" r:id="rId4"/>
    <p:sldId id="299" r:id="rId5"/>
    <p:sldId id="300" r:id="rId6"/>
    <p:sldId id="282" r:id="rId7"/>
    <p:sldId id="283" r:id="rId8"/>
    <p:sldId id="294" r:id="rId9"/>
    <p:sldId id="291" r:id="rId10"/>
    <p:sldId id="296" r:id="rId11"/>
    <p:sldId id="280" r:id="rId12"/>
    <p:sldId id="292" r:id="rId13"/>
    <p:sldId id="293" r:id="rId14"/>
    <p:sldId id="295" r:id="rId15"/>
    <p:sldId id="301" r:id="rId16"/>
    <p:sldId id="302" r:id="rId17"/>
    <p:sldId id="267" r:id="rId18"/>
    <p:sldId id="284" r:id="rId19"/>
    <p:sldId id="285" r:id="rId20"/>
    <p:sldId id="286" r:id="rId21"/>
    <p:sldId id="287" r:id="rId22"/>
    <p:sldId id="288" r:id="rId23"/>
    <p:sldId id="289" r:id="rId24"/>
    <p:sldId id="298" r:id="rId25"/>
    <p:sldId id="281" r:id="rId26"/>
    <p:sldId id="2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19B8B6-FF18-49DF-9765-AA7EEB34CDFB}" v="10" dt="2025-03-02T11:29:03.868"/>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4" autoAdjust="0"/>
  </p:normalViewPr>
  <p:slideViewPr>
    <p:cSldViewPr snapToGrid="0">
      <p:cViewPr>
        <p:scale>
          <a:sx n="55" d="100"/>
          <a:sy n="55" d="100"/>
        </p:scale>
        <p:origin x="-2628" y="-1266"/>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lade" userId="a0f30abecd459ac6" providerId="LiveId" clId="{A319B8B6-FF18-49DF-9765-AA7EEB34CDFB}"/>
    <pc:docChg chg="undo custSel addSld delSld modSld sldOrd">
      <pc:chgData name="Daniel Slade" userId="a0f30abecd459ac6" providerId="LiveId" clId="{A319B8B6-FF18-49DF-9765-AA7EEB34CDFB}" dt="2025-03-02T13:20:08.894" v="5469"/>
      <pc:docMkLst>
        <pc:docMk/>
      </pc:docMkLst>
      <pc:sldChg chg="modSp mod">
        <pc:chgData name="Daniel Slade" userId="a0f30abecd459ac6" providerId="LiveId" clId="{A319B8B6-FF18-49DF-9765-AA7EEB34CDFB}" dt="2025-03-02T10:53:19.955" v="4866" actId="20577"/>
        <pc:sldMkLst>
          <pc:docMk/>
          <pc:sldMk cId="142462048" sldId="267"/>
        </pc:sldMkLst>
        <pc:spChg chg="mod">
          <ac:chgData name="Daniel Slade" userId="a0f30abecd459ac6" providerId="LiveId" clId="{A319B8B6-FF18-49DF-9765-AA7EEB34CDFB}" dt="2025-03-01T19:06:51.013" v="3623" actId="122"/>
          <ac:spMkLst>
            <pc:docMk/>
            <pc:sldMk cId="142462048" sldId="267"/>
            <ac:spMk id="2" creationId="{00000000-0000-0000-0000-000000000000}"/>
          </ac:spMkLst>
        </pc:spChg>
        <pc:spChg chg="mod">
          <ac:chgData name="Daniel Slade" userId="a0f30abecd459ac6" providerId="LiveId" clId="{A319B8B6-FF18-49DF-9765-AA7EEB34CDFB}" dt="2025-03-02T10:53:19.955" v="4866" actId="20577"/>
          <ac:spMkLst>
            <pc:docMk/>
            <pc:sldMk cId="142462048" sldId="267"/>
            <ac:spMk id="3" creationId="{00000000-0000-0000-0000-000000000000}"/>
          </ac:spMkLst>
        </pc:spChg>
      </pc:sldChg>
      <pc:sldChg chg="del">
        <pc:chgData name="Daniel Slade" userId="a0f30abecd459ac6" providerId="LiveId" clId="{A319B8B6-FF18-49DF-9765-AA7EEB34CDFB}" dt="2025-03-01T18:18:08.271" v="3273" actId="2696"/>
        <pc:sldMkLst>
          <pc:docMk/>
          <pc:sldMk cId="579920876" sldId="268"/>
        </pc:sldMkLst>
      </pc:sldChg>
      <pc:sldChg chg="del">
        <pc:chgData name="Daniel Slade" userId="a0f30abecd459ac6" providerId="LiveId" clId="{A319B8B6-FF18-49DF-9765-AA7EEB34CDFB}" dt="2025-03-01T18:18:03.368" v="3271" actId="2696"/>
        <pc:sldMkLst>
          <pc:docMk/>
          <pc:sldMk cId="2557302982" sldId="269"/>
        </pc:sldMkLst>
      </pc:sldChg>
      <pc:sldChg chg="del">
        <pc:chgData name="Daniel Slade" userId="a0f30abecd459ac6" providerId="LiveId" clId="{A319B8B6-FF18-49DF-9765-AA7EEB34CDFB}" dt="2025-03-01T18:18:05.942" v="3272" actId="2696"/>
        <pc:sldMkLst>
          <pc:docMk/>
          <pc:sldMk cId="1181435729" sldId="270"/>
        </pc:sldMkLst>
      </pc:sldChg>
      <pc:sldChg chg="del">
        <pc:chgData name="Daniel Slade" userId="a0f30abecd459ac6" providerId="LiveId" clId="{A319B8B6-FF18-49DF-9765-AA7EEB34CDFB}" dt="2025-03-01T18:18:01.023" v="3270" actId="2696"/>
        <pc:sldMkLst>
          <pc:docMk/>
          <pc:sldMk cId="3963179634" sldId="271"/>
        </pc:sldMkLst>
      </pc:sldChg>
      <pc:sldChg chg="del">
        <pc:chgData name="Daniel Slade" userId="a0f30abecd459ac6" providerId="LiveId" clId="{A319B8B6-FF18-49DF-9765-AA7EEB34CDFB}" dt="2025-03-01T18:17:58.823" v="3269" actId="2696"/>
        <pc:sldMkLst>
          <pc:docMk/>
          <pc:sldMk cId="114670211" sldId="272"/>
        </pc:sldMkLst>
      </pc:sldChg>
      <pc:sldChg chg="del">
        <pc:chgData name="Daniel Slade" userId="a0f30abecd459ac6" providerId="LiveId" clId="{A319B8B6-FF18-49DF-9765-AA7EEB34CDFB}" dt="2025-03-01T18:17:56.444" v="3268" actId="2696"/>
        <pc:sldMkLst>
          <pc:docMk/>
          <pc:sldMk cId="1940049094" sldId="273"/>
        </pc:sldMkLst>
      </pc:sldChg>
      <pc:sldChg chg="del">
        <pc:chgData name="Daniel Slade" userId="a0f30abecd459ac6" providerId="LiveId" clId="{A319B8B6-FF18-49DF-9765-AA7EEB34CDFB}" dt="2025-03-01T18:17:53.389" v="3267" actId="2696"/>
        <pc:sldMkLst>
          <pc:docMk/>
          <pc:sldMk cId="1593453088" sldId="275"/>
        </pc:sldMkLst>
      </pc:sldChg>
      <pc:sldChg chg="del">
        <pc:chgData name="Daniel Slade" userId="a0f30abecd459ac6" providerId="LiveId" clId="{A319B8B6-FF18-49DF-9765-AA7EEB34CDFB}" dt="2025-03-01T18:17:49.584" v="3266" actId="2696"/>
        <pc:sldMkLst>
          <pc:docMk/>
          <pc:sldMk cId="3392644443" sldId="276"/>
        </pc:sldMkLst>
      </pc:sldChg>
      <pc:sldChg chg="modSp mod">
        <pc:chgData name="Daniel Slade" userId="a0f30abecd459ac6" providerId="LiveId" clId="{A319B8B6-FF18-49DF-9765-AA7EEB34CDFB}" dt="2025-03-02T11:41:14.292" v="5462" actId="113"/>
        <pc:sldMkLst>
          <pc:docMk/>
          <pc:sldMk cId="353226357" sldId="277"/>
        </pc:sldMkLst>
        <pc:spChg chg="mod">
          <ac:chgData name="Daniel Slade" userId="a0f30abecd459ac6" providerId="LiveId" clId="{A319B8B6-FF18-49DF-9765-AA7EEB34CDFB}" dt="2025-03-02T11:41:14.292" v="5462" actId="113"/>
          <ac:spMkLst>
            <pc:docMk/>
            <pc:sldMk cId="353226357" sldId="277"/>
            <ac:spMk id="2" creationId="{00000000-0000-0000-0000-000000000000}"/>
          </ac:spMkLst>
        </pc:spChg>
        <pc:spChg chg="mod">
          <ac:chgData name="Daniel Slade" userId="a0f30abecd459ac6" providerId="LiveId" clId="{A319B8B6-FF18-49DF-9765-AA7EEB34CDFB}" dt="2025-03-01T13:00:05.070" v="95" actId="255"/>
          <ac:spMkLst>
            <pc:docMk/>
            <pc:sldMk cId="353226357" sldId="277"/>
            <ac:spMk id="3" creationId="{00000000-0000-0000-0000-000000000000}"/>
          </ac:spMkLst>
        </pc:spChg>
      </pc:sldChg>
      <pc:sldChg chg="modSp mod">
        <pc:chgData name="Daniel Slade" userId="a0f30abecd459ac6" providerId="LiveId" clId="{A319B8B6-FF18-49DF-9765-AA7EEB34CDFB}" dt="2025-03-01T12:56:01.028" v="7" actId="115"/>
        <pc:sldMkLst>
          <pc:docMk/>
          <pc:sldMk cId="400498130" sldId="278"/>
        </pc:sldMkLst>
        <pc:spChg chg="mod">
          <ac:chgData name="Daniel Slade" userId="a0f30abecd459ac6" providerId="LiveId" clId="{A319B8B6-FF18-49DF-9765-AA7EEB34CDFB}" dt="2025-03-01T12:56:01.028" v="7" actId="115"/>
          <ac:spMkLst>
            <pc:docMk/>
            <pc:sldMk cId="400498130" sldId="278"/>
            <ac:spMk id="3" creationId="{9BA3D73B-0CB5-03ED-9230-24D4DAEBFB24}"/>
          </ac:spMkLst>
        </pc:spChg>
      </pc:sldChg>
      <pc:sldChg chg="modSp mod">
        <pc:chgData name="Daniel Slade" userId="a0f30abecd459ac6" providerId="LiveId" clId="{A319B8B6-FF18-49DF-9765-AA7EEB34CDFB}" dt="2025-03-01T12:55:27.171" v="4" actId="13926"/>
        <pc:sldMkLst>
          <pc:docMk/>
          <pc:sldMk cId="1596615270" sldId="279"/>
        </pc:sldMkLst>
        <pc:spChg chg="mod">
          <ac:chgData name="Daniel Slade" userId="a0f30abecd459ac6" providerId="LiveId" clId="{A319B8B6-FF18-49DF-9765-AA7EEB34CDFB}" dt="2025-03-01T12:55:27.171" v="4" actId="13926"/>
          <ac:spMkLst>
            <pc:docMk/>
            <pc:sldMk cId="1596615270" sldId="279"/>
            <ac:spMk id="3" creationId="{EBF10839-9AE4-E437-21DD-FE14C361D2B6}"/>
          </ac:spMkLst>
        </pc:spChg>
      </pc:sldChg>
      <pc:sldChg chg="modSp mod ord">
        <pc:chgData name="Daniel Slade" userId="a0f30abecd459ac6" providerId="LiveId" clId="{A319B8B6-FF18-49DF-9765-AA7EEB34CDFB}" dt="2025-03-02T10:52:02.252" v="4855" actId="13926"/>
        <pc:sldMkLst>
          <pc:docMk/>
          <pc:sldMk cId="2169380543" sldId="280"/>
        </pc:sldMkLst>
        <pc:spChg chg="mod">
          <ac:chgData name="Daniel Slade" userId="a0f30abecd459ac6" providerId="LiveId" clId="{A319B8B6-FF18-49DF-9765-AA7EEB34CDFB}" dt="2025-03-02T10:52:02.252" v="4855" actId="13926"/>
          <ac:spMkLst>
            <pc:docMk/>
            <pc:sldMk cId="2169380543" sldId="280"/>
            <ac:spMk id="3" creationId="{C737210C-D066-9D60-CCE5-697CFE8880E0}"/>
          </ac:spMkLst>
        </pc:spChg>
      </pc:sldChg>
      <pc:sldChg chg="ord">
        <pc:chgData name="Daniel Slade" userId="a0f30abecd459ac6" providerId="LiveId" clId="{A319B8B6-FF18-49DF-9765-AA7EEB34CDFB}" dt="2025-03-02T13:20:08.894" v="5469"/>
        <pc:sldMkLst>
          <pc:docMk/>
          <pc:sldMk cId="709547322" sldId="281"/>
        </pc:sldMkLst>
      </pc:sldChg>
      <pc:sldChg chg="modSp new mod">
        <pc:chgData name="Daniel Slade" userId="a0f30abecd459ac6" providerId="LiveId" clId="{A319B8B6-FF18-49DF-9765-AA7EEB34CDFB}" dt="2025-03-02T11:40:38.094" v="5461" actId="20577"/>
        <pc:sldMkLst>
          <pc:docMk/>
          <pc:sldMk cId="2620599430" sldId="282"/>
        </pc:sldMkLst>
        <pc:spChg chg="mod">
          <ac:chgData name="Daniel Slade" userId="a0f30abecd459ac6" providerId="LiveId" clId="{A319B8B6-FF18-49DF-9765-AA7EEB34CDFB}" dt="2025-03-02T11:40:38.094" v="5461" actId="20577"/>
          <ac:spMkLst>
            <pc:docMk/>
            <pc:sldMk cId="2620599430" sldId="282"/>
            <ac:spMk id="2" creationId="{F319A637-BC4C-5090-620C-FE09865EE9E3}"/>
          </ac:spMkLst>
        </pc:spChg>
        <pc:spChg chg="mod">
          <ac:chgData name="Daniel Slade" userId="a0f30abecd459ac6" providerId="LiveId" clId="{A319B8B6-FF18-49DF-9765-AA7EEB34CDFB}" dt="2025-03-01T15:38:48.083" v="192" actId="255"/>
          <ac:spMkLst>
            <pc:docMk/>
            <pc:sldMk cId="2620599430" sldId="282"/>
            <ac:spMk id="3" creationId="{9C8BE9D7-4E7B-F4A7-39AD-D007BF89C7EB}"/>
          </ac:spMkLst>
        </pc:spChg>
      </pc:sldChg>
      <pc:sldChg chg="modSp new mod">
        <pc:chgData name="Daniel Slade" userId="a0f30abecd459ac6" providerId="LiveId" clId="{A319B8B6-FF18-49DF-9765-AA7EEB34CDFB}" dt="2025-03-01T15:55:18.264" v="867" actId="114"/>
        <pc:sldMkLst>
          <pc:docMk/>
          <pc:sldMk cId="3894877760" sldId="283"/>
        </pc:sldMkLst>
        <pc:spChg chg="mod">
          <ac:chgData name="Daniel Slade" userId="a0f30abecd459ac6" providerId="LiveId" clId="{A319B8B6-FF18-49DF-9765-AA7EEB34CDFB}" dt="2025-03-01T15:42:52.572" v="326" actId="20577"/>
          <ac:spMkLst>
            <pc:docMk/>
            <pc:sldMk cId="3894877760" sldId="283"/>
            <ac:spMk id="2" creationId="{36FF61A1-C045-4FB2-0183-80AA75D8139B}"/>
          </ac:spMkLst>
        </pc:spChg>
        <pc:spChg chg="mod">
          <ac:chgData name="Daniel Slade" userId="a0f30abecd459ac6" providerId="LiveId" clId="{A319B8B6-FF18-49DF-9765-AA7EEB34CDFB}" dt="2025-03-01T15:55:18.264" v="867" actId="114"/>
          <ac:spMkLst>
            <pc:docMk/>
            <pc:sldMk cId="3894877760" sldId="283"/>
            <ac:spMk id="3" creationId="{8B543FC3-A0E8-A406-17DB-2EC620F8F61A}"/>
          </ac:spMkLst>
        </pc:spChg>
      </pc:sldChg>
      <pc:sldChg chg="addSp delSp modSp new mod modClrScheme chgLayout">
        <pc:chgData name="Daniel Slade" userId="a0f30abecd459ac6" providerId="LiveId" clId="{A319B8B6-FF18-49DF-9765-AA7EEB34CDFB}" dt="2025-03-01T19:09:24.672" v="3638" actId="20577"/>
        <pc:sldMkLst>
          <pc:docMk/>
          <pc:sldMk cId="3634795743" sldId="284"/>
        </pc:sldMkLst>
        <pc:spChg chg="mod ord">
          <ac:chgData name="Daniel Slade" userId="a0f30abecd459ac6" providerId="LiveId" clId="{A319B8B6-FF18-49DF-9765-AA7EEB34CDFB}" dt="2025-03-01T19:07:29.199" v="3626" actId="700"/>
          <ac:spMkLst>
            <pc:docMk/>
            <pc:sldMk cId="3634795743" sldId="284"/>
            <ac:spMk id="2" creationId="{6D960E24-E2BA-9B68-91CE-C4EB14FE1056}"/>
          </ac:spMkLst>
        </pc:spChg>
        <pc:spChg chg="mod ord">
          <ac:chgData name="Daniel Slade" userId="a0f30abecd459ac6" providerId="LiveId" clId="{A319B8B6-FF18-49DF-9765-AA7EEB34CDFB}" dt="2025-03-01T19:09:24.672" v="3638" actId="20577"/>
          <ac:spMkLst>
            <pc:docMk/>
            <pc:sldMk cId="3634795743" sldId="284"/>
            <ac:spMk id="3" creationId="{575F5A37-5E42-FA34-3192-FD26A355F7C6}"/>
          </ac:spMkLst>
        </pc:spChg>
        <pc:spChg chg="add del mod">
          <ac:chgData name="Daniel Slade" userId="a0f30abecd459ac6" providerId="LiveId" clId="{A319B8B6-FF18-49DF-9765-AA7EEB34CDFB}" dt="2025-03-01T19:07:29.199" v="3626" actId="700"/>
          <ac:spMkLst>
            <pc:docMk/>
            <pc:sldMk cId="3634795743" sldId="284"/>
            <ac:spMk id="4" creationId="{8CC57A16-F362-631F-CC2E-71FE9BCE1E9E}"/>
          </ac:spMkLst>
        </pc:spChg>
      </pc:sldChg>
      <pc:sldChg chg="modSp new mod">
        <pc:chgData name="Daniel Slade" userId="a0f30abecd459ac6" providerId="LiveId" clId="{A319B8B6-FF18-49DF-9765-AA7EEB34CDFB}" dt="2025-03-02T10:30:43.399" v="4812" actId="13926"/>
        <pc:sldMkLst>
          <pc:docMk/>
          <pc:sldMk cId="1456058517" sldId="285"/>
        </pc:sldMkLst>
        <pc:spChg chg="mod">
          <ac:chgData name="Daniel Slade" userId="a0f30abecd459ac6" providerId="LiveId" clId="{A319B8B6-FF18-49DF-9765-AA7EEB34CDFB}" dt="2025-03-01T16:08:42.966" v="1197" actId="122"/>
          <ac:spMkLst>
            <pc:docMk/>
            <pc:sldMk cId="1456058517" sldId="285"/>
            <ac:spMk id="2" creationId="{19700FED-76E3-84D0-8197-7F846ED97B6C}"/>
          </ac:spMkLst>
        </pc:spChg>
        <pc:spChg chg="mod">
          <ac:chgData name="Daniel Slade" userId="a0f30abecd459ac6" providerId="LiveId" clId="{A319B8B6-FF18-49DF-9765-AA7EEB34CDFB}" dt="2025-03-02T10:30:43.399" v="4812" actId="13926"/>
          <ac:spMkLst>
            <pc:docMk/>
            <pc:sldMk cId="1456058517" sldId="285"/>
            <ac:spMk id="3" creationId="{BABF452C-1C94-4800-424A-62EF89E01F3C}"/>
          </ac:spMkLst>
        </pc:spChg>
      </pc:sldChg>
      <pc:sldChg chg="new del">
        <pc:chgData name="Daniel Slade" userId="a0f30abecd459ac6" providerId="LiveId" clId="{A319B8B6-FF18-49DF-9765-AA7EEB34CDFB}" dt="2025-03-01T16:01:51.563" v="985" actId="2696"/>
        <pc:sldMkLst>
          <pc:docMk/>
          <pc:sldMk cId="3734394382" sldId="285"/>
        </pc:sldMkLst>
      </pc:sldChg>
      <pc:sldChg chg="new del">
        <pc:chgData name="Daniel Slade" userId="a0f30abecd459ac6" providerId="LiveId" clId="{A319B8B6-FF18-49DF-9765-AA7EEB34CDFB}" dt="2025-03-01T16:02:15.560" v="987" actId="2696"/>
        <pc:sldMkLst>
          <pc:docMk/>
          <pc:sldMk cId="4289107030" sldId="285"/>
        </pc:sldMkLst>
      </pc:sldChg>
      <pc:sldChg chg="modSp new mod">
        <pc:chgData name="Daniel Slade" userId="a0f30abecd459ac6" providerId="LiveId" clId="{A319B8B6-FF18-49DF-9765-AA7EEB34CDFB}" dt="2025-03-02T10:54:52.766" v="4929" actId="20577"/>
        <pc:sldMkLst>
          <pc:docMk/>
          <pc:sldMk cId="311656429" sldId="286"/>
        </pc:sldMkLst>
        <pc:spChg chg="mod">
          <ac:chgData name="Daniel Slade" userId="a0f30abecd459ac6" providerId="LiveId" clId="{A319B8B6-FF18-49DF-9765-AA7EEB34CDFB}" dt="2025-03-01T16:18:27.439" v="1566" actId="20577"/>
          <ac:spMkLst>
            <pc:docMk/>
            <pc:sldMk cId="311656429" sldId="286"/>
            <ac:spMk id="2" creationId="{7E8F57F4-4725-350A-1D61-85A3951537B0}"/>
          </ac:spMkLst>
        </pc:spChg>
        <pc:spChg chg="mod">
          <ac:chgData name="Daniel Slade" userId="a0f30abecd459ac6" providerId="LiveId" clId="{A319B8B6-FF18-49DF-9765-AA7EEB34CDFB}" dt="2025-03-02T10:54:52.766" v="4929" actId="20577"/>
          <ac:spMkLst>
            <pc:docMk/>
            <pc:sldMk cId="311656429" sldId="286"/>
            <ac:spMk id="3" creationId="{6FC1F002-1285-21E1-AF33-7FE679FCD3E7}"/>
          </ac:spMkLst>
        </pc:spChg>
      </pc:sldChg>
      <pc:sldChg chg="modSp new mod">
        <pc:chgData name="Daniel Slade" userId="a0f30abecd459ac6" providerId="LiveId" clId="{A319B8B6-FF18-49DF-9765-AA7EEB34CDFB}" dt="2025-03-02T10:56:56.137" v="4960" actId="113"/>
        <pc:sldMkLst>
          <pc:docMk/>
          <pc:sldMk cId="686866363" sldId="287"/>
        </pc:sldMkLst>
        <pc:spChg chg="mod">
          <ac:chgData name="Daniel Slade" userId="a0f30abecd459ac6" providerId="LiveId" clId="{A319B8B6-FF18-49DF-9765-AA7EEB34CDFB}" dt="2025-03-01T16:11:59.705" v="1433" actId="20577"/>
          <ac:spMkLst>
            <pc:docMk/>
            <pc:sldMk cId="686866363" sldId="287"/>
            <ac:spMk id="2" creationId="{652500C6-8319-96B3-DDE5-65E9A6B6D28C}"/>
          </ac:spMkLst>
        </pc:spChg>
        <pc:spChg chg="mod">
          <ac:chgData name="Daniel Slade" userId="a0f30abecd459ac6" providerId="LiveId" clId="{A319B8B6-FF18-49DF-9765-AA7EEB34CDFB}" dt="2025-03-02T10:56:56.137" v="4960" actId="113"/>
          <ac:spMkLst>
            <pc:docMk/>
            <pc:sldMk cId="686866363" sldId="287"/>
            <ac:spMk id="3" creationId="{BBBF2CF5-C250-9966-9D49-ACD0D0B71597}"/>
          </ac:spMkLst>
        </pc:spChg>
      </pc:sldChg>
      <pc:sldChg chg="modSp new mod">
        <pc:chgData name="Daniel Slade" userId="a0f30abecd459ac6" providerId="LiveId" clId="{A319B8B6-FF18-49DF-9765-AA7EEB34CDFB}" dt="2025-03-02T10:57:22.157" v="4962" actId="255"/>
        <pc:sldMkLst>
          <pc:docMk/>
          <pc:sldMk cId="174540222" sldId="288"/>
        </pc:sldMkLst>
        <pc:spChg chg="mod">
          <ac:chgData name="Daniel Slade" userId="a0f30abecd459ac6" providerId="LiveId" clId="{A319B8B6-FF18-49DF-9765-AA7EEB34CDFB}" dt="2025-03-01T16:31:09.832" v="1909" actId="20577"/>
          <ac:spMkLst>
            <pc:docMk/>
            <pc:sldMk cId="174540222" sldId="288"/>
            <ac:spMk id="2" creationId="{A0C3ACF0-0A93-5776-96B8-857168C183CA}"/>
          </ac:spMkLst>
        </pc:spChg>
        <pc:spChg chg="mod">
          <ac:chgData name="Daniel Slade" userId="a0f30abecd459ac6" providerId="LiveId" clId="{A319B8B6-FF18-49DF-9765-AA7EEB34CDFB}" dt="2025-03-02T10:57:22.157" v="4962" actId="255"/>
          <ac:spMkLst>
            <pc:docMk/>
            <pc:sldMk cId="174540222" sldId="288"/>
            <ac:spMk id="3" creationId="{91A1925A-1899-2088-4177-FE9F6225C0EC}"/>
          </ac:spMkLst>
        </pc:spChg>
      </pc:sldChg>
      <pc:sldChg chg="modSp new mod">
        <pc:chgData name="Daniel Slade" userId="a0f30abecd459ac6" providerId="LiveId" clId="{A319B8B6-FF18-49DF-9765-AA7EEB34CDFB}" dt="2025-03-01T19:30:51.671" v="4013" actId="20577"/>
        <pc:sldMkLst>
          <pc:docMk/>
          <pc:sldMk cId="3029959979" sldId="289"/>
        </pc:sldMkLst>
        <pc:spChg chg="mod">
          <ac:chgData name="Daniel Slade" userId="a0f30abecd459ac6" providerId="LiveId" clId="{A319B8B6-FF18-49DF-9765-AA7EEB34CDFB}" dt="2025-03-01T18:21:24.974" v="3355" actId="14100"/>
          <ac:spMkLst>
            <pc:docMk/>
            <pc:sldMk cId="3029959979" sldId="289"/>
            <ac:spMk id="2" creationId="{21005498-664E-BD98-DE30-AEB4AB78ACEA}"/>
          </ac:spMkLst>
        </pc:spChg>
        <pc:spChg chg="mod">
          <ac:chgData name="Daniel Slade" userId="a0f30abecd459ac6" providerId="LiveId" clId="{A319B8B6-FF18-49DF-9765-AA7EEB34CDFB}" dt="2025-03-01T19:30:51.671" v="4013" actId="20577"/>
          <ac:spMkLst>
            <pc:docMk/>
            <pc:sldMk cId="3029959979" sldId="289"/>
            <ac:spMk id="3" creationId="{AE72EA37-D641-FCE5-0713-6D99689B2C35}"/>
          </ac:spMkLst>
        </pc:spChg>
      </pc:sldChg>
      <pc:sldChg chg="new del">
        <pc:chgData name="Daniel Slade" userId="a0f30abecd459ac6" providerId="LiveId" clId="{A319B8B6-FF18-49DF-9765-AA7EEB34CDFB}" dt="2025-03-01T19:36:57.805" v="4359" actId="2696"/>
        <pc:sldMkLst>
          <pc:docMk/>
          <pc:sldMk cId="916897255" sldId="290"/>
        </pc:sldMkLst>
      </pc:sldChg>
      <pc:sldChg chg="modSp new mod">
        <pc:chgData name="Daniel Slade" userId="a0f30abecd459ac6" providerId="LiveId" clId="{A319B8B6-FF18-49DF-9765-AA7EEB34CDFB}" dt="2025-03-02T13:17:19.935" v="5467" actId="20577"/>
        <pc:sldMkLst>
          <pc:docMk/>
          <pc:sldMk cId="362686889" sldId="291"/>
        </pc:sldMkLst>
        <pc:spChg chg="mod">
          <ac:chgData name="Daniel Slade" userId="a0f30abecd459ac6" providerId="LiveId" clId="{A319B8B6-FF18-49DF-9765-AA7EEB34CDFB}" dt="2025-03-02T10:49:20.315" v="4854" actId="20577"/>
          <ac:spMkLst>
            <pc:docMk/>
            <pc:sldMk cId="362686889" sldId="291"/>
            <ac:spMk id="2" creationId="{C4EC500A-97D8-4C47-1846-FA691D0395C1}"/>
          </ac:spMkLst>
        </pc:spChg>
        <pc:spChg chg="mod">
          <ac:chgData name="Daniel Slade" userId="a0f30abecd459ac6" providerId="LiveId" clId="{A319B8B6-FF18-49DF-9765-AA7EEB34CDFB}" dt="2025-03-02T13:17:19.935" v="5467" actId="20577"/>
          <ac:spMkLst>
            <pc:docMk/>
            <pc:sldMk cId="362686889" sldId="291"/>
            <ac:spMk id="3" creationId="{0F57AEBD-492F-51CB-7F36-F412BB5B6AE2}"/>
          </ac:spMkLst>
        </pc:spChg>
      </pc:sldChg>
      <pc:sldChg chg="modSp new mod">
        <pc:chgData name="Daniel Slade" userId="a0f30abecd459ac6" providerId="LiveId" clId="{A319B8B6-FF18-49DF-9765-AA7EEB34CDFB}" dt="2025-03-01T18:56:37.541" v="3441" actId="255"/>
        <pc:sldMkLst>
          <pc:docMk/>
          <pc:sldMk cId="1491010665" sldId="292"/>
        </pc:sldMkLst>
        <pc:spChg chg="mod">
          <ac:chgData name="Daniel Slade" userId="a0f30abecd459ac6" providerId="LiveId" clId="{A319B8B6-FF18-49DF-9765-AA7EEB34CDFB}" dt="2025-03-01T18:55:55.533" v="3437" actId="20577"/>
          <ac:spMkLst>
            <pc:docMk/>
            <pc:sldMk cId="1491010665" sldId="292"/>
            <ac:spMk id="2" creationId="{27A0629F-5CD4-8467-B553-FD7BC4914388}"/>
          </ac:spMkLst>
        </pc:spChg>
        <pc:spChg chg="mod">
          <ac:chgData name="Daniel Slade" userId="a0f30abecd459ac6" providerId="LiveId" clId="{A319B8B6-FF18-49DF-9765-AA7EEB34CDFB}" dt="2025-03-01T18:56:37.541" v="3441" actId="255"/>
          <ac:spMkLst>
            <pc:docMk/>
            <pc:sldMk cId="1491010665" sldId="292"/>
            <ac:spMk id="3" creationId="{177BE9A9-1D89-C42B-5E9A-AE744BFE2DDF}"/>
          </ac:spMkLst>
        </pc:spChg>
      </pc:sldChg>
      <pc:sldChg chg="modSp new mod">
        <pc:chgData name="Daniel Slade" userId="a0f30abecd459ac6" providerId="LiveId" clId="{A319B8B6-FF18-49DF-9765-AA7EEB34CDFB}" dt="2025-03-02T10:21:10.313" v="4722" actId="13926"/>
        <pc:sldMkLst>
          <pc:docMk/>
          <pc:sldMk cId="3810049388" sldId="293"/>
        </pc:sldMkLst>
        <pc:spChg chg="mod">
          <ac:chgData name="Daniel Slade" userId="a0f30abecd459ac6" providerId="LiveId" clId="{A319B8B6-FF18-49DF-9765-AA7EEB34CDFB}" dt="2025-03-01T18:57:10.590" v="3472" actId="20577"/>
          <ac:spMkLst>
            <pc:docMk/>
            <pc:sldMk cId="3810049388" sldId="293"/>
            <ac:spMk id="2" creationId="{293A2924-A741-9F7B-484E-4EA951DD451F}"/>
          </ac:spMkLst>
        </pc:spChg>
        <pc:spChg chg="mod">
          <ac:chgData name="Daniel Slade" userId="a0f30abecd459ac6" providerId="LiveId" clId="{A319B8B6-FF18-49DF-9765-AA7EEB34CDFB}" dt="2025-03-02T10:21:10.313" v="4722" actId="13926"/>
          <ac:spMkLst>
            <pc:docMk/>
            <pc:sldMk cId="3810049388" sldId="293"/>
            <ac:spMk id="3" creationId="{CB55CC7D-D04C-2260-4379-920EA1C4495A}"/>
          </ac:spMkLst>
        </pc:spChg>
      </pc:sldChg>
      <pc:sldChg chg="modSp new mod">
        <pc:chgData name="Daniel Slade" userId="a0f30abecd459ac6" providerId="LiveId" clId="{A319B8B6-FF18-49DF-9765-AA7EEB34CDFB}" dt="2025-03-02T10:07:39.945" v="4389" actId="20577"/>
        <pc:sldMkLst>
          <pc:docMk/>
          <pc:sldMk cId="1734462532" sldId="294"/>
        </pc:sldMkLst>
        <pc:spChg chg="mod">
          <ac:chgData name="Daniel Slade" userId="a0f30abecd459ac6" providerId="LiveId" clId="{A319B8B6-FF18-49DF-9765-AA7EEB34CDFB}" dt="2025-03-02T10:07:34.425" v="4388" actId="14100"/>
          <ac:spMkLst>
            <pc:docMk/>
            <pc:sldMk cId="1734462532" sldId="294"/>
            <ac:spMk id="2" creationId="{3AEE259B-7E12-2712-9E45-5C6BF75A649A}"/>
          </ac:spMkLst>
        </pc:spChg>
        <pc:spChg chg="mod">
          <ac:chgData name="Daniel Slade" userId="a0f30abecd459ac6" providerId="LiveId" clId="{A319B8B6-FF18-49DF-9765-AA7EEB34CDFB}" dt="2025-03-02T10:07:39.945" v="4389" actId="20577"/>
          <ac:spMkLst>
            <pc:docMk/>
            <pc:sldMk cId="1734462532" sldId="294"/>
            <ac:spMk id="3" creationId="{C2266797-F37C-41DE-8CAA-3BE40C229414}"/>
          </ac:spMkLst>
        </pc:spChg>
      </pc:sldChg>
      <pc:sldChg chg="modSp new mod">
        <pc:chgData name="Daniel Slade" userId="a0f30abecd459ac6" providerId="LiveId" clId="{A319B8B6-FF18-49DF-9765-AA7EEB34CDFB}" dt="2025-03-01T19:03:10.397" v="3562" actId="20577"/>
        <pc:sldMkLst>
          <pc:docMk/>
          <pc:sldMk cId="288483680" sldId="295"/>
        </pc:sldMkLst>
        <pc:spChg chg="mod">
          <ac:chgData name="Daniel Slade" userId="a0f30abecd459ac6" providerId="LiveId" clId="{A319B8B6-FF18-49DF-9765-AA7EEB34CDFB}" dt="2025-03-01T19:00:36.373" v="3531" actId="20577"/>
          <ac:spMkLst>
            <pc:docMk/>
            <pc:sldMk cId="288483680" sldId="295"/>
            <ac:spMk id="2" creationId="{0FD3E2F0-946D-2299-C459-0BD1A51E89E9}"/>
          </ac:spMkLst>
        </pc:spChg>
        <pc:spChg chg="mod">
          <ac:chgData name="Daniel Slade" userId="a0f30abecd459ac6" providerId="LiveId" clId="{A319B8B6-FF18-49DF-9765-AA7EEB34CDFB}" dt="2025-03-01T19:03:10.397" v="3562" actId="20577"/>
          <ac:spMkLst>
            <pc:docMk/>
            <pc:sldMk cId="288483680" sldId="295"/>
            <ac:spMk id="3" creationId="{6BD32672-0D88-74D0-2C6C-34BEF7E7FEDB}"/>
          </ac:spMkLst>
        </pc:spChg>
      </pc:sldChg>
      <pc:sldChg chg="modSp new mod ord">
        <pc:chgData name="Daniel Slade" userId="a0f30abecd459ac6" providerId="LiveId" clId="{A319B8B6-FF18-49DF-9765-AA7EEB34CDFB}" dt="2025-03-02T10:52:24.922" v="4857"/>
        <pc:sldMkLst>
          <pc:docMk/>
          <pc:sldMk cId="1595827813" sldId="296"/>
        </pc:sldMkLst>
        <pc:spChg chg="mod">
          <ac:chgData name="Daniel Slade" userId="a0f30abecd459ac6" providerId="LiveId" clId="{A319B8B6-FF18-49DF-9765-AA7EEB34CDFB}" dt="2025-03-01T19:05:58.148" v="3593" actId="20577"/>
          <ac:spMkLst>
            <pc:docMk/>
            <pc:sldMk cId="1595827813" sldId="296"/>
            <ac:spMk id="2" creationId="{4B7AB07A-88D8-7646-C224-7EF5A50B362B}"/>
          </ac:spMkLst>
        </pc:spChg>
        <pc:spChg chg="mod">
          <ac:chgData name="Daniel Slade" userId="a0f30abecd459ac6" providerId="LiveId" clId="{A319B8B6-FF18-49DF-9765-AA7EEB34CDFB}" dt="2025-03-01T19:05:16.793" v="3579" actId="20577"/>
          <ac:spMkLst>
            <pc:docMk/>
            <pc:sldMk cId="1595827813" sldId="296"/>
            <ac:spMk id="3" creationId="{D4F39F10-F603-1DC6-ECA8-FBBC5DA82750}"/>
          </ac:spMkLst>
        </pc:spChg>
      </pc:sldChg>
      <pc:sldChg chg="modSp new del mod">
        <pc:chgData name="Daniel Slade" userId="a0f30abecd459ac6" providerId="LiveId" clId="{A319B8B6-FF18-49DF-9765-AA7EEB34CDFB}" dt="2025-03-02T11:37:41.933" v="5390" actId="2696"/>
        <pc:sldMkLst>
          <pc:docMk/>
          <pc:sldMk cId="2000058013" sldId="297"/>
        </pc:sldMkLst>
        <pc:spChg chg="mod">
          <ac:chgData name="Daniel Slade" userId="a0f30abecd459ac6" providerId="LiveId" clId="{A319B8B6-FF18-49DF-9765-AA7EEB34CDFB}" dt="2025-03-01T19:35:43.483" v="4322" actId="122"/>
          <ac:spMkLst>
            <pc:docMk/>
            <pc:sldMk cId="2000058013" sldId="297"/>
            <ac:spMk id="2" creationId="{18E36D34-9BE0-5800-6514-CD068A59C40E}"/>
          </ac:spMkLst>
        </pc:spChg>
        <pc:spChg chg="mod">
          <ac:chgData name="Daniel Slade" userId="a0f30abecd459ac6" providerId="LiveId" clId="{A319B8B6-FF18-49DF-9765-AA7EEB34CDFB}" dt="2025-03-02T10:55:50.408" v="4958" actId="20577"/>
          <ac:spMkLst>
            <pc:docMk/>
            <pc:sldMk cId="2000058013" sldId="297"/>
            <ac:spMk id="3" creationId="{A8AD811D-A2BA-E561-E498-518E24BA8D02}"/>
          </ac:spMkLst>
        </pc:spChg>
      </pc:sldChg>
      <pc:sldChg chg="modSp new mod">
        <pc:chgData name="Daniel Slade" userId="a0f30abecd459ac6" providerId="LiveId" clId="{A319B8B6-FF18-49DF-9765-AA7EEB34CDFB}" dt="2025-03-01T19:25:46.774" v="3815" actId="255"/>
        <pc:sldMkLst>
          <pc:docMk/>
          <pc:sldMk cId="2034368927" sldId="298"/>
        </pc:sldMkLst>
        <pc:spChg chg="mod">
          <ac:chgData name="Daniel Slade" userId="a0f30abecd459ac6" providerId="LiveId" clId="{A319B8B6-FF18-49DF-9765-AA7EEB34CDFB}" dt="2025-03-01T19:20:02.481" v="3778" actId="20577"/>
          <ac:spMkLst>
            <pc:docMk/>
            <pc:sldMk cId="2034368927" sldId="298"/>
            <ac:spMk id="2" creationId="{79A69202-7ACD-7BE6-7415-68B49163E84A}"/>
          </ac:spMkLst>
        </pc:spChg>
        <pc:spChg chg="mod">
          <ac:chgData name="Daniel Slade" userId="a0f30abecd459ac6" providerId="LiveId" clId="{A319B8B6-FF18-49DF-9765-AA7EEB34CDFB}" dt="2025-03-01T19:25:46.774" v="3815" actId="255"/>
          <ac:spMkLst>
            <pc:docMk/>
            <pc:sldMk cId="2034368927" sldId="298"/>
            <ac:spMk id="3" creationId="{273ACF0E-C594-A05E-E180-7DC18B27AD74}"/>
          </ac:spMkLst>
        </pc:spChg>
      </pc:sldChg>
      <pc:sldChg chg="modSp new mod">
        <pc:chgData name="Daniel Slade" userId="a0f30abecd459ac6" providerId="LiveId" clId="{A319B8B6-FF18-49DF-9765-AA7EEB34CDFB}" dt="2025-03-02T13:15:41.739" v="5466" actId="13926"/>
        <pc:sldMkLst>
          <pc:docMk/>
          <pc:sldMk cId="4105308434" sldId="299"/>
        </pc:sldMkLst>
        <pc:spChg chg="mod">
          <ac:chgData name="Daniel Slade" userId="a0f30abecd459ac6" providerId="LiveId" clId="{A319B8B6-FF18-49DF-9765-AA7EEB34CDFB}" dt="2025-03-02T10:17:36.480" v="4625" actId="20577"/>
          <ac:spMkLst>
            <pc:docMk/>
            <pc:sldMk cId="4105308434" sldId="299"/>
            <ac:spMk id="2" creationId="{1F13CFCA-0FEC-6C6D-8FCC-6C3D597E75E7}"/>
          </ac:spMkLst>
        </pc:spChg>
        <pc:spChg chg="mod">
          <ac:chgData name="Daniel Slade" userId="a0f30abecd459ac6" providerId="LiveId" clId="{A319B8B6-FF18-49DF-9765-AA7EEB34CDFB}" dt="2025-03-02T13:15:41.739" v="5466" actId="13926"/>
          <ac:spMkLst>
            <pc:docMk/>
            <pc:sldMk cId="4105308434" sldId="299"/>
            <ac:spMk id="3" creationId="{AFA80102-143A-D586-5139-58D64AB624E4}"/>
          </ac:spMkLst>
        </pc:spChg>
      </pc:sldChg>
      <pc:sldChg chg="modSp new mod">
        <pc:chgData name="Daniel Slade" userId="a0f30abecd459ac6" providerId="LiveId" clId="{A319B8B6-FF18-49DF-9765-AA7EEB34CDFB}" dt="2025-03-02T10:19:36.151" v="4721" actId="113"/>
        <pc:sldMkLst>
          <pc:docMk/>
          <pc:sldMk cId="70484053" sldId="300"/>
        </pc:sldMkLst>
        <pc:spChg chg="mod">
          <ac:chgData name="Daniel Slade" userId="a0f30abecd459ac6" providerId="LiveId" clId="{A319B8B6-FF18-49DF-9765-AA7EEB34CDFB}" dt="2025-03-02T10:18:41.823" v="4716" actId="20577"/>
          <ac:spMkLst>
            <pc:docMk/>
            <pc:sldMk cId="70484053" sldId="300"/>
            <ac:spMk id="2" creationId="{19B110AB-5311-3431-D7AE-30D2A511B73F}"/>
          </ac:spMkLst>
        </pc:spChg>
        <pc:spChg chg="mod">
          <ac:chgData name="Daniel Slade" userId="a0f30abecd459ac6" providerId="LiveId" clId="{A319B8B6-FF18-49DF-9765-AA7EEB34CDFB}" dt="2025-03-02T10:19:36.151" v="4721" actId="113"/>
          <ac:spMkLst>
            <pc:docMk/>
            <pc:sldMk cId="70484053" sldId="300"/>
            <ac:spMk id="3" creationId="{883DCADF-9DFE-2652-0896-3476E08C0EFF}"/>
          </ac:spMkLst>
        </pc:spChg>
      </pc:sldChg>
      <pc:sldChg chg="addSp delSp modSp new mod ord modClrScheme chgLayout">
        <pc:chgData name="Daniel Slade" userId="a0f30abecd459ac6" providerId="LiveId" clId="{A319B8B6-FF18-49DF-9765-AA7EEB34CDFB}" dt="2025-03-02T10:29:24.636" v="4802" actId="20577"/>
        <pc:sldMkLst>
          <pc:docMk/>
          <pc:sldMk cId="3762211249" sldId="301"/>
        </pc:sldMkLst>
        <pc:spChg chg="mod ord">
          <ac:chgData name="Daniel Slade" userId="a0f30abecd459ac6" providerId="LiveId" clId="{A319B8B6-FF18-49DF-9765-AA7EEB34CDFB}" dt="2025-03-02T10:29:07.682" v="4796" actId="20577"/>
          <ac:spMkLst>
            <pc:docMk/>
            <pc:sldMk cId="3762211249" sldId="301"/>
            <ac:spMk id="2" creationId="{52A886E4-C70B-2EE5-4816-ECB32E55B609}"/>
          </ac:spMkLst>
        </pc:spChg>
        <pc:spChg chg="del mod ord">
          <ac:chgData name="Daniel Slade" userId="a0f30abecd459ac6" providerId="LiveId" clId="{A319B8B6-FF18-49DF-9765-AA7EEB34CDFB}" dt="2025-03-02T10:21:56.291" v="4767" actId="700"/>
          <ac:spMkLst>
            <pc:docMk/>
            <pc:sldMk cId="3762211249" sldId="301"/>
            <ac:spMk id="3" creationId="{9BAB8162-C102-7D52-1793-74FD8FE84833}"/>
          </ac:spMkLst>
        </pc:spChg>
        <pc:spChg chg="del">
          <ac:chgData name="Daniel Slade" userId="a0f30abecd459ac6" providerId="LiveId" clId="{A319B8B6-FF18-49DF-9765-AA7EEB34CDFB}" dt="2025-03-02T10:21:56.291" v="4767" actId="700"/>
          <ac:spMkLst>
            <pc:docMk/>
            <pc:sldMk cId="3762211249" sldId="301"/>
            <ac:spMk id="4" creationId="{28DDBA39-D28C-23E8-E4CA-6EF88A3BC5C9}"/>
          </ac:spMkLst>
        </pc:spChg>
        <pc:spChg chg="add mod ord">
          <ac:chgData name="Daniel Slade" userId="a0f30abecd459ac6" providerId="LiveId" clId="{A319B8B6-FF18-49DF-9765-AA7EEB34CDFB}" dt="2025-03-02T10:29:24.636" v="4802" actId="20577"/>
          <ac:spMkLst>
            <pc:docMk/>
            <pc:sldMk cId="3762211249" sldId="301"/>
            <ac:spMk id="5" creationId="{E6F550C8-A8DF-CF21-538B-20CB123B9477}"/>
          </ac:spMkLst>
        </pc:spChg>
      </pc:sldChg>
      <pc:sldChg chg="modSp new mod">
        <pc:chgData name="Daniel Slade" userId="a0f30abecd459ac6" providerId="LiveId" clId="{A319B8B6-FF18-49DF-9765-AA7EEB34CDFB}" dt="2025-03-02T11:29:51.933" v="5389" actId="313"/>
        <pc:sldMkLst>
          <pc:docMk/>
          <pc:sldMk cId="779405306" sldId="302"/>
        </pc:sldMkLst>
        <pc:spChg chg="mod">
          <ac:chgData name="Daniel Slade" userId="a0f30abecd459ac6" providerId="LiveId" clId="{A319B8B6-FF18-49DF-9765-AA7EEB34CDFB}" dt="2025-03-02T11:27:26.098" v="5308" actId="20577"/>
          <ac:spMkLst>
            <pc:docMk/>
            <pc:sldMk cId="779405306" sldId="302"/>
            <ac:spMk id="2" creationId="{BFDAC821-8225-2512-0F4A-C87E437F93BC}"/>
          </ac:spMkLst>
        </pc:spChg>
        <pc:spChg chg="mod">
          <ac:chgData name="Daniel Slade" userId="a0f30abecd459ac6" providerId="LiveId" clId="{A319B8B6-FF18-49DF-9765-AA7EEB34CDFB}" dt="2025-03-02T11:29:51.933" v="5389" actId="313"/>
          <ac:spMkLst>
            <pc:docMk/>
            <pc:sldMk cId="779405306" sldId="302"/>
            <ac:spMk id="3" creationId="{B08264AC-70EF-692F-2D93-06F725B771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3/2/2025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3/2/2025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3/2/2025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3/2/2025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3/2/2025</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3/2/2025</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3/2/2025</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3/2/2025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3/2/2025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3/2/2025</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biblegateway.com/passage/?search=John%2015:12-15&amp;version=ESV#fen-ESV-26703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19514"/>
            <a:ext cx="10058400" cy="3715473"/>
          </a:xfrm>
        </p:spPr>
        <p:txBody>
          <a:bodyPr>
            <a:normAutofit fontScale="90000"/>
          </a:bodyPr>
          <a:lstStyle/>
          <a:p>
            <a:r>
              <a:rPr lang="en-US" sz="3600" dirty="0"/>
              <a:t>A Love that “Binds them All together...”</a:t>
            </a:r>
            <a:r>
              <a:rPr lang="en-US" sz="5400" dirty="0"/>
              <a:t/>
            </a:r>
            <a:br>
              <a:rPr lang="en-US" sz="5400" dirty="0"/>
            </a:br>
            <a:r>
              <a:rPr lang="en-US" sz="4900" i="1" dirty="0"/>
              <a:t>Rules for Christian Households</a:t>
            </a:r>
            <a:r>
              <a:rPr lang="en-US" dirty="0"/>
              <a:t/>
            </a:r>
            <a:br>
              <a:rPr lang="en-US" dirty="0"/>
            </a:br>
            <a:r>
              <a:rPr lang="en-US" dirty="0"/>
              <a:t/>
            </a:r>
            <a:br>
              <a:rPr lang="en-US" dirty="0"/>
            </a:br>
            <a:r>
              <a:rPr lang="en-US" dirty="0"/>
              <a:t>Colossians 3:</a:t>
            </a:r>
            <a:r>
              <a:rPr lang="en-US" b="0" dirty="0"/>
              <a:t>12-17</a:t>
            </a:r>
            <a:r>
              <a:rPr lang="en-US" dirty="0"/>
              <a:t>, </a:t>
            </a:r>
            <a:r>
              <a:rPr lang="en-US" u="sng" dirty="0"/>
              <a:t>18-24</a:t>
            </a:r>
          </a:p>
        </p:txBody>
      </p:sp>
      <p:sp>
        <p:nvSpPr>
          <p:cNvPr id="3" name="Subtitle 2"/>
          <p:cNvSpPr>
            <a:spLocks noGrp="1"/>
          </p:cNvSpPr>
          <p:nvPr>
            <p:ph type="subTitle" idx="1"/>
          </p:nvPr>
        </p:nvSpPr>
        <p:spPr/>
        <p:txBody>
          <a:bodyPr>
            <a:noAutofit/>
          </a:bodyPr>
          <a:lstStyle/>
          <a:p>
            <a:r>
              <a:rPr lang="en-US" sz="2800" dirty="0" err="1"/>
              <a:t>Lifegate</a:t>
            </a:r>
            <a:r>
              <a:rPr lang="en-US" sz="2800" dirty="0"/>
              <a:t> 3/2/25</a:t>
            </a:r>
            <a:endParaRPr lang="en-US" sz="2800" dirty="0">
              <a:solidFill>
                <a:schemeClr val="accent1">
                  <a:lumMod val="75000"/>
                </a:schemeClr>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7AB07A-88D8-7646-C224-7EF5A50B362B}"/>
              </a:ext>
            </a:extLst>
          </p:cNvPr>
          <p:cNvSpPr>
            <a:spLocks noGrp="1"/>
          </p:cNvSpPr>
          <p:nvPr>
            <p:ph type="title"/>
          </p:nvPr>
        </p:nvSpPr>
        <p:spPr/>
        <p:txBody>
          <a:bodyPr>
            <a:normAutofit/>
          </a:bodyPr>
          <a:lstStyle/>
          <a:p>
            <a:r>
              <a:rPr lang="en-US" sz="4400" dirty="0"/>
              <a:t>John 13:34-35</a:t>
            </a:r>
          </a:p>
        </p:txBody>
      </p:sp>
      <p:sp>
        <p:nvSpPr>
          <p:cNvPr id="3" name="Content Placeholder 2">
            <a:extLst>
              <a:ext uri="{FF2B5EF4-FFF2-40B4-BE49-F238E27FC236}">
                <a16:creationId xmlns:a16="http://schemas.microsoft.com/office/drawing/2014/main" xmlns="" id="{D4F39F10-F603-1DC6-ECA8-FBBC5DA82750}"/>
              </a:ext>
            </a:extLst>
          </p:cNvPr>
          <p:cNvSpPr>
            <a:spLocks noGrp="1"/>
          </p:cNvSpPr>
          <p:nvPr>
            <p:ph idx="1"/>
          </p:nvPr>
        </p:nvSpPr>
        <p:spPr/>
        <p:txBody>
          <a:bodyPr/>
          <a:lstStyle/>
          <a:p>
            <a:pPr marL="0" marR="0" indent="0">
              <a:lnSpc>
                <a:spcPct val="107000"/>
              </a:lnSpc>
              <a:spcAft>
                <a:spcPts val="800"/>
              </a:spcAft>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
            </a:r>
            <a:br>
              <a:rPr lang="en-US" sz="2000" kern="100" dirty="0">
                <a:effectLst/>
                <a:latin typeface="Aptos" panose="020B0004020202020204" pitchFamily="34" charset="0"/>
                <a:ea typeface="Aptos" panose="020B0004020202020204" pitchFamily="34" charset="0"/>
                <a:cs typeface="Times New Roman" panose="02020603050405020304" pitchFamily="18" charset="0"/>
              </a:rPr>
            </a:br>
            <a:r>
              <a:rPr lang="en-US" sz="3600" kern="100" dirty="0">
                <a:effectLst/>
                <a:latin typeface="Aptos" panose="020B0004020202020204" pitchFamily="34" charset="0"/>
                <a:ea typeface="Aptos" panose="020B0004020202020204" pitchFamily="34" charset="0"/>
                <a:cs typeface="Times New Roman" panose="02020603050405020304" pitchFamily="18" charset="0"/>
              </a:rPr>
              <a:t>34 “A new command I give you: </a:t>
            </a:r>
            <a:r>
              <a:rPr lang="en-US" sz="36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Love one another. As I have loved you, so you must love one another.</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35 By this everyone will know that you are my disciples, if you love one another.” [NIV]</a:t>
            </a:r>
          </a:p>
          <a:p>
            <a:endParaRPr lang="en-US" dirty="0"/>
          </a:p>
        </p:txBody>
      </p:sp>
    </p:spTree>
    <p:extLst>
      <p:ext uri="{BB962C8B-B14F-4D97-AF65-F5344CB8AC3E}">
        <p14:creationId xmlns:p14="http://schemas.microsoft.com/office/powerpoint/2010/main" val="159582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48426-98DB-C0DC-F7C2-6B4C47A3E983}"/>
              </a:ext>
            </a:extLst>
          </p:cNvPr>
          <p:cNvSpPr>
            <a:spLocks noGrp="1"/>
          </p:cNvSpPr>
          <p:nvPr>
            <p:ph type="title"/>
          </p:nvPr>
        </p:nvSpPr>
        <p:spPr/>
        <p:txBody>
          <a:bodyPr/>
          <a:lstStyle/>
          <a:p>
            <a:r>
              <a:rPr lang="en-US" dirty="0"/>
              <a:t>The commandment of Christ</a:t>
            </a:r>
            <a:br>
              <a:rPr lang="en-US" dirty="0"/>
            </a:br>
            <a:r>
              <a:rPr lang="en-US" dirty="0"/>
              <a:t>John 15:12-15</a:t>
            </a:r>
          </a:p>
        </p:txBody>
      </p:sp>
      <p:sp>
        <p:nvSpPr>
          <p:cNvPr id="3" name="Content Placeholder 2">
            <a:extLst>
              <a:ext uri="{FF2B5EF4-FFF2-40B4-BE49-F238E27FC236}">
                <a16:creationId xmlns:a16="http://schemas.microsoft.com/office/drawing/2014/main" xmlns="" id="{C737210C-D066-9D60-CCE5-697CFE8880E0}"/>
              </a:ext>
            </a:extLst>
          </p:cNvPr>
          <p:cNvSpPr>
            <a:spLocks noGrp="1"/>
          </p:cNvSpPr>
          <p:nvPr>
            <p:ph idx="1"/>
          </p:nvPr>
        </p:nvSpPr>
        <p:spPr/>
        <p:txBody>
          <a:bodyPr>
            <a:normAutofit fontScale="92500" lnSpcReduction="10000"/>
          </a:bodyPr>
          <a:lstStyle/>
          <a:p>
            <a:r>
              <a:rPr lang="en-US" sz="3600" baseline="30000" dirty="0"/>
              <a:t>12 </a:t>
            </a:r>
            <a:r>
              <a:rPr lang="en-US" sz="3600" dirty="0"/>
              <a:t>“</a:t>
            </a:r>
            <a:r>
              <a:rPr lang="en-US" sz="3600" b="1" i="1" dirty="0"/>
              <a:t>This is my commandment, that you love one another as I have loved you. </a:t>
            </a:r>
            <a:r>
              <a:rPr lang="en-US" sz="3600" baseline="30000" dirty="0"/>
              <a:t>13 </a:t>
            </a:r>
            <a:r>
              <a:rPr lang="en-US" sz="3600" dirty="0">
                <a:highlight>
                  <a:srgbClr val="FFFF00"/>
                </a:highlight>
              </a:rPr>
              <a:t>Greater love has no one than this, that someone lay down his life for his friends. </a:t>
            </a:r>
            <a:r>
              <a:rPr lang="en-US" sz="3600" baseline="30000" dirty="0"/>
              <a:t>14 </a:t>
            </a:r>
            <a:r>
              <a:rPr lang="en-US" sz="3600" dirty="0"/>
              <a:t>You are my friends if you do what I command you. </a:t>
            </a:r>
            <a:r>
              <a:rPr lang="en-US" sz="3600" baseline="30000" dirty="0"/>
              <a:t>15 </a:t>
            </a:r>
            <a:r>
              <a:rPr lang="en-US" sz="3600" dirty="0"/>
              <a:t>No longer do I call you servants,</a:t>
            </a:r>
            <a:r>
              <a:rPr lang="en-US" sz="3600" baseline="30000" dirty="0"/>
              <a:t>[</a:t>
            </a:r>
            <a:r>
              <a:rPr lang="en-US" sz="3600" baseline="30000" dirty="0">
                <a:hlinkClick r:id="rId2" tooltip="See footnote a"/>
              </a:rPr>
              <a:t>a</a:t>
            </a:r>
            <a:r>
              <a:rPr lang="en-US" sz="3600" baseline="30000" dirty="0"/>
              <a:t>]</a:t>
            </a:r>
            <a:r>
              <a:rPr lang="en-US" sz="3600" dirty="0"/>
              <a:t> for the servant does not know what his master is doing; but I have called you friends, for all that I have heard from my Father I have made known to you. </a:t>
            </a:r>
          </a:p>
          <a:p>
            <a:endParaRPr lang="en-US" dirty="0"/>
          </a:p>
        </p:txBody>
      </p:sp>
    </p:spTree>
    <p:extLst>
      <p:ext uri="{BB962C8B-B14F-4D97-AF65-F5344CB8AC3E}">
        <p14:creationId xmlns:p14="http://schemas.microsoft.com/office/powerpoint/2010/main" val="216938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A0629F-5CD4-8467-B553-FD7BC4914388}"/>
              </a:ext>
            </a:extLst>
          </p:cNvPr>
          <p:cNvSpPr>
            <a:spLocks noGrp="1"/>
          </p:cNvSpPr>
          <p:nvPr>
            <p:ph type="title"/>
          </p:nvPr>
        </p:nvSpPr>
        <p:spPr/>
        <p:txBody>
          <a:bodyPr/>
          <a:lstStyle/>
          <a:p>
            <a:r>
              <a:rPr lang="en-US" dirty="0"/>
              <a:t>Forgiveness (point 2/3)</a:t>
            </a:r>
          </a:p>
        </p:txBody>
      </p:sp>
      <p:sp>
        <p:nvSpPr>
          <p:cNvPr id="3" name="Content Placeholder 2">
            <a:extLst>
              <a:ext uri="{FF2B5EF4-FFF2-40B4-BE49-F238E27FC236}">
                <a16:creationId xmlns:a16="http://schemas.microsoft.com/office/drawing/2014/main" xmlns="" id="{177BE9A9-1D89-C42B-5E9A-AE744BFE2DDF}"/>
              </a:ext>
            </a:extLst>
          </p:cNvPr>
          <p:cNvSpPr>
            <a:spLocks noGrp="1"/>
          </p:cNvSpPr>
          <p:nvPr>
            <p:ph idx="1"/>
          </p:nvPr>
        </p:nvSpPr>
        <p:spPr/>
        <p:txBody>
          <a:bodyPr/>
          <a:lstStyle/>
          <a:p>
            <a:pPr marL="0" marR="0">
              <a:lnSpc>
                <a:spcPct val="107000"/>
              </a:lnSpc>
              <a:spcAft>
                <a:spcPts val="80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2)</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b="1" i="1" kern="100" dirty="0">
                <a:effectLst/>
                <a:latin typeface="Aptos" panose="020B0004020202020204" pitchFamily="34" charset="0"/>
                <a:ea typeface="Aptos" panose="020B0004020202020204" pitchFamily="34" charset="0"/>
                <a:cs typeface="Times New Roman" panose="02020603050405020304" pitchFamily="18" charset="0"/>
              </a:rPr>
              <a:t>Forgiveness is also a powerful weapon for freedom</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We are set free from the burden of sin through our debt being paid on the cross, making way for our forgiveness. We close a significant doorway that enemy uses to torment us as we forgive those who have wronged us.</a:t>
            </a:r>
          </a:p>
          <a:p>
            <a:endParaRPr lang="en-US" dirty="0"/>
          </a:p>
        </p:txBody>
      </p:sp>
    </p:spTree>
    <p:extLst>
      <p:ext uri="{BB962C8B-B14F-4D97-AF65-F5344CB8AC3E}">
        <p14:creationId xmlns:p14="http://schemas.microsoft.com/office/powerpoint/2010/main" val="149101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3A2924-A741-9F7B-484E-4EA951DD451F}"/>
              </a:ext>
            </a:extLst>
          </p:cNvPr>
          <p:cNvSpPr>
            <a:spLocks noGrp="1"/>
          </p:cNvSpPr>
          <p:nvPr>
            <p:ph type="title"/>
          </p:nvPr>
        </p:nvSpPr>
        <p:spPr/>
        <p:txBody>
          <a:bodyPr/>
          <a:lstStyle/>
          <a:p>
            <a:r>
              <a:rPr lang="en-US" dirty="0"/>
              <a:t>Forgiveness (point 3/3)</a:t>
            </a:r>
          </a:p>
        </p:txBody>
      </p:sp>
      <p:sp>
        <p:nvSpPr>
          <p:cNvPr id="3" name="Content Placeholder 2">
            <a:extLst>
              <a:ext uri="{FF2B5EF4-FFF2-40B4-BE49-F238E27FC236}">
                <a16:creationId xmlns:a16="http://schemas.microsoft.com/office/drawing/2014/main" xmlns="" id="{CB55CC7D-D04C-2260-4379-920EA1C4495A}"/>
              </a:ext>
            </a:extLst>
          </p:cNvPr>
          <p:cNvSpPr>
            <a:spLocks noGrp="1"/>
          </p:cNvSpPr>
          <p:nvPr>
            <p:ph idx="1"/>
          </p:nvPr>
        </p:nvSpPr>
        <p:spPr/>
        <p:txBody>
          <a:bodyPr/>
          <a:lstStyle/>
          <a:p>
            <a:pPr marL="0" marR="0">
              <a:lnSpc>
                <a:spcPct val="107000"/>
              </a:lnSpc>
              <a:spcAft>
                <a:spcPts val="80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3)</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200" b="1" i="1" kern="100" dirty="0">
                <a:effectLst/>
                <a:latin typeface="Aptos" panose="020B0004020202020204" pitchFamily="34" charset="0"/>
                <a:ea typeface="Aptos" panose="020B0004020202020204" pitchFamily="34" charset="0"/>
                <a:cs typeface="Times New Roman" panose="02020603050405020304" pitchFamily="18" charset="0"/>
              </a:rPr>
              <a:t>Unforgiveness is an open door for demonic influence and torment</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Matt 18:21-35 (34,35) NLT “34 Then the angry king sent the man to </a:t>
            </a:r>
            <a:r>
              <a:rPr lang="en-US" sz="2800" b="1" i="1" kern="100" dirty="0">
                <a:effectLst/>
                <a:latin typeface="Aptos" panose="020B0004020202020204" pitchFamily="34" charset="0"/>
                <a:ea typeface="Aptos" panose="020B0004020202020204" pitchFamily="34" charset="0"/>
                <a:cs typeface="Times New Roman" panose="02020603050405020304" pitchFamily="18" charset="0"/>
              </a:rPr>
              <a:t>prison to be tortured</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until he had paid his entire debt. 35 “</a:t>
            </a:r>
            <a:r>
              <a:rPr lang="en-US" sz="2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That’s what my heavenly Father will do to you if you refuse to forgive your brothers and sisters from your heart</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[unforgiveness leads to bondage and torment]</a:t>
            </a:r>
          </a:p>
          <a:p>
            <a:endParaRPr lang="en-US" dirty="0"/>
          </a:p>
        </p:txBody>
      </p:sp>
    </p:spTree>
    <p:extLst>
      <p:ext uri="{BB962C8B-B14F-4D97-AF65-F5344CB8AC3E}">
        <p14:creationId xmlns:p14="http://schemas.microsoft.com/office/powerpoint/2010/main" val="381004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3E2F0-946D-2299-C459-0BD1A51E89E9}"/>
              </a:ext>
            </a:extLst>
          </p:cNvPr>
          <p:cNvSpPr>
            <a:spLocks noGrp="1"/>
          </p:cNvSpPr>
          <p:nvPr>
            <p:ph type="title"/>
          </p:nvPr>
        </p:nvSpPr>
        <p:spPr/>
        <p:txBody>
          <a:bodyPr/>
          <a:lstStyle/>
          <a:p>
            <a:r>
              <a:rPr lang="en-US" dirty="0"/>
              <a:t>Forgiveness is a command</a:t>
            </a:r>
          </a:p>
        </p:txBody>
      </p:sp>
      <p:sp>
        <p:nvSpPr>
          <p:cNvPr id="3" name="Content Placeholder 2">
            <a:extLst>
              <a:ext uri="{FF2B5EF4-FFF2-40B4-BE49-F238E27FC236}">
                <a16:creationId xmlns:a16="http://schemas.microsoft.com/office/drawing/2014/main" xmlns="" id="{6BD32672-0D88-74D0-2C6C-34BEF7E7FEDB}"/>
              </a:ext>
            </a:extLst>
          </p:cNvPr>
          <p:cNvSpPr>
            <a:spLocks noGrp="1"/>
          </p:cNvSpPr>
          <p:nvPr>
            <p:ph idx="1"/>
          </p:nvPr>
        </p:nvSpPr>
        <p:spPr/>
        <p:txBody>
          <a:bodyPr>
            <a:normAutofit lnSpcReduction="10000"/>
          </a:bodyPr>
          <a:lstStyle/>
          <a:p>
            <a:r>
              <a:rPr lang="en-US" sz="3200" b="1" dirty="0"/>
              <a:t>Mark 11:25 </a:t>
            </a:r>
            <a:r>
              <a:rPr lang="en-US" sz="3200" dirty="0"/>
              <a:t/>
            </a:r>
            <a:br>
              <a:rPr lang="en-US" sz="3200" dirty="0"/>
            </a:br>
            <a:r>
              <a:rPr lang="en-US" sz="32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25 But when you are praying, first forgive anyone you are holding a grudge against, so that your Father in heaven will forgive your sins, too</a:t>
            </a:r>
            <a:r>
              <a:rPr lang="en-US" sz="3200" dirty="0">
                <a:effectLst/>
                <a:latin typeface="Aptos" panose="020B0004020202020204" pitchFamily="34" charset="0"/>
                <a:ea typeface="Aptos" panose="020B0004020202020204" pitchFamily="34" charset="0"/>
                <a:cs typeface="Times New Roman" panose="02020603050405020304" pitchFamily="18" charset="0"/>
              </a:rPr>
              <a:t>.”[NLT]</a:t>
            </a:r>
          </a:p>
          <a:p>
            <a:r>
              <a:rPr lang="en-US" sz="3200" dirty="0">
                <a:latin typeface="Aptos" panose="020B0004020202020204" pitchFamily="34" charset="0"/>
                <a:cs typeface="Times New Roman" panose="02020603050405020304" pitchFamily="18" charset="0"/>
              </a:rPr>
              <a:t>Luke 11:2-4</a:t>
            </a:r>
            <a:br>
              <a:rPr lang="en-US" sz="3200" dirty="0">
                <a:latin typeface="Aptos" panose="020B0004020202020204" pitchFamily="34" charset="0"/>
                <a:cs typeface="Times New Roman" panose="02020603050405020304" pitchFamily="18" charset="0"/>
              </a:rPr>
            </a:br>
            <a:r>
              <a:rPr lang="en-US" sz="3200" dirty="0">
                <a:effectLst/>
                <a:latin typeface="Aptos" panose="020B0004020202020204" pitchFamily="34" charset="0"/>
                <a:ea typeface="Aptos" panose="020B0004020202020204" pitchFamily="34" charset="0"/>
                <a:cs typeface="Times New Roman" panose="02020603050405020304" pitchFamily="18" charset="0"/>
              </a:rPr>
              <a:t>“‘Father, hallowed be your name, your kingdom come. 3 Give us each day our daily bread. </a:t>
            </a:r>
            <a:r>
              <a:rPr lang="en-US" sz="32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4 Forgive us our sins, for we also forgive everyone who sins against us</a:t>
            </a:r>
            <a:r>
              <a:rPr lang="en-US" sz="3200" dirty="0">
                <a:effectLst/>
                <a:latin typeface="Aptos" panose="020B0004020202020204" pitchFamily="34" charset="0"/>
                <a:ea typeface="Aptos" panose="020B0004020202020204" pitchFamily="34" charset="0"/>
                <a:cs typeface="Times New Roman" panose="02020603050405020304" pitchFamily="18" charset="0"/>
              </a:rPr>
              <a:t>. And lead us not into temptation. [NIV]</a:t>
            </a:r>
            <a:endParaRPr lang="en-US" sz="3200" dirty="0"/>
          </a:p>
        </p:txBody>
      </p:sp>
    </p:spTree>
    <p:extLst>
      <p:ext uri="{BB962C8B-B14F-4D97-AF65-F5344CB8AC3E}">
        <p14:creationId xmlns:p14="http://schemas.microsoft.com/office/powerpoint/2010/main" val="28848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A886E4-C70B-2EE5-4816-ECB32E55B609}"/>
              </a:ext>
            </a:extLst>
          </p:cNvPr>
          <p:cNvSpPr>
            <a:spLocks noGrp="1"/>
          </p:cNvSpPr>
          <p:nvPr>
            <p:ph type="title"/>
          </p:nvPr>
        </p:nvSpPr>
        <p:spPr/>
        <p:txBody>
          <a:bodyPr/>
          <a:lstStyle/>
          <a:p>
            <a:r>
              <a:rPr lang="en-US" dirty="0"/>
              <a:t>Ephesians 5:25-28</a:t>
            </a:r>
            <a:br>
              <a:rPr lang="en-US" dirty="0"/>
            </a:br>
            <a:r>
              <a:rPr lang="en-US" dirty="0"/>
              <a:t>the Groom cares for the Bride</a:t>
            </a:r>
          </a:p>
        </p:txBody>
      </p:sp>
      <p:sp>
        <p:nvSpPr>
          <p:cNvPr id="5" name="Content Placeholder 4">
            <a:extLst>
              <a:ext uri="{FF2B5EF4-FFF2-40B4-BE49-F238E27FC236}">
                <a16:creationId xmlns:a16="http://schemas.microsoft.com/office/drawing/2014/main" xmlns="" id="{E6F550C8-A8DF-CF21-538B-20CB123B9477}"/>
              </a:ext>
            </a:extLst>
          </p:cNvPr>
          <p:cNvSpPr>
            <a:spLocks noGrp="1"/>
          </p:cNvSpPr>
          <p:nvPr>
            <p:ph idx="1"/>
          </p:nvPr>
        </p:nvSpPr>
        <p:spPr/>
        <p:txBody>
          <a:bodyPr>
            <a:normAutofit/>
          </a:bodyPr>
          <a:lstStyle/>
          <a:p>
            <a:r>
              <a:rPr lang="en-US" sz="3200" b="1" i="0" baseline="30000" dirty="0">
                <a:solidFill>
                  <a:srgbClr val="000000"/>
                </a:solidFill>
                <a:effectLst/>
                <a:latin typeface="system-ui"/>
              </a:rPr>
              <a:t>25 </a:t>
            </a:r>
            <a:r>
              <a:rPr lang="en-US" sz="3200" b="0" i="0" dirty="0">
                <a:solidFill>
                  <a:srgbClr val="000000"/>
                </a:solidFill>
                <a:effectLst/>
                <a:latin typeface="system-ui"/>
              </a:rPr>
              <a:t>Husbands, love your wives, </a:t>
            </a:r>
            <a:r>
              <a:rPr lang="en-US" sz="3200" b="0" i="0" dirty="0">
                <a:solidFill>
                  <a:srgbClr val="000000"/>
                </a:solidFill>
                <a:effectLst/>
                <a:highlight>
                  <a:srgbClr val="FFFF00"/>
                </a:highlight>
                <a:latin typeface="system-ui"/>
              </a:rPr>
              <a:t>just as Christ also loved the church and gave Himself up for her, </a:t>
            </a:r>
            <a:r>
              <a:rPr lang="en-US" sz="3200" b="1" i="0" baseline="30000" dirty="0">
                <a:solidFill>
                  <a:srgbClr val="000000"/>
                </a:solidFill>
                <a:effectLst/>
                <a:highlight>
                  <a:srgbClr val="FFFF00"/>
                </a:highlight>
                <a:latin typeface="system-ui"/>
              </a:rPr>
              <a:t>26 </a:t>
            </a:r>
            <a:r>
              <a:rPr lang="en-US" sz="3200" b="0" i="0" dirty="0">
                <a:solidFill>
                  <a:srgbClr val="000000"/>
                </a:solidFill>
                <a:effectLst/>
                <a:highlight>
                  <a:srgbClr val="FFFF00"/>
                </a:highlight>
                <a:latin typeface="system-ui"/>
              </a:rPr>
              <a:t>so that He might sanctify her, having cleansed her by the washing of water with the word</a:t>
            </a:r>
            <a:r>
              <a:rPr lang="en-US" sz="3200" b="0" i="0" dirty="0">
                <a:solidFill>
                  <a:srgbClr val="000000"/>
                </a:solidFill>
                <a:effectLst/>
                <a:latin typeface="system-ui"/>
              </a:rPr>
              <a:t>, </a:t>
            </a:r>
            <a:r>
              <a:rPr lang="en-US" sz="3200" b="1" i="0" baseline="30000" dirty="0">
                <a:solidFill>
                  <a:srgbClr val="000000"/>
                </a:solidFill>
                <a:effectLst/>
                <a:latin typeface="system-ui"/>
              </a:rPr>
              <a:t>27 </a:t>
            </a:r>
            <a:r>
              <a:rPr lang="en-US" sz="3200" b="0" i="0" dirty="0">
                <a:solidFill>
                  <a:srgbClr val="000000"/>
                </a:solidFill>
                <a:effectLst/>
                <a:latin typeface="system-ui"/>
              </a:rPr>
              <a:t>that He might present to Himself the church in all her glory, having no spot or wrinkle or any such thing, but that she would be holy and blameless. </a:t>
            </a:r>
            <a:r>
              <a:rPr lang="en-US" sz="3200" b="1" i="0" baseline="30000" dirty="0">
                <a:solidFill>
                  <a:srgbClr val="000000"/>
                </a:solidFill>
                <a:effectLst/>
                <a:latin typeface="system-ui"/>
              </a:rPr>
              <a:t>28 </a:t>
            </a:r>
            <a:r>
              <a:rPr lang="en-US" sz="3200" b="0" i="0" dirty="0">
                <a:solidFill>
                  <a:srgbClr val="000000"/>
                </a:solidFill>
                <a:effectLst/>
                <a:latin typeface="system-ui"/>
              </a:rPr>
              <a:t>So husbands ought also to love their own wives as their own bodies. He who loves his own wife loves himself;</a:t>
            </a:r>
            <a:endParaRPr lang="en-US" sz="3200" dirty="0"/>
          </a:p>
        </p:txBody>
      </p:sp>
    </p:spTree>
    <p:extLst>
      <p:ext uri="{BB962C8B-B14F-4D97-AF65-F5344CB8AC3E}">
        <p14:creationId xmlns:p14="http://schemas.microsoft.com/office/powerpoint/2010/main" val="376221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DAC821-8225-2512-0F4A-C87E437F93BC}"/>
              </a:ext>
            </a:extLst>
          </p:cNvPr>
          <p:cNvSpPr>
            <a:spLocks noGrp="1"/>
          </p:cNvSpPr>
          <p:nvPr>
            <p:ph type="title"/>
          </p:nvPr>
        </p:nvSpPr>
        <p:spPr/>
        <p:txBody>
          <a:bodyPr/>
          <a:lstStyle/>
          <a:p>
            <a:r>
              <a:rPr lang="en-US" dirty="0"/>
              <a:t>Washing of the water and the word</a:t>
            </a:r>
            <a:br>
              <a:rPr lang="en-US" dirty="0"/>
            </a:br>
            <a:r>
              <a:rPr lang="en-US" dirty="0"/>
              <a:t>Ephesians 5:26</a:t>
            </a:r>
          </a:p>
        </p:txBody>
      </p:sp>
      <p:sp>
        <p:nvSpPr>
          <p:cNvPr id="3" name="Content Placeholder 2">
            <a:extLst>
              <a:ext uri="{FF2B5EF4-FFF2-40B4-BE49-F238E27FC236}">
                <a16:creationId xmlns:a16="http://schemas.microsoft.com/office/drawing/2014/main" xmlns="" id="{B08264AC-70EF-692F-2D93-06F725B7714F}"/>
              </a:ext>
            </a:extLst>
          </p:cNvPr>
          <p:cNvSpPr>
            <a:spLocks noGrp="1"/>
          </p:cNvSpPr>
          <p:nvPr>
            <p:ph idx="1"/>
          </p:nvPr>
        </p:nvSpPr>
        <p:spPr/>
        <p:txBody>
          <a:bodyPr/>
          <a:lstStyle/>
          <a:p>
            <a:r>
              <a:rPr kumimoji="0" lang="en-US" sz="3200" b="1" i="0" u="none" strike="noStrike" kern="1200" cap="none" spc="0" normalizeH="0" baseline="30000" noProof="0" dirty="0">
                <a:ln>
                  <a:noFill/>
                </a:ln>
                <a:solidFill>
                  <a:srgbClr val="000000"/>
                </a:solidFill>
                <a:effectLst/>
                <a:highlight>
                  <a:srgbClr val="FFFF00"/>
                </a:highlight>
                <a:uLnTx/>
                <a:uFillTx/>
                <a:latin typeface="system-ui"/>
                <a:ea typeface="+mn-ea"/>
                <a:cs typeface="+mn-cs"/>
              </a:rPr>
              <a:t>26 </a:t>
            </a:r>
            <a:r>
              <a:rPr kumimoji="0" lang="en-US" sz="3200" b="0" i="0" u="none" strike="noStrike" kern="1200" cap="none" spc="0" normalizeH="0" baseline="0" noProof="0" dirty="0">
                <a:ln>
                  <a:noFill/>
                </a:ln>
                <a:solidFill>
                  <a:srgbClr val="000000"/>
                </a:solidFill>
                <a:effectLst/>
                <a:highlight>
                  <a:srgbClr val="FFFF00"/>
                </a:highlight>
                <a:uLnTx/>
                <a:uFillTx/>
                <a:latin typeface="system-ui"/>
                <a:ea typeface="+mn-ea"/>
                <a:cs typeface="+mn-cs"/>
              </a:rPr>
              <a:t>so that He might sanctify her, having cleansed her by the washing of </a:t>
            </a:r>
            <a:r>
              <a:rPr kumimoji="0" lang="en-US" sz="3200" b="0" i="0" u="sng" strike="noStrike" kern="1200" cap="none" spc="0" normalizeH="0" baseline="0" noProof="0" dirty="0">
                <a:ln>
                  <a:noFill/>
                </a:ln>
                <a:solidFill>
                  <a:srgbClr val="000000"/>
                </a:solidFill>
                <a:effectLst/>
                <a:highlight>
                  <a:srgbClr val="FFFF00"/>
                </a:highlight>
                <a:uLnTx/>
                <a:uFillTx/>
                <a:latin typeface="system-ui"/>
                <a:ea typeface="+mn-ea"/>
                <a:cs typeface="+mn-cs"/>
              </a:rPr>
              <a:t>water</a:t>
            </a:r>
            <a:r>
              <a:rPr kumimoji="0" lang="en-US" sz="3200" b="0" i="0" u="none" strike="noStrike" kern="1200" cap="none" spc="0" normalizeH="0" baseline="0" noProof="0" dirty="0">
                <a:ln>
                  <a:noFill/>
                </a:ln>
                <a:solidFill>
                  <a:srgbClr val="000000"/>
                </a:solidFill>
                <a:effectLst/>
                <a:highlight>
                  <a:srgbClr val="FFFF00"/>
                </a:highlight>
                <a:uLnTx/>
                <a:uFillTx/>
                <a:latin typeface="system-ui"/>
                <a:ea typeface="+mn-ea"/>
                <a:cs typeface="+mn-cs"/>
              </a:rPr>
              <a:t> with the </a:t>
            </a:r>
            <a:r>
              <a:rPr kumimoji="0" lang="en-US" sz="3200" b="0" i="0" u="sng" strike="noStrike" kern="1200" cap="none" spc="0" normalizeH="0" baseline="0" noProof="0" dirty="0">
                <a:ln>
                  <a:noFill/>
                </a:ln>
                <a:solidFill>
                  <a:srgbClr val="000000"/>
                </a:solidFill>
                <a:effectLst/>
                <a:highlight>
                  <a:srgbClr val="FFFF00"/>
                </a:highlight>
                <a:uLnTx/>
                <a:uFillTx/>
                <a:latin typeface="system-ui"/>
                <a:ea typeface="+mn-ea"/>
                <a:cs typeface="+mn-cs"/>
              </a:rPr>
              <a:t>word</a:t>
            </a:r>
            <a:r>
              <a:rPr kumimoji="0" lang="en-US" sz="3200" b="0" i="0" u="none" strike="noStrike" kern="1200" cap="none" spc="0" normalizeH="0" baseline="0" noProof="0" dirty="0">
                <a:ln>
                  <a:noFill/>
                </a:ln>
                <a:solidFill>
                  <a:srgbClr val="000000"/>
                </a:solidFill>
                <a:effectLst/>
                <a:highlight>
                  <a:srgbClr val="FFFF00"/>
                </a:highlight>
                <a:uLnTx/>
                <a:uFillTx/>
                <a:latin typeface="system-ui"/>
                <a:ea typeface="+mn-ea"/>
                <a:cs typeface="+mn-cs"/>
              </a:rPr>
              <a:t/>
            </a:r>
            <a:br>
              <a:rPr kumimoji="0" lang="en-US" sz="3200" b="0" i="0" u="none" strike="noStrike" kern="1200" cap="none" spc="0" normalizeH="0" baseline="0" noProof="0" dirty="0">
                <a:ln>
                  <a:noFill/>
                </a:ln>
                <a:solidFill>
                  <a:srgbClr val="000000"/>
                </a:solidFill>
                <a:effectLst/>
                <a:highlight>
                  <a:srgbClr val="FFFF00"/>
                </a:highlight>
                <a:uLnTx/>
                <a:uFillTx/>
                <a:latin typeface="system-ui"/>
                <a:ea typeface="+mn-ea"/>
                <a:cs typeface="+mn-cs"/>
              </a:rPr>
            </a:br>
            <a:endParaRPr kumimoji="0" lang="en-US" sz="3200" b="0" i="0" u="none" strike="noStrike" kern="1200" cap="none" spc="0" normalizeH="0" baseline="0" noProof="0" dirty="0">
              <a:ln>
                <a:noFill/>
              </a:ln>
              <a:solidFill>
                <a:srgbClr val="000000"/>
              </a:solidFill>
              <a:effectLst/>
              <a:highlight>
                <a:srgbClr val="FFFF00"/>
              </a:highlight>
              <a:uLnTx/>
              <a:uFillTx/>
              <a:latin typeface="system-ui"/>
              <a:ea typeface="+mn-ea"/>
              <a:cs typeface="+mn-cs"/>
            </a:endParaRPr>
          </a:p>
          <a:p>
            <a:pPr marL="45720" indent="0">
              <a:buNone/>
            </a:pPr>
            <a:r>
              <a:rPr kumimoji="0" lang="en-US" sz="2800" b="0" i="0" u="none" strike="noStrike" kern="1200" cap="none" spc="0" normalizeH="0" baseline="0" noProof="0" dirty="0">
                <a:ln>
                  <a:noFill/>
                </a:ln>
                <a:solidFill>
                  <a:srgbClr val="000000"/>
                </a:solidFill>
                <a:effectLst/>
                <a:uLnTx/>
                <a:uFillTx/>
                <a:latin typeface="system-ui"/>
                <a:ea typeface="+mn-ea"/>
                <a:cs typeface="+mn-cs"/>
              </a:rPr>
              <a:t>“water” [5204. </a:t>
            </a:r>
            <a:r>
              <a:rPr kumimoji="0" lang="en-US" sz="2800" b="0" i="0" u="none" strike="noStrike" kern="1200" cap="none" spc="0" normalizeH="0" baseline="0" noProof="0" dirty="0" err="1">
                <a:ln>
                  <a:noFill/>
                </a:ln>
                <a:solidFill>
                  <a:srgbClr val="000000"/>
                </a:solidFill>
                <a:effectLst/>
                <a:uLnTx/>
                <a:uFillTx/>
                <a:latin typeface="system-ui"/>
                <a:ea typeface="+mn-ea"/>
                <a:cs typeface="+mn-cs"/>
              </a:rPr>
              <a:t>hudor</a:t>
            </a:r>
            <a:r>
              <a:rPr kumimoji="0" lang="en-US" sz="2800" b="0" i="0" u="none" strike="noStrike" kern="1200" cap="none" spc="0" normalizeH="0" baseline="0" noProof="0" dirty="0">
                <a:ln>
                  <a:noFill/>
                </a:ln>
                <a:solidFill>
                  <a:srgbClr val="000000"/>
                </a:solidFill>
                <a:effectLst/>
                <a:uLnTx/>
                <a:uFillTx/>
                <a:latin typeface="system-ui"/>
                <a:ea typeface="+mn-ea"/>
                <a:cs typeface="+mn-cs"/>
              </a:rPr>
              <a:t>] meaning: physical water or, as often used symbolically in the New Testament referring to </a:t>
            </a:r>
            <a:r>
              <a:rPr kumimoji="0" lang="en-US" sz="2800" b="1" i="1" u="none" strike="noStrike" kern="1200" cap="none" spc="0" normalizeH="0" baseline="0" noProof="0" dirty="0">
                <a:ln>
                  <a:noFill/>
                </a:ln>
                <a:solidFill>
                  <a:srgbClr val="000000"/>
                </a:solidFill>
                <a:effectLst/>
                <a:uLnTx/>
                <a:uFillTx/>
                <a:latin typeface="system-ui"/>
                <a:ea typeface="+mn-ea"/>
                <a:cs typeface="+mn-cs"/>
              </a:rPr>
              <a:t>the Holy Spirit</a:t>
            </a:r>
          </a:p>
          <a:p>
            <a:pPr marL="45720" indent="0">
              <a:buNone/>
            </a:pPr>
            <a:r>
              <a:rPr lang="en-US" sz="2800" dirty="0">
                <a:solidFill>
                  <a:srgbClr val="000000"/>
                </a:solidFill>
                <a:latin typeface="system-ui"/>
              </a:rPr>
              <a:t>“word” [4487. rhema] meaning: </a:t>
            </a:r>
            <a:r>
              <a:rPr lang="en-US" sz="2800" b="1" i="1" dirty="0">
                <a:solidFill>
                  <a:srgbClr val="000000"/>
                </a:solidFill>
                <a:latin typeface="system-ui"/>
              </a:rPr>
              <a:t>the spoken word </a:t>
            </a:r>
            <a:r>
              <a:rPr lang="en-US" sz="2800" dirty="0">
                <a:solidFill>
                  <a:srgbClr val="000000"/>
                </a:solidFill>
                <a:latin typeface="system-ui"/>
              </a:rPr>
              <a:t>or saying as command, report, promise. Different from “logos” referring to the written word .</a:t>
            </a:r>
          </a:p>
          <a:p>
            <a:pPr marL="45720" indent="0">
              <a:buNone/>
            </a:pPr>
            <a:endParaRPr lang="en-US" dirty="0"/>
          </a:p>
        </p:txBody>
      </p:sp>
    </p:spTree>
    <p:extLst>
      <p:ext uri="{BB962C8B-B14F-4D97-AF65-F5344CB8AC3E}">
        <p14:creationId xmlns:p14="http://schemas.microsoft.com/office/powerpoint/2010/main" val="77940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1143000"/>
          </a:xfrm>
        </p:spPr>
        <p:txBody>
          <a:bodyPr anchor="b">
            <a:normAutofit/>
          </a:bodyPr>
          <a:lstStyle/>
          <a:p>
            <a:pPr algn="ctr"/>
            <a:r>
              <a:rPr kumimoji="0" lang="en-US" sz="3600" b="1" i="0" u="none" strike="noStrike" kern="1200" cap="all" spc="0" normalizeH="0" baseline="0" noProof="0" dirty="0">
                <a:ln>
                  <a:noFill/>
                </a:ln>
                <a:effectLst>
                  <a:outerShdw blurRad="38100" dist="25400" dir="18900000" algn="bl" rotWithShape="0">
                    <a:prstClr val="white">
                      <a:alpha val="80000"/>
                    </a:prstClr>
                  </a:outerShdw>
                </a:effectLst>
                <a:uLnTx/>
                <a:uFillTx/>
              </a:rPr>
              <a:t>We should strive to be fully motivated by love</a:t>
            </a:r>
            <a:endParaRPr lang="en-US" sz="3600" dirty="0"/>
          </a:p>
        </p:txBody>
      </p:sp>
      <p:sp>
        <p:nvSpPr>
          <p:cNvPr id="3" name="Content Placeholder 2"/>
          <p:cNvSpPr>
            <a:spLocks noGrp="1"/>
          </p:cNvSpPr>
          <p:nvPr>
            <p:ph sz="half" idx="1"/>
          </p:nvPr>
        </p:nvSpPr>
        <p:spPr>
          <a:xfrm>
            <a:off x="775504" y="1655180"/>
            <a:ext cx="5244296" cy="4490977"/>
          </a:xfrm>
        </p:spPr>
        <p:txBody>
          <a:bodyPr>
            <a:noAutofit/>
          </a:bodyPr>
          <a:lstStyle/>
          <a:p>
            <a:r>
              <a:rPr lang="en-US" sz="2800" dirty="0"/>
              <a:t>Every word spoken</a:t>
            </a:r>
          </a:p>
          <a:p>
            <a:r>
              <a:rPr lang="en-US" sz="2800" dirty="0"/>
              <a:t>Every song sung</a:t>
            </a:r>
          </a:p>
          <a:p>
            <a:r>
              <a:rPr lang="en-US" sz="2800" dirty="0"/>
              <a:t>Every correction given</a:t>
            </a:r>
          </a:p>
          <a:p>
            <a:r>
              <a:rPr lang="en-US" sz="2800" dirty="0"/>
              <a:t>Every person forgiven</a:t>
            </a:r>
          </a:p>
          <a:p>
            <a:r>
              <a:rPr lang="en-US" sz="2800" dirty="0"/>
              <a:t>Every sacrifice made</a:t>
            </a:r>
          </a:p>
          <a:p>
            <a:r>
              <a:rPr lang="en-US" sz="2800" dirty="0"/>
              <a:t>Every gift given</a:t>
            </a:r>
          </a:p>
          <a:p>
            <a:r>
              <a:rPr lang="en-US" sz="2800" b="1" i="1" dirty="0"/>
              <a:t>With Love</a:t>
            </a:r>
            <a:r>
              <a:rPr lang="en-US" sz="2800" i="1" dirty="0"/>
              <a:t> and </a:t>
            </a:r>
            <a:r>
              <a:rPr lang="en-US" sz="2800" b="1" i="1" dirty="0"/>
              <a:t>Truth</a:t>
            </a:r>
          </a:p>
        </p:txBody>
      </p:sp>
      <p:pic>
        <p:nvPicPr>
          <p:cNvPr id="4" name="Content Placeholder 3">
            <a:extLst>
              <a:ext uri="{FF2B5EF4-FFF2-40B4-BE49-F238E27FC236}">
                <a16:creationId xmlns:a16="http://schemas.microsoft.com/office/drawing/2014/main" xmlns="" id="{51DCDCE0-44C0-0EF4-A936-889FAE215906}"/>
              </a:ext>
            </a:extLst>
          </p:cNvPr>
          <p:cNvPicPr>
            <a:picLocks noGrp="1" noChangeAspect="1"/>
          </p:cNvPicPr>
          <p:nvPr>
            <p:ph sz="half" idx="2"/>
          </p:nvPr>
        </p:nvPicPr>
        <p:blipFill>
          <a:blip r:embed="rId2"/>
          <a:srcRect l="12441" r="18722" b="-1"/>
          <a:stretch/>
        </p:blipFill>
        <p:spPr>
          <a:xfrm>
            <a:off x="6172199" y="1825625"/>
            <a:ext cx="5244296" cy="4320532"/>
          </a:xfrm>
          <a:prstGeom prst="rect">
            <a:avLst/>
          </a:prstGeom>
          <a:noFill/>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60E24-E2BA-9B68-91CE-C4EB14FE1056}"/>
              </a:ext>
            </a:extLst>
          </p:cNvPr>
          <p:cNvSpPr>
            <a:spLocks noGrp="1"/>
          </p:cNvSpPr>
          <p:nvPr>
            <p:ph type="title"/>
          </p:nvPr>
        </p:nvSpPr>
        <p:spPr/>
        <p:txBody>
          <a:bodyPr>
            <a:normAutofit/>
          </a:bodyPr>
          <a:lstStyle/>
          <a:p>
            <a:pPr algn="ctr"/>
            <a:r>
              <a:rPr lang="en-US" sz="4800" dirty="0"/>
              <a:t>Love and Truth</a:t>
            </a:r>
          </a:p>
        </p:txBody>
      </p:sp>
      <p:sp>
        <p:nvSpPr>
          <p:cNvPr id="3" name="Content Placeholder 2">
            <a:extLst>
              <a:ext uri="{FF2B5EF4-FFF2-40B4-BE49-F238E27FC236}">
                <a16:creationId xmlns:a16="http://schemas.microsoft.com/office/drawing/2014/main" xmlns="" id="{575F5A37-5E42-FA34-3192-FD26A355F7C6}"/>
              </a:ext>
            </a:extLst>
          </p:cNvPr>
          <p:cNvSpPr>
            <a:spLocks noGrp="1"/>
          </p:cNvSpPr>
          <p:nvPr>
            <p:ph idx="1"/>
          </p:nvPr>
        </p:nvSpPr>
        <p:spPr/>
        <p:txBody>
          <a:bodyPr>
            <a:normAutofit/>
          </a:bodyPr>
          <a:lstStyle/>
          <a:p>
            <a:pPr marL="45720" indent="0" algn="ctr">
              <a:buNone/>
            </a:pPr>
            <a:endParaRPr lang="en-US" sz="4000" b="1" dirty="0"/>
          </a:p>
          <a:p>
            <a:pPr marL="45720" indent="0" algn="ctr">
              <a:buNone/>
            </a:pPr>
            <a:r>
              <a:rPr lang="en-US" sz="4000" b="1" dirty="0"/>
              <a:t>Love</a:t>
            </a:r>
            <a:r>
              <a:rPr lang="en-US" sz="4000" dirty="0"/>
              <a:t> </a:t>
            </a:r>
            <a:r>
              <a:rPr lang="en-US" sz="4000" i="1" dirty="0"/>
              <a:t>without Truth</a:t>
            </a:r>
            <a:r>
              <a:rPr lang="en-US" sz="4000" dirty="0"/>
              <a:t>=</a:t>
            </a:r>
            <a:r>
              <a:rPr lang="en-US" sz="4000" u="sng" dirty="0"/>
              <a:t>Boundarylessness</a:t>
            </a:r>
          </a:p>
          <a:p>
            <a:pPr marL="45720" indent="0" algn="ctr">
              <a:buNone/>
            </a:pPr>
            <a:endParaRPr lang="en-US" sz="4000" b="1" dirty="0"/>
          </a:p>
          <a:p>
            <a:pPr marL="45720" indent="0" algn="ctr">
              <a:buNone/>
            </a:pPr>
            <a:r>
              <a:rPr lang="en-US" sz="4000" b="1" dirty="0"/>
              <a:t>Truth</a:t>
            </a:r>
            <a:r>
              <a:rPr lang="en-US" sz="4000" dirty="0"/>
              <a:t> </a:t>
            </a:r>
            <a:r>
              <a:rPr lang="en-US" sz="4000" i="1" dirty="0"/>
              <a:t>without Love</a:t>
            </a:r>
            <a:r>
              <a:rPr lang="en-US" sz="4000" dirty="0"/>
              <a:t>=</a:t>
            </a:r>
            <a:r>
              <a:rPr lang="en-US" sz="4000" u="sng" dirty="0"/>
              <a:t>Brutality</a:t>
            </a:r>
          </a:p>
          <a:p>
            <a:pPr marL="365760" lvl="1" indent="0">
              <a:buNone/>
            </a:pPr>
            <a:endParaRPr lang="en-US" sz="4000" u="sng" dirty="0"/>
          </a:p>
        </p:txBody>
      </p:sp>
    </p:spTree>
    <p:extLst>
      <p:ext uri="{BB962C8B-B14F-4D97-AF65-F5344CB8AC3E}">
        <p14:creationId xmlns:p14="http://schemas.microsoft.com/office/powerpoint/2010/main" val="363479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700FED-76E3-84D0-8197-7F846ED97B6C}"/>
              </a:ext>
            </a:extLst>
          </p:cNvPr>
          <p:cNvSpPr>
            <a:spLocks noGrp="1"/>
          </p:cNvSpPr>
          <p:nvPr>
            <p:ph type="title"/>
          </p:nvPr>
        </p:nvSpPr>
        <p:spPr/>
        <p:txBody>
          <a:bodyPr/>
          <a:lstStyle/>
          <a:p>
            <a:pPr algn="ctr"/>
            <a:r>
              <a:rPr lang="en-US" dirty="0"/>
              <a:t>Without love, we’ve missed the point</a:t>
            </a:r>
            <a:br>
              <a:rPr lang="en-US" dirty="0"/>
            </a:br>
            <a:r>
              <a:rPr lang="en-US" dirty="0"/>
              <a:t>1 Corinthians 13:2</a:t>
            </a:r>
          </a:p>
        </p:txBody>
      </p:sp>
      <p:sp>
        <p:nvSpPr>
          <p:cNvPr id="3" name="Content Placeholder 2">
            <a:extLst>
              <a:ext uri="{FF2B5EF4-FFF2-40B4-BE49-F238E27FC236}">
                <a16:creationId xmlns:a16="http://schemas.microsoft.com/office/drawing/2014/main" xmlns="" id="{BABF452C-1C94-4800-424A-62EF89E01F3C}"/>
              </a:ext>
            </a:extLst>
          </p:cNvPr>
          <p:cNvSpPr>
            <a:spLocks noGrp="1"/>
          </p:cNvSpPr>
          <p:nvPr>
            <p:ph idx="1"/>
          </p:nvPr>
        </p:nvSpPr>
        <p:spPr>
          <a:xfrm>
            <a:off x="1295400" y="1524000"/>
            <a:ext cx="9601200" cy="4419600"/>
          </a:xfrm>
        </p:spPr>
        <p:txBody>
          <a:bodyPr>
            <a:normAutofit/>
          </a:bodyPr>
          <a:lstStyle/>
          <a:p>
            <a:pPr marL="45720" indent="0">
              <a:buNone/>
            </a:pPr>
            <a:r>
              <a:rPr lang="en-US" dirty="0"/>
              <a:t>LSB </a:t>
            </a:r>
            <a:r>
              <a:rPr lang="en-US" sz="3200" dirty="0"/>
              <a:t>And if I have </a:t>
            </a:r>
            <a:r>
              <a:rPr lang="en-US" sz="3200" i="1" dirty="0"/>
              <a:t>the gift of</a:t>
            </a:r>
            <a:r>
              <a:rPr lang="en-US" sz="3200" dirty="0"/>
              <a:t> prophecy, and know all mysteries and all knowledge; and </a:t>
            </a:r>
            <a:r>
              <a:rPr lang="en-US" sz="3200" dirty="0">
                <a:highlight>
                  <a:srgbClr val="FFFF00"/>
                </a:highlight>
              </a:rPr>
              <a:t>if I have all faith, so as to remove mountains, but do not have love, I am nothing.</a:t>
            </a:r>
            <a:endParaRPr lang="en-US" dirty="0">
              <a:highlight>
                <a:srgbClr val="FFFF00"/>
              </a:highlight>
            </a:endParaRPr>
          </a:p>
          <a:p>
            <a:pPr marL="45720" indent="0">
              <a:buNone/>
            </a:pPr>
            <a:r>
              <a:rPr lang="en-US" dirty="0"/>
              <a:t>NLT </a:t>
            </a:r>
            <a:r>
              <a:rPr lang="en-US" sz="3200" dirty="0"/>
              <a:t>If I had the gift of prophecy, and if I understood all of God’s secret plans and possessed all knowledge, and if I had such faith that I could move mountains, but didn’t love others, I would be nothing.</a:t>
            </a:r>
          </a:p>
          <a:p>
            <a:endParaRPr lang="en-US" dirty="0"/>
          </a:p>
        </p:txBody>
      </p:sp>
    </p:spTree>
    <p:extLst>
      <p:ext uri="{BB962C8B-B14F-4D97-AF65-F5344CB8AC3E}">
        <p14:creationId xmlns:p14="http://schemas.microsoft.com/office/powerpoint/2010/main" val="145605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7DC35B-E435-C80F-E24B-C79A9D088CBD}"/>
              </a:ext>
            </a:extLst>
          </p:cNvPr>
          <p:cNvSpPr>
            <a:spLocks noGrp="1"/>
          </p:cNvSpPr>
          <p:nvPr>
            <p:ph type="title"/>
          </p:nvPr>
        </p:nvSpPr>
        <p:spPr/>
        <p:txBody>
          <a:bodyPr/>
          <a:lstStyle/>
          <a:p>
            <a:r>
              <a:rPr lang="en-US" dirty="0"/>
              <a:t>Colossians 3:12-17 NIV</a:t>
            </a:r>
          </a:p>
        </p:txBody>
      </p:sp>
      <p:sp>
        <p:nvSpPr>
          <p:cNvPr id="3" name="Content Placeholder 2">
            <a:extLst>
              <a:ext uri="{FF2B5EF4-FFF2-40B4-BE49-F238E27FC236}">
                <a16:creationId xmlns:a16="http://schemas.microsoft.com/office/drawing/2014/main" xmlns="" id="{9BA3D73B-0CB5-03ED-9230-24D4DAEBFB24}"/>
              </a:ext>
            </a:extLst>
          </p:cNvPr>
          <p:cNvSpPr>
            <a:spLocks noGrp="1"/>
          </p:cNvSpPr>
          <p:nvPr>
            <p:ph idx="1"/>
          </p:nvPr>
        </p:nvSpPr>
        <p:spPr/>
        <p:txBody>
          <a:bodyPr>
            <a:normAutofit/>
          </a:bodyPr>
          <a:lstStyle/>
          <a:p>
            <a:r>
              <a:rPr lang="en-US" sz="3200" baseline="30000" dirty="0"/>
              <a:t>12 </a:t>
            </a:r>
            <a:r>
              <a:rPr lang="en-US" sz="3200" dirty="0"/>
              <a:t>Therefore, as </a:t>
            </a:r>
            <a:r>
              <a:rPr lang="en-US" sz="3200" b="1" i="1" dirty="0"/>
              <a:t>God’s chosen people, holy and dearly loved, clothe yourselves with compassion, kindness, humility, gentleness and patience</a:t>
            </a:r>
            <a:r>
              <a:rPr lang="en-US" sz="3200" dirty="0"/>
              <a:t>. </a:t>
            </a:r>
            <a:r>
              <a:rPr lang="en-US" sz="3200" baseline="30000" dirty="0"/>
              <a:t>13 </a:t>
            </a:r>
            <a:r>
              <a:rPr lang="en-US" sz="3200" dirty="0"/>
              <a:t>Bear with each other and </a:t>
            </a:r>
            <a:r>
              <a:rPr lang="en-US" sz="3200" b="1" i="1" u="sng" dirty="0"/>
              <a:t>forgive </a:t>
            </a:r>
            <a:r>
              <a:rPr lang="en-US" sz="3200" b="1" i="1" dirty="0"/>
              <a:t>one another </a:t>
            </a:r>
            <a:r>
              <a:rPr lang="en-US" sz="3200" dirty="0"/>
              <a:t>if any of you has a grievance against someone. </a:t>
            </a:r>
            <a:r>
              <a:rPr lang="en-US" sz="3200" b="1" i="1" u="sng" dirty="0"/>
              <a:t>Forgive</a:t>
            </a:r>
            <a:r>
              <a:rPr lang="en-US" sz="3200" b="1" i="1" dirty="0"/>
              <a:t> </a:t>
            </a:r>
            <a:r>
              <a:rPr lang="en-US" sz="3200" b="1" i="1" u="sng" dirty="0"/>
              <a:t>as the Lord forgave </a:t>
            </a:r>
            <a:r>
              <a:rPr lang="en-US" sz="3200" b="1" i="1" dirty="0"/>
              <a:t>you</a:t>
            </a:r>
            <a:r>
              <a:rPr lang="en-US" sz="3200" dirty="0"/>
              <a:t>. </a:t>
            </a:r>
            <a:r>
              <a:rPr lang="en-US" sz="3200" baseline="30000" dirty="0"/>
              <a:t>14 </a:t>
            </a:r>
            <a:r>
              <a:rPr lang="en-US" sz="3200" b="1" i="1" dirty="0">
                <a:highlight>
                  <a:srgbClr val="FFFF00"/>
                </a:highlight>
              </a:rPr>
              <a:t>And over all these virtues put on </a:t>
            </a:r>
            <a:r>
              <a:rPr lang="en-US" sz="4400" b="1" i="1" dirty="0">
                <a:highlight>
                  <a:srgbClr val="FFFF00"/>
                </a:highlight>
              </a:rPr>
              <a:t>love</a:t>
            </a:r>
            <a:r>
              <a:rPr lang="en-US" sz="4400" dirty="0">
                <a:highlight>
                  <a:srgbClr val="FFFF00"/>
                </a:highlight>
              </a:rPr>
              <a:t>, which </a:t>
            </a:r>
            <a:r>
              <a:rPr lang="en-US" sz="4400" b="1" dirty="0">
                <a:highlight>
                  <a:srgbClr val="FFFF00"/>
                </a:highlight>
              </a:rPr>
              <a:t>binds </a:t>
            </a:r>
            <a:r>
              <a:rPr lang="en-US" sz="3200" b="1" dirty="0">
                <a:highlight>
                  <a:srgbClr val="FFFF00"/>
                </a:highlight>
              </a:rPr>
              <a:t>them all together in perfect </a:t>
            </a:r>
            <a:r>
              <a:rPr lang="en-US" sz="3200" b="1" i="1" dirty="0">
                <a:highlight>
                  <a:srgbClr val="FFFF00"/>
                </a:highlight>
              </a:rPr>
              <a:t>unity</a:t>
            </a:r>
            <a:r>
              <a:rPr lang="en-US" sz="3200" b="1" dirty="0">
                <a:highlight>
                  <a:srgbClr val="FFFF00"/>
                </a:highlight>
              </a:rPr>
              <a:t>.</a:t>
            </a:r>
          </a:p>
        </p:txBody>
      </p:sp>
    </p:spTree>
    <p:extLst>
      <p:ext uri="{BB962C8B-B14F-4D97-AF65-F5344CB8AC3E}">
        <p14:creationId xmlns:p14="http://schemas.microsoft.com/office/powerpoint/2010/main" val="40049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8F57F4-4725-350A-1D61-85A3951537B0}"/>
              </a:ext>
            </a:extLst>
          </p:cNvPr>
          <p:cNvSpPr>
            <a:spLocks noGrp="1"/>
          </p:cNvSpPr>
          <p:nvPr>
            <p:ph type="title"/>
          </p:nvPr>
        </p:nvSpPr>
        <p:spPr/>
        <p:txBody>
          <a:bodyPr/>
          <a:lstStyle/>
          <a:p>
            <a:r>
              <a:rPr lang="en-US" dirty="0"/>
              <a:t/>
            </a:r>
            <a:br>
              <a:rPr lang="en-US" dirty="0"/>
            </a:br>
            <a:r>
              <a:rPr lang="en-US" dirty="0"/>
              <a:t>The case of Demas</a:t>
            </a:r>
          </a:p>
        </p:txBody>
      </p:sp>
      <p:sp>
        <p:nvSpPr>
          <p:cNvPr id="3" name="Content Placeholder 2">
            <a:extLst>
              <a:ext uri="{FF2B5EF4-FFF2-40B4-BE49-F238E27FC236}">
                <a16:creationId xmlns:a16="http://schemas.microsoft.com/office/drawing/2014/main" xmlns="" id="{6FC1F002-1285-21E1-AF33-7FE679FCD3E7}"/>
              </a:ext>
            </a:extLst>
          </p:cNvPr>
          <p:cNvSpPr>
            <a:spLocks noGrp="1"/>
          </p:cNvSpPr>
          <p:nvPr>
            <p:ph idx="1"/>
          </p:nvPr>
        </p:nvSpPr>
        <p:spPr>
          <a:xfrm>
            <a:off x="520861" y="1524000"/>
            <a:ext cx="11169569" cy="4419600"/>
          </a:xfrm>
        </p:spPr>
        <p:txBody>
          <a:bodyPr>
            <a:normAutofit lnSpcReduction="10000"/>
          </a:bodyPr>
          <a:lstStyle/>
          <a:p>
            <a:pPr marL="45720" indent="0">
              <a:buNone/>
            </a:pPr>
            <a:r>
              <a:rPr lang="en-US" sz="4000" dirty="0"/>
              <a:t>How does an “on-fire” believer back-slide?</a:t>
            </a:r>
          </a:p>
          <a:p>
            <a:r>
              <a:rPr lang="en-US" sz="2800" b="1" dirty="0"/>
              <a:t>Philemon 1:24</a:t>
            </a:r>
            <a:r>
              <a:rPr lang="en-US" sz="2800" dirty="0"/>
              <a:t>—</a:t>
            </a:r>
            <a:r>
              <a:rPr lang="en-US" sz="2800" i="1" dirty="0"/>
              <a:t>Demas was named as a coworker with Paul</a:t>
            </a:r>
          </a:p>
          <a:p>
            <a:r>
              <a:rPr lang="en-US" sz="2800" b="1" dirty="0"/>
              <a:t>Colossians 4:14</a:t>
            </a:r>
            <a:r>
              <a:rPr lang="en-US" sz="2800" dirty="0"/>
              <a:t>—</a:t>
            </a:r>
            <a:r>
              <a:rPr lang="en-US" sz="2800" i="1" dirty="0"/>
              <a:t>Demas working side by side with Luke and Paul for the sake of the gospel</a:t>
            </a:r>
          </a:p>
          <a:p>
            <a:r>
              <a:rPr lang="en-US" sz="2800" b="1" dirty="0"/>
              <a:t>2 Timothy4:10</a:t>
            </a:r>
            <a:r>
              <a:rPr lang="en-US" sz="2800" dirty="0"/>
              <a:t>—</a:t>
            </a:r>
            <a:r>
              <a:rPr lang="en-US" sz="2800" i="1" dirty="0"/>
              <a:t>Demas</a:t>
            </a:r>
            <a:r>
              <a:rPr lang="en-US" sz="2800" dirty="0"/>
              <a:t> </a:t>
            </a:r>
            <a:r>
              <a:rPr lang="en-US" sz="2800" i="1" dirty="0"/>
              <a:t>leaves the work for love of the things of the world/this life</a:t>
            </a:r>
            <a:r>
              <a:rPr lang="en-US" dirty="0"/>
              <a:t/>
            </a:r>
            <a:br>
              <a:rPr lang="en-US" dirty="0"/>
            </a:br>
            <a:r>
              <a:rPr lang="en-US" dirty="0"/>
              <a:t/>
            </a:r>
            <a:br>
              <a:rPr lang="en-US" dirty="0"/>
            </a:br>
            <a:r>
              <a:rPr lang="en-US" sz="2800" dirty="0">
                <a:highlight>
                  <a:srgbClr val="FFFF00"/>
                </a:highlight>
              </a:rPr>
              <a:t>“</a:t>
            </a:r>
            <a:r>
              <a:rPr lang="en-US" sz="2800" baseline="30000" dirty="0">
                <a:highlight>
                  <a:srgbClr val="FFFF00"/>
                </a:highlight>
              </a:rPr>
              <a:t>10 </a:t>
            </a:r>
            <a:r>
              <a:rPr lang="en-US" sz="2800" b="1" dirty="0">
                <a:highlight>
                  <a:srgbClr val="FFFF00"/>
                </a:highlight>
              </a:rPr>
              <a:t>Demas has deserted me because he loves the things of this life </a:t>
            </a:r>
            <a:r>
              <a:rPr lang="en-US" sz="2800" dirty="0">
                <a:highlight>
                  <a:srgbClr val="FFFF00"/>
                </a:highlight>
              </a:rPr>
              <a:t>and has gone to Thessalonica. </a:t>
            </a:r>
            <a:r>
              <a:rPr lang="en-US" sz="2800" dirty="0" err="1">
                <a:highlight>
                  <a:srgbClr val="FFFF00"/>
                </a:highlight>
              </a:rPr>
              <a:t>Crescens</a:t>
            </a:r>
            <a:r>
              <a:rPr lang="en-US" sz="2800" dirty="0">
                <a:highlight>
                  <a:srgbClr val="FFFF00"/>
                </a:highlight>
              </a:rPr>
              <a:t> has gone to Galatia, and Titus has gone to Dalmatia.”</a:t>
            </a:r>
          </a:p>
        </p:txBody>
      </p:sp>
    </p:spTree>
    <p:extLst>
      <p:ext uri="{BB962C8B-B14F-4D97-AF65-F5344CB8AC3E}">
        <p14:creationId xmlns:p14="http://schemas.microsoft.com/office/powerpoint/2010/main" val="31165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500C6-8319-96B3-DDE5-65E9A6B6D28C}"/>
              </a:ext>
            </a:extLst>
          </p:cNvPr>
          <p:cNvSpPr>
            <a:spLocks noGrp="1"/>
          </p:cNvSpPr>
          <p:nvPr>
            <p:ph type="title"/>
          </p:nvPr>
        </p:nvSpPr>
        <p:spPr/>
        <p:txBody>
          <a:bodyPr/>
          <a:lstStyle/>
          <a:p>
            <a:r>
              <a:rPr lang="en-US" dirty="0"/>
              <a:t>Too much concern with The Cares of the world hinders your faith</a:t>
            </a:r>
          </a:p>
        </p:txBody>
      </p:sp>
      <p:sp>
        <p:nvSpPr>
          <p:cNvPr id="3" name="Content Placeholder 2">
            <a:extLst>
              <a:ext uri="{FF2B5EF4-FFF2-40B4-BE49-F238E27FC236}">
                <a16:creationId xmlns:a16="http://schemas.microsoft.com/office/drawing/2014/main" xmlns="" id="{BBBF2CF5-C250-9966-9D49-ACD0D0B71597}"/>
              </a:ext>
            </a:extLst>
          </p:cNvPr>
          <p:cNvSpPr>
            <a:spLocks noGrp="1"/>
          </p:cNvSpPr>
          <p:nvPr>
            <p:ph idx="1"/>
          </p:nvPr>
        </p:nvSpPr>
        <p:spPr>
          <a:xfrm>
            <a:off x="590309" y="1524000"/>
            <a:ext cx="11146420" cy="4714754"/>
          </a:xfrm>
        </p:spPr>
        <p:txBody>
          <a:bodyPr>
            <a:normAutofit/>
          </a:bodyPr>
          <a:lstStyle/>
          <a:p>
            <a:pPr marL="45720" indent="0">
              <a:buNone/>
            </a:pPr>
            <a:r>
              <a:rPr lang="en-US" sz="2800" dirty="0"/>
              <a:t>Mark 4:14-19 NLT </a:t>
            </a:r>
            <a:r>
              <a:rPr lang="en-US" sz="2800" i="1" dirty="0"/>
              <a:t>Jesus explaining the parable of the Sower</a:t>
            </a:r>
          </a:p>
          <a:p>
            <a:r>
              <a:rPr lang="en-US" sz="2800" baseline="30000" dirty="0"/>
              <a:t>14 </a:t>
            </a:r>
            <a:r>
              <a:rPr lang="en-US" sz="2800" dirty="0"/>
              <a:t>The farmer plants seed by taking God’s word to others. </a:t>
            </a:r>
            <a:r>
              <a:rPr lang="en-US" sz="2800" baseline="30000" dirty="0"/>
              <a:t>15 </a:t>
            </a:r>
            <a:r>
              <a:rPr lang="en-US" sz="2800" dirty="0"/>
              <a:t>The seed that fell on the footpath represents those who hear the message, only to have Satan come at once and take it away. </a:t>
            </a:r>
            <a:r>
              <a:rPr lang="en-US" sz="2800" baseline="30000" dirty="0"/>
              <a:t>16 </a:t>
            </a:r>
            <a:r>
              <a:rPr lang="en-US" sz="2800" dirty="0">
                <a:highlight>
                  <a:srgbClr val="FFFF00"/>
                </a:highlight>
              </a:rPr>
              <a:t>The seed on the rocky soil represents those who hear the message and immediately receive it with joy. </a:t>
            </a:r>
            <a:r>
              <a:rPr lang="en-US" sz="2800" baseline="30000" dirty="0">
                <a:highlight>
                  <a:srgbClr val="FFFF00"/>
                </a:highlight>
              </a:rPr>
              <a:t>17 </a:t>
            </a:r>
            <a:r>
              <a:rPr lang="en-US" sz="2800" dirty="0">
                <a:highlight>
                  <a:srgbClr val="FFFF00"/>
                </a:highlight>
              </a:rPr>
              <a:t>But since they don’t have deep roots, they don’t last long</a:t>
            </a:r>
            <a:r>
              <a:rPr lang="en-US" sz="2800" dirty="0"/>
              <a:t>. </a:t>
            </a:r>
            <a:r>
              <a:rPr lang="en-US" sz="2800" dirty="0">
                <a:highlight>
                  <a:srgbClr val="FFFF00"/>
                </a:highlight>
              </a:rPr>
              <a:t>They fall away as soon as they have problems or are persecuted for believing God’s word. </a:t>
            </a:r>
            <a:r>
              <a:rPr lang="en-US" sz="2800" baseline="30000" dirty="0">
                <a:highlight>
                  <a:srgbClr val="FFFF00"/>
                </a:highlight>
              </a:rPr>
              <a:t>18 </a:t>
            </a:r>
            <a:r>
              <a:rPr lang="en-US" sz="2800" b="1" dirty="0">
                <a:highlight>
                  <a:srgbClr val="FFFF00"/>
                </a:highlight>
              </a:rPr>
              <a:t>The seed that fell among the thorns represents others who hear God’s word, </a:t>
            </a:r>
            <a:r>
              <a:rPr lang="en-US" sz="2800" b="1" baseline="30000" dirty="0">
                <a:highlight>
                  <a:srgbClr val="FFFF00"/>
                </a:highlight>
              </a:rPr>
              <a:t>19 </a:t>
            </a:r>
            <a:r>
              <a:rPr lang="en-US" sz="2800" b="1" dirty="0">
                <a:highlight>
                  <a:srgbClr val="FFFF00"/>
                </a:highlight>
              </a:rPr>
              <a:t>but all too quickly the message is crowded out by the worries of this life, the lure of wealth, and the desire for other things, so no fruit is produced</a:t>
            </a:r>
            <a:r>
              <a:rPr lang="en-US" sz="2800" dirty="0"/>
              <a:t>.</a:t>
            </a:r>
          </a:p>
        </p:txBody>
      </p:sp>
    </p:spTree>
    <p:extLst>
      <p:ext uri="{BB962C8B-B14F-4D97-AF65-F5344CB8AC3E}">
        <p14:creationId xmlns:p14="http://schemas.microsoft.com/office/powerpoint/2010/main" val="68686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C3ACF0-0A93-5776-96B8-857168C183CA}"/>
              </a:ext>
            </a:extLst>
          </p:cNvPr>
          <p:cNvSpPr>
            <a:spLocks noGrp="1"/>
          </p:cNvSpPr>
          <p:nvPr>
            <p:ph type="title"/>
          </p:nvPr>
        </p:nvSpPr>
        <p:spPr/>
        <p:txBody>
          <a:bodyPr/>
          <a:lstStyle/>
          <a:p>
            <a:r>
              <a:rPr lang="en-US" dirty="0"/>
              <a:t>Jude 1:11</a:t>
            </a:r>
          </a:p>
        </p:txBody>
      </p:sp>
      <p:sp>
        <p:nvSpPr>
          <p:cNvPr id="3" name="Content Placeholder 2">
            <a:extLst>
              <a:ext uri="{FF2B5EF4-FFF2-40B4-BE49-F238E27FC236}">
                <a16:creationId xmlns:a16="http://schemas.microsoft.com/office/drawing/2014/main" xmlns="" id="{91A1925A-1899-2088-4177-FE9F6225C0EC}"/>
              </a:ext>
            </a:extLst>
          </p:cNvPr>
          <p:cNvSpPr>
            <a:spLocks noGrp="1"/>
          </p:cNvSpPr>
          <p:nvPr>
            <p:ph idx="1"/>
          </p:nvPr>
        </p:nvSpPr>
        <p:spPr/>
        <p:txBody>
          <a:bodyPr/>
          <a:lstStyle/>
          <a:p>
            <a:r>
              <a:rPr lang="en-US" sz="3200" dirty="0"/>
              <a:t>The book of Jude has warnings about subtle corruptions (</a:t>
            </a:r>
            <a:r>
              <a:rPr lang="en-US" sz="3200" i="1" dirty="0"/>
              <a:t>within relationships</a:t>
            </a:r>
            <a:r>
              <a:rPr lang="en-US" sz="3200" dirty="0"/>
              <a:t>) entering the Church and leading to harm.</a:t>
            </a:r>
          </a:p>
          <a:p>
            <a:pPr marL="45720" indent="0">
              <a:buNone/>
            </a:pPr>
            <a:r>
              <a:rPr lang="en-US" sz="3200" dirty="0"/>
              <a:t>11“What sorrow awaits them! For they follow in the footsteps of </a:t>
            </a:r>
            <a:r>
              <a:rPr lang="en-US" sz="3200" b="1" dirty="0"/>
              <a:t>Cain</a:t>
            </a:r>
            <a:r>
              <a:rPr lang="en-US" sz="3200" dirty="0"/>
              <a:t>, who killed his brother. Like </a:t>
            </a:r>
            <a:r>
              <a:rPr lang="en-US" sz="3200" b="1" dirty="0"/>
              <a:t>Balaam</a:t>
            </a:r>
            <a:r>
              <a:rPr lang="en-US" sz="3200" dirty="0"/>
              <a:t>, they deceive people for money. And, like </a:t>
            </a:r>
            <a:r>
              <a:rPr lang="en-US" sz="3200" b="1" dirty="0"/>
              <a:t>Korah</a:t>
            </a:r>
            <a:r>
              <a:rPr lang="en-US" sz="3200" dirty="0"/>
              <a:t>, they perish in their rebellion.” [NLT]</a:t>
            </a:r>
            <a:endParaRPr lang="en-US" sz="3200" dirty="0">
              <a:highlight>
                <a:srgbClr val="00FF00"/>
              </a:highlight>
            </a:endParaRPr>
          </a:p>
        </p:txBody>
      </p:sp>
    </p:spTree>
    <p:extLst>
      <p:ext uri="{BB962C8B-B14F-4D97-AF65-F5344CB8AC3E}">
        <p14:creationId xmlns:p14="http://schemas.microsoft.com/office/powerpoint/2010/main" val="17454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005498-664E-BD98-DE30-AEB4AB78ACEA}"/>
              </a:ext>
            </a:extLst>
          </p:cNvPr>
          <p:cNvSpPr>
            <a:spLocks noGrp="1"/>
          </p:cNvSpPr>
          <p:nvPr>
            <p:ph type="title"/>
          </p:nvPr>
        </p:nvSpPr>
        <p:spPr>
          <a:xfrm>
            <a:off x="860385" y="162046"/>
            <a:ext cx="10405640" cy="1361954"/>
          </a:xfrm>
        </p:spPr>
        <p:txBody>
          <a:bodyPr>
            <a:normAutofit/>
          </a:bodyPr>
          <a:lstStyle/>
          <a:p>
            <a:r>
              <a:rPr lang="en-US" dirty="0"/>
              <a:t>Apart from Love…</a:t>
            </a:r>
            <a:br>
              <a:rPr lang="en-US" dirty="0"/>
            </a:br>
            <a:r>
              <a:rPr lang="en-US" sz="2700" dirty="0"/>
              <a:t>Warnings against the way of Cain, Korah and Balaam</a:t>
            </a:r>
          </a:p>
        </p:txBody>
      </p:sp>
      <p:sp>
        <p:nvSpPr>
          <p:cNvPr id="3" name="Content Placeholder 2">
            <a:extLst>
              <a:ext uri="{FF2B5EF4-FFF2-40B4-BE49-F238E27FC236}">
                <a16:creationId xmlns:a16="http://schemas.microsoft.com/office/drawing/2014/main" xmlns="" id="{AE72EA37-D641-FCE5-0713-6D99689B2C35}"/>
              </a:ext>
            </a:extLst>
          </p:cNvPr>
          <p:cNvSpPr>
            <a:spLocks noGrp="1"/>
          </p:cNvSpPr>
          <p:nvPr>
            <p:ph idx="1"/>
          </p:nvPr>
        </p:nvSpPr>
        <p:spPr>
          <a:xfrm>
            <a:off x="925975" y="1524000"/>
            <a:ext cx="10405640" cy="4419600"/>
          </a:xfrm>
        </p:spPr>
        <p:txBody>
          <a:bodyPr>
            <a:normAutofit/>
          </a:bodyPr>
          <a:lstStyle/>
          <a:p>
            <a:r>
              <a:rPr lang="en-US" sz="3200" dirty="0"/>
              <a:t>Cain</a:t>
            </a:r>
            <a:r>
              <a:rPr lang="en-US" dirty="0"/>
              <a:t>—</a:t>
            </a:r>
            <a:r>
              <a:rPr lang="en-US" sz="2400" dirty="0"/>
              <a:t>became </a:t>
            </a:r>
            <a:r>
              <a:rPr lang="en-US" sz="2400" b="1" i="1" dirty="0"/>
              <a:t>jealous, and hatred </a:t>
            </a:r>
            <a:r>
              <a:rPr lang="en-US" sz="2400" dirty="0"/>
              <a:t>entered his heart. He murdered his brother, and was then cursed. (Genesis 4)</a:t>
            </a:r>
          </a:p>
          <a:p>
            <a:r>
              <a:rPr lang="en-US" sz="2800" dirty="0"/>
              <a:t>Korah</a:t>
            </a:r>
            <a:r>
              <a:rPr lang="en-US" dirty="0"/>
              <a:t>—</a:t>
            </a:r>
            <a:r>
              <a:rPr lang="en-US" sz="2400" b="1" i="1" dirty="0"/>
              <a:t>grumbled and stirred up division </a:t>
            </a:r>
            <a:r>
              <a:rPr lang="en-US" sz="2400" dirty="0"/>
              <a:t>against Moses, the Lords anointed. Because of the grumbling, resentment and division, the Lord made an example… They rejected the Lord, and the Lord caused the earth to swallow them up, and then many more died of a plague. (Numbers 16)</a:t>
            </a:r>
          </a:p>
          <a:p>
            <a:r>
              <a:rPr lang="en-US" sz="2800" dirty="0"/>
              <a:t>Balaam</a:t>
            </a:r>
            <a:r>
              <a:rPr lang="en-US" dirty="0"/>
              <a:t>—</a:t>
            </a:r>
            <a:r>
              <a:rPr lang="en-US" sz="2400" dirty="0"/>
              <a:t>misused spirituality for</a:t>
            </a:r>
            <a:r>
              <a:rPr lang="en-US" sz="2400" b="1" i="1" dirty="0"/>
              <a:t> selfish </a:t>
            </a:r>
            <a:r>
              <a:rPr lang="en-US" sz="2400" dirty="0"/>
              <a:t>gain. He used spiritual powers for profit. He was hired to put a curse on the Israelites, but he power of God forbid and prevented Balaam. Balaam was only permitted to bless them, but then went on to help set up snares for the men using seduction.</a:t>
            </a:r>
            <a:br>
              <a:rPr lang="en-US" sz="2400" dirty="0"/>
            </a:br>
            <a:r>
              <a:rPr lang="en-US" sz="2400" dirty="0"/>
              <a:t>(Numbers 22,23)</a:t>
            </a:r>
          </a:p>
        </p:txBody>
      </p:sp>
    </p:spTree>
    <p:extLst>
      <p:ext uri="{BB962C8B-B14F-4D97-AF65-F5344CB8AC3E}">
        <p14:creationId xmlns:p14="http://schemas.microsoft.com/office/powerpoint/2010/main" val="302995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9202-7ACD-7BE6-7415-68B49163E84A}"/>
              </a:ext>
            </a:extLst>
          </p:cNvPr>
          <p:cNvSpPr>
            <a:spLocks noGrp="1"/>
          </p:cNvSpPr>
          <p:nvPr>
            <p:ph type="title"/>
          </p:nvPr>
        </p:nvSpPr>
        <p:spPr/>
        <p:txBody>
          <a:bodyPr/>
          <a:lstStyle/>
          <a:p>
            <a:r>
              <a:rPr lang="en-US" dirty="0"/>
              <a:t>Return to your First Love</a:t>
            </a:r>
          </a:p>
        </p:txBody>
      </p:sp>
      <p:sp>
        <p:nvSpPr>
          <p:cNvPr id="3" name="Content Placeholder 2">
            <a:extLst>
              <a:ext uri="{FF2B5EF4-FFF2-40B4-BE49-F238E27FC236}">
                <a16:creationId xmlns:a16="http://schemas.microsoft.com/office/drawing/2014/main" xmlns="" id="{273ACF0E-C594-A05E-E180-7DC18B27AD74}"/>
              </a:ext>
            </a:extLst>
          </p:cNvPr>
          <p:cNvSpPr>
            <a:spLocks noGrp="1"/>
          </p:cNvSpPr>
          <p:nvPr>
            <p:ph idx="1"/>
          </p:nvPr>
        </p:nvSpPr>
        <p:spPr/>
        <p:txBody>
          <a:bodyPr/>
          <a:lstStyle/>
          <a:p>
            <a:pPr marL="45720" indent="0">
              <a:buNone/>
            </a:pPr>
            <a:r>
              <a:rPr lang="en-US" sz="3200" dirty="0"/>
              <a:t>Revelation 2:2-4 </a:t>
            </a:r>
            <a:r>
              <a:rPr lang="en-US" dirty="0"/>
              <a:t>[NIV]</a:t>
            </a:r>
            <a:br>
              <a:rPr lang="en-US" dirty="0"/>
            </a:br>
            <a:r>
              <a:rPr lang="en-US" sz="2400" baseline="30000" dirty="0"/>
              <a:t>2 </a:t>
            </a:r>
            <a:r>
              <a:rPr lang="en-US" sz="2400" dirty="0"/>
              <a:t>I know your deeds, your hard work and your perseverance. I know that you cannot tolerate wicked people, that you have tested those who claim to be apostles but are not, and have found them false. </a:t>
            </a:r>
            <a:r>
              <a:rPr lang="en-US" sz="2400" baseline="30000" dirty="0"/>
              <a:t>3 </a:t>
            </a:r>
            <a:r>
              <a:rPr lang="en-US" sz="2400" dirty="0"/>
              <a:t>You have persevered and have endured hardships for my name, and have not grown weary.</a:t>
            </a:r>
          </a:p>
          <a:p>
            <a:pPr marL="45720" indent="0">
              <a:buNone/>
            </a:pPr>
            <a:r>
              <a:rPr lang="en-US" sz="2400" baseline="30000" dirty="0"/>
              <a:t>4 </a:t>
            </a:r>
            <a:r>
              <a:rPr lang="en-US" sz="2400" dirty="0"/>
              <a:t>Yet I hold this against you: You have forsaken the love you had at first.</a:t>
            </a:r>
          </a:p>
          <a:p>
            <a:pPr marL="45720" indent="0">
              <a:buNone/>
            </a:pPr>
            <a:r>
              <a:rPr lang="en-US" sz="3200" dirty="0"/>
              <a:t>4 </a:t>
            </a:r>
            <a:r>
              <a:rPr lang="en-US" sz="3200" dirty="0">
                <a:highlight>
                  <a:srgbClr val="FFFF00"/>
                </a:highlight>
              </a:rPr>
              <a:t>“…</a:t>
            </a:r>
            <a:r>
              <a:rPr lang="en-US" sz="3200" i="1" dirty="0">
                <a:highlight>
                  <a:srgbClr val="FFFF00"/>
                </a:highlight>
              </a:rPr>
              <a:t>You don’t love me or each other as you did at first!” </a:t>
            </a:r>
            <a:r>
              <a:rPr lang="en-US" sz="3200" dirty="0"/>
              <a:t>[NLT]</a:t>
            </a:r>
          </a:p>
        </p:txBody>
      </p:sp>
    </p:spTree>
    <p:extLst>
      <p:ext uri="{BB962C8B-B14F-4D97-AF65-F5344CB8AC3E}">
        <p14:creationId xmlns:p14="http://schemas.microsoft.com/office/powerpoint/2010/main" val="203436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F4EA9-6F32-3EDF-E566-88E520998E6F}"/>
              </a:ext>
            </a:extLst>
          </p:cNvPr>
          <p:cNvSpPr>
            <a:spLocks noGrp="1"/>
          </p:cNvSpPr>
          <p:nvPr>
            <p:ph type="title"/>
          </p:nvPr>
        </p:nvSpPr>
        <p:spPr/>
        <p:txBody>
          <a:bodyPr>
            <a:normAutofit/>
          </a:bodyPr>
          <a:lstStyle/>
          <a:p>
            <a:r>
              <a:rPr lang="en-US" sz="4800" dirty="0"/>
              <a:t>1 John 4:19</a:t>
            </a:r>
          </a:p>
        </p:txBody>
      </p:sp>
      <p:sp>
        <p:nvSpPr>
          <p:cNvPr id="3" name="Content Placeholder 2">
            <a:extLst>
              <a:ext uri="{FF2B5EF4-FFF2-40B4-BE49-F238E27FC236}">
                <a16:creationId xmlns:a16="http://schemas.microsoft.com/office/drawing/2014/main" xmlns="" id="{D4D01009-72FD-4568-49F1-2A3E26B43E87}"/>
              </a:ext>
            </a:extLst>
          </p:cNvPr>
          <p:cNvSpPr>
            <a:spLocks noGrp="1"/>
          </p:cNvSpPr>
          <p:nvPr>
            <p:ph idx="1"/>
          </p:nvPr>
        </p:nvSpPr>
        <p:spPr/>
        <p:txBody>
          <a:bodyPr>
            <a:normAutofit/>
          </a:bodyPr>
          <a:lstStyle/>
          <a:p>
            <a:pPr marL="45720" indent="0">
              <a:buNone/>
            </a:pPr>
            <a:endParaRPr lang="en-US" sz="4000" baseline="30000" dirty="0"/>
          </a:p>
          <a:p>
            <a:pPr marL="45720" indent="0">
              <a:buNone/>
            </a:pPr>
            <a:r>
              <a:rPr lang="en-US" sz="7200" baseline="30000" dirty="0"/>
              <a:t>19 </a:t>
            </a:r>
            <a:r>
              <a:rPr lang="en-US" sz="7200" dirty="0"/>
              <a:t>We love because he first loved us.</a:t>
            </a:r>
          </a:p>
        </p:txBody>
      </p:sp>
    </p:spTree>
    <p:extLst>
      <p:ext uri="{BB962C8B-B14F-4D97-AF65-F5344CB8AC3E}">
        <p14:creationId xmlns:p14="http://schemas.microsoft.com/office/powerpoint/2010/main" val="70954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917CF5-0C6B-4852-383B-A3CA920A9EC4}"/>
              </a:ext>
            </a:extLst>
          </p:cNvPr>
          <p:cNvSpPr>
            <a:spLocks noGrp="1"/>
          </p:cNvSpPr>
          <p:nvPr>
            <p:ph type="title"/>
          </p:nvPr>
        </p:nvSpPr>
        <p:spPr/>
        <p:txBody>
          <a:bodyPr/>
          <a:lstStyle/>
          <a:p>
            <a:r>
              <a:rPr lang="en-US" dirty="0"/>
              <a:t>Colossians 3:12-17</a:t>
            </a:r>
          </a:p>
        </p:txBody>
      </p:sp>
      <p:sp>
        <p:nvSpPr>
          <p:cNvPr id="3" name="Content Placeholder 2">
            <a:extLst>
              <a:ext uri="{FF2B5EF4-FFF2-40B4-BE49-F238E27FC236}">
                <a16:creationId xmlns:a16="http://schemas.microsoft.com/office/drawing/2014/main" xmlns="" id="{EBF10839-9AE4-E437-21DD-FE14C361D2B6}"/>
              </a:ext>
            </a:extLst>
          </p:cNvPr>
          <p:cNvSpPr>
            <a:spLocks noGrp="1"/>
          </p:cNvSpPr>
          <p:nvPr>
            <p:ph idx="1"/>
          </p:nvPr>
        </p:nvSpPr>
        <p:spPr/>
        <p:txBody>
          <a:bodyPr>
            <a:normAutofit lnSpcReduction="10000"/>
          </a:bodyPr>
          <a:lstStyle/>
          <a:p>
            <a:r>
              <a:rPr lang="en-US" sz="3200" baseline="30000" dirty="0"/>
              <a:t>15 </a:t>
            </a:r>
            <a:r>
              <a:rPr lang="en-US" sz="3200" b="1" i="1" dirty="0"/>
              <a:t>Let the peace of Christ rule in your hearts</a:t>
            </a:r>
            <a:r>
              <a:rPr lang="en-US" sz="3200" dirty="0"/>
              <a:t>, since as members of one body </a:t>
            </a:r>
            <a:r>
              <a:rPr lang="en-US" sz="3200" b="1" i="1" dirty="0"/>
              <a:t>you were called to peace</a:t>
            </a:r>
            <a:r>
              <a:rPr lang="en-US" sz="3200" dirty="0"/>
              <a:t>. And </a:t>
            </a:r>
            <a:r>
              <a:rPr lang="en-US" sz="3200" dirty="0">
                <a:highlight>
                  <a:srgbClr val="FFFF00"/>
                </a:highlight>
              </a:rPr>
              <a:t>be thankful</a:t>
            </a:r>
            <a:r>
              <a:rPr lang="en-US" sz="3200" dirty="0"/>
              <a:t>. </a:t>
            </a:r>
            <a:r>
              <a:rPr lang="en-US" sz="3200" baseline="30000" dirty="0"/>
              <a:t>16 </a:t>
            </a:r>
            <a:r>
              <a:rPr lang="en-US" sz="3200" b="1" i="1" dirty="0"/>
              <a:t>Let the message of Christ dwell among you richly</a:t>
            </a:r>
            <a:r>
              <a:rPr lang="en-US" sz="3200" dirty="0"/>
              <a:t> as you teach and admonish one another with all wisdom through psalms, hymns, and songs from the Spirit, singing to God </a:t>
            </a:r>
            <a:r>
              <a:rPr lang="en-US" sz="3200" b="1" i="1" dirty="0"/>
              <a:t>with gratitude in your hearts</a:t>
            </a:r>
            <a:r>
              <a:rPr lang="en-US" sz="3200" dirty="0"/>
              <a:t>. </a:t>
            </a:r>
            <a:r>
              <a:rPr lang="en-US" sz="3200" baseline="30000" dirty="0"/>
              <a:t>17 </a:t>
            </a:r>
            <a:r>
              <a:rPr lang="en-US" sz="3200" dirty="0"/>
              <a:t>And whatever you do, whether in word or deed, </a:t>
            </a:r>
            <a:r>
              <a:rPr lang="en-US" sz="3200" b="1" i="1" dirty="0"/>
              <a:t>do it all in the name of the Lord Jesus</a:t>
            </a:r>
            <a:r>
              <a:rPr lang="en-US" sz="3200" dirty="0"/>
              <a:t>, </a:t>
            </a:r>
            <a:r>
              <a:rPr lang="en-US" sz="3200" b="1" i="1" dirty="0">
                <a:highlight>
                  <a:srgbClr val="FFFF00"/>
                </a:highlight>
              </a:rPr>
              <a:t>giving thanks </a:t>
            </a:r>
            <a:r>
              <a:rPr lang="en-US" sz="3200" dirty="0"/>
              <a:t>to God the Father through him.</a:t>
            </a:r>
          </a:p>
          <a:p>
            <a:endParaRPr lang="en-US" dirty="0"/>
          </a:p>
        </p:txBody>
      </p:sp>
    </p:spTree>
    <p:extLst>
      <p:ext uri="{BB962C8B-B14F-4D97-AF65-F5344CB8AC3E}">
        <p14:creationId xmlns:p14="http://schemas.microsoft.com/office/powerpoint/2010/main" val="159661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13CFCA-0FEC-6C6D-8FCC-6C3D597E75E7}"/>
              </a:ext>
            </a:extLst>
          </p:cNvPr>
          <p:cNvSpPr>
            <a:spLocks noGrp="1"/>
          </p:cNvSpPr>
          <p:nvPr>
            <p:ph type="title"/>
          </p:nvPr>
        </p:nvSpPr>
        <p:spPr/>
        <p:txBody>
          <a:bodyPr>
            <a:normAutofit/>
          </a:bodyPr>
          <a:lstStyle/>
          <a:p>
            <a:r>
              <a:rPr lang="en-US" dirty="0"/>
              <a:t>Colossians 3:18-24</a:t>
            </a:r>
            <a:br>
              <a:rPr lang="en-US" dirty="0"/>
            </a:br>
            <a:r>
              <a:rPr lang="en-US" dirty="0"/>
              <a:t>Wives, Husbands, Children, Fathers</a:t>
            </a:r>
          </a:p>
        </p:txBody>
      </p:sp>
      <p:sp>
        <p:nvSpPr>
          <p:cNvPr id="3" name="Content Placeholder 2">
            <a:extLst>
              <a:ext uri="{FF2B5EF4-FFF2-40B4-BE49-F238E27FC236}">
                <a16:creationId xmlns:a16="http://schemas.microsoft.com/office/drawing/2014/main" xmlns="" id="{AFA80102-143A-D586-5139-58D64AB624E4}"/>
              </a:ext>
            </a:extLst>
          </p:cNvPr>
          <p:cNvSpPr>
            <a:spLocks noGrp="1"/>
          </p:cNvSpPr>
          <p:nvPr>
            <p:ph idx="1"/>
          </p:nvPr>
        </p:nvSpPr>
        <p:spPr/>
        <p:txBody>
          <a:bodyPr/>
          <a:lstStyle/>
          <a:p>
            <a:r>
              <a:rPr lang="en-US" sz="4000" b="1" dirty="0"/>
              <a:t>Rules for Christian Households</a:t>
            </a:r>
          </a:p>
          <a:p>
            <a:pPr marL="45720" indent="0">
              <a:buNone/>
            </a:pPr>
            <a:r>
              <a:rPr lang="en-US" sz="3600" baseline="30000" dirty="0"/>
              <a:t>18 </a:t>
            </a:r>
            <a:r>
              <a:rPr lang="en-US" sz="3600" b="1" dirty="0">
                <a:highlight>
                  <a:srgbClr val="FFFF00"/>
                </a:highlight>
              </a:rPr>
              <a:t>Wives</a:t>
            </a:r>
            <a:r>
              <a:rPr lang="en-US" sz="3600" dirty="0"/>
              <a:t>, </a:t>
            </a:r>
            <a:r>
              <a:rPr lang="en-US" sz="3600" i="1" dirty="0"/>
              <a:t>submit to your husbands, as is fitting in the Lord</a:t>
            </a:r>
            <a:r>
              <a:rPr lang="en-US" sz="3600" dirty="0"/>
              <a:t>. </a:t>
            </a:r>
            <a:r>
              <a:rPr lang="en-US" sz="3600" baseline="30000" dirty="0"/>
              <a:t>19 </a:t>
            </a:r>
            <a:r>
              <a:rPr lang="en-US" sz="3600" b="1" dirty="0">
                <a:highlight>
                  <a:srgbClr val="FFFF00"/>
                </a:highlight>
              </a:rPr>
              <a:t>Husbands</a:t>
            </a:r>
            <a:r>
              <a:rPr lang="en-US" sz="3600" dirty="0"/>
              <a:t>, </a:t>
            </a:r>
            <a:r>
              <a:rPr lang="en-US" sz="3600" i="1" dirty="0"/>
              <a:t>love your wives, and do not be harsh with them</a:t>
            </a:r>
            <a:r>
              <a:rPr lang="en-US" sz="3600" dirty="0"/>
              <a:t>. </a:t>
            </a:r>
            <a:r>
              <a:rPr lang="en-US" sz="3600" baseline="30000" dirty="0"/>
              <a:t>20 </a:t>
            </a:r>
            <a:r>
              <a:rPr lang="en-US" sz="3600" b="1" dirty="0">
                <a:highlight>
                  <a:srgbClr val="FFFF00"/>
                </a:highlight>
              </a:rPr>
              <a:t>Children</a:t>
            </a:r>
            <a:r>
              <a:rPr lang="en-US" sz="3600" dirty="0"/>
              <a:t>, </a:t>
            </a:r>
            <a:r>
              <a:rPr lang="en-US" sz="3600" i="1" dirty="0"/>
              <a:t>obey your parents</a:t>
            </a:r>
            <a:r>
              <a:rPr lang="en-US" sz="3600" dirty="0"/>
              <a:t> in everything, for this pleases the Lord. </a:t>
            </a:r>
            <a:r>
              <a:rPr lang="en-US" sz="3600" baseline="30000" dirty="0"/>
              <a:t>21 </a:t>
            </a:r>
            <a:r>
              <a:rPr lang="en-US" sz="3600" b="1" dirty="0">
                <a:highlight>
                  <a:srgbClr val="FFFF00"/>
                </a:highlight>
              </a:rPr>
              <a:t>Fathers</a:t>
            </a:r>
            <a:r>
              <a:rPr lang="en-US" sz="3600" dirty="0"/>
              <a:t>, </a:t>
            </a:r>
            <a:r>
              <a:rPr lang="en-US" sz="3600" i="1" dirty="0"/>
              <a:t>do not provoke your children</a:t>
            </a:r>
            <a:r>
              <a:rPr lang="en-US" sz="3600" dirty="0"/>
              <a:t>, lest they become discouraged. </a:t>
            </a:r>
          </a:p>
        </p:txBody>
      </p:sp>
    </p:spTree>
    <p:extLst>
      <p:ext uri="{BB962C8B-B14F-4D97-AF65-F5344CB8AC3E}">
        <p14:creationId xmlns:p14="http://schemas.microsoft.com/office/powerpoint/2010/main" val="410530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110AB-5311-3431-D7AE-30D2A511B73F}"/>
              </a:ext>
            </a:extLst>
          </p:cNvPr>
          <p:cNvSpPr>
            <a:spLocks noGrp="1"/>
          </p:cNvSpPr>
          <p:nvPr>
            <p:ph type="title"/>
          </p:nvPr>
        </p:nvSpPr>
        <p:spPr/>
        <p:txBody>
          <a:bodyPr/>
          <a:lstStyle/>
          <a:p>
            <a:r>
              <a:rPr lang="en-US" dirty="0"/>
              <a:t>Servants obey with sincerity of heart</a:t>
            </a:r>
          </a:p>
        </p:txBody>
      </p:sp>
      <p:sp>
        <p:nvSpPr>
          <p:cNvPr id="3" name="Content Placeholder 2">
            <a:extLst>
              <a:ext uri="{FF2B5EF4-FFF2-40B4-BE49-F238E27FC236}">
                <a16:creationId xmlns:a16="http://schemas.microsoft.com/office/drawing/2014/main" xmlns="" id="{883DCADF-9DFE-2652-0896-3476E08C0EFF}"/>
              </a:ext>
            </a:extLst>
          </p:cNvPr>
          <p:cNvSpPr>
            <a:spLocks noGrp="1"/>
          </p:cNvSpPr>
          <p:nvPr>
            <p:ph idx="1"/>
          </p:nvPr>
        </p:nvSpPr>
        <p:spPr/>
        <p:txBody>
          <a:bodyPr/>
          <a:lstStyle/>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sz="3200" b="0" i="0" u="none" strike="noStrike" kern="1200" cap="none" spc="0" normalizeH="0" baseline="30000" noProof="0" dirty="0">
                <a:ln>
                  <a:noFill/>
                </a:ln>
                <a:solidFill>
                  <a:srgbClr val="514A40"/>
                </a:solidFill>
                <a:effectLst/>
                <a:uLnTx/>
                <a:uFillTx/>
                <a:latin typeface="Cambria"/>
                <a:ea typeface="+mn-ea"/>
                <a:cs typeface="+mn-cs"/>
              </a:rPr>
              <a:t>22 </a:t>
            </a:r>
            <a:r>
              <a:rPr kumimoji="0" lang="en-US" sz="3200" b="0" i="1" u="none" strike="noStrike" kern="1200" cap="none" spc="0" normalizeH="0" baseline="0" noProof="0" dirty="0">
                <a:ln>
                  <a:noFill/>
                </a:ln>
                <a:solidFill>
                  <a:srgbClr val="514A40"/>
                </a:solidFill>
                <a:effectLst/>
                <a:uLnTx/>
                <a:uFillTx/>
                <a:latin typeface="Cambria"/>
                <a:ea typeface="+mn-ea"/>
                <a:cs typeface="+mn-cs"/>
              </a:rPr>
              <a:t>Bondservants, obey in everything those who are your earthly masters, </a:t>
            </a:r>
            <a:r>
              <a:rPr kumimoji="0" lang="en-US" sz="3200" b="1" i="1" u="none" strike="noStrike" kern="1200" cap="none" spc="0" normalizeH="0" baseline="0" noProof="0" dirty="0">
                <a:ln>
                  <a:noFill/>
                </a:ln>
                <a:solidFill>
                  <a:srgbClr val="514A40"/>
                </a:solidFill>
                <a:effectLst/>
                <a:uLnTx/>
                <a:uFillTx/>
                <a:latin typeface="Cambria"/>
                <a:ea typeface="+mn-ea"/>
                <a:cs typeface="+mn-cs"/>
              </a:rPr>
              <a:t>not by way of eye-service, as people-pleasers, but with sincerity of heart, fearing the Lord</a:t>
            </a:r>
            <a:r>
              <a:rPr kumimoji="0" lang="en-US" sz="3200" b="1" i="0" u="none" strike="noStrike" kern="1200" cap="none" spc="0" normalizeH="0" baseline="0" noProof="0" dirty="0">
                <a:ln>
                  <a:noFill/>
                </a:ln>
                <a:solidFill>
                  <a:srgbClr val="514A40"/>
                </a:solidFill>
                <a:effectLst/>
                <a:uLnTx/>
                <a:uFillTx/>
                <a:latin typeface="Cambria"/>
                <a:ea typeface="+mn-ea"/>
                <a:cs typeface="+mn-cs"/>
              </a:rPr>
              <a:t>. </a:t>
            </a:r>
            <a:r>
              <a:rPr kumimoji="0" lang="en-US" sz="3200" b="1" i="0" u="none" strike="noStrike" kern="1200" cap="none" spc="0" normalizeH="0" baseline="30000" noProof="0" dirty="0">
                <a:ln>
                  <a:noFill/>
                </a:ln>
                <a:solidFill>
                  <a:srgbClr val="514A40"/>
                </a:solidFill>
                <a:effectLst/>
                <a:uLnTx/>
                <a:uFillTx/>
                <a:latin typeface="Cambria"/>
                <a:ea typeface="+mn-ea"/>
                <a:cs typeface="+mn-cs"/>
              </a:rPr>
              <a:t>23 </a:t>
            </a:r>
            <a:r>
              <a:rPr kumimoji="0" lang="en-US" sz="3200" i="0" u="none" strike="noStrike" kern="1200" cap="none" spc="0" normalizeH="0" baseline="0" noProof="0" dirty="0">
                <a:ln>
                  <a:noFill/>
                </a:ln>
                <a:solidFill>
                  <a:srgbClr val="514A40"/>
                </a:solidFill>
                <a:effectLst/>
                <a:highlight>
                  <a:srgbClr val="FFFF00"/>
                </a:highlight>
                <a:uLnTx/>
                <a:uFillTx/>
                <a:latin typeface="Cambria"/>
                <a:ea typeface="+mn-ea"/>
                <a:cs typeface="+mn-cs"/>
              </a:rPr>
              <a:t>Whatever you do, work heartily, as </a:t>
            </a:r>
            <a:r>
              <a:rPr kumimoji="0" lang="en-US" sz="3200" b="0" i="0" u="none" strike="noStrike" kern="1200" cap="none" spc="0" normalizeH="0" baseline="0" noProof="0" dirty="0">
                <a:ln>
                  <a:noFill/>
                </a:ln>
                <a:solidFill>
                  <a:srgbClr val="514A40"/>
                </a:solidFill>
                <a:effectLst/>
                <a:highlight>
                  <a:srgbClr val="FFFF00"/>
                </a:highlight>
                <a:uLnTx/>
                <a:uFillTx/>
                <a:latin typeface="Cambria"/>
                <a:ea typeface="+mn-ea"/>
                <a:cs typeface="+mn-cs"/>
              </a:rPr>
              <a:t>for the Lord and not for men, </a:t>
            </a:r>
            <a:r>
              <a:rPr kumimoji="0" lang="en-US" sz="3200" b="0" i="0" u="none" strike="noStrike" kern="1200" cap="none" spc="0" normalizeH="0" baseline="30000" noProof="0" dirty="0">
                <a:ln>
                  <a:noFill/>
                </a:ln>
                <a:solidFill>
                  <a:srgbClr val="514A40"/>
                </a:solidFill>
                <a:effectLst/>
                <a:highlight>
                  <a:srgbClr val="FFFF00"/>
                </a:highlight>
                <a:uLnTx/>
                <a:uFillTx/>
                <a:latin typeface="Cambria"/>
                <a:ea typeface="+mn-ea"/>
                <a:cs typeface="+mn-cs"/>
              </a:rPr>
              <a:t>24 </a:t>
            </a:r>
            <a:r>
              <a:rPr kumimoji="0" lang="en-US" sz="3200" b="0" i="0" u="none" strike="noStrike" kern="1200" cap="none" spc="0" normalizeH="0" baseline="0" noProof="0" dirty="0">
                <a:ln>
                  <a:noFill/>
                </a:ln>
                <a:solidFill>
                  <a:srgbClr val="514A40"/>
                </a:solidFill>
                <a:effectLst/>
                <a:highlight>
                  <a:srgbClr val="FFFF00"/>
                </a:highlight>
                <a:uLnTx/>
                <a:uFillTx/>
                <a:latin typeface="Cambria"/>
                <a:ea typeface="+mn-ea"/>
                <a:cs typeface="+mn-cs"/>
              </a:rPr>
              <a:t>knowing that from the Lord you will receive the inheritance as your reward. You are serving the Lord Christ. </a:t>
            </a:r>
            <a:r>
              <a:rPr kumimoji="0" lang="en-US" sz="3200" b="0" i="0" u="none" strike="noStrike" kern="1200" cap="none" spc="0" normalizeH="0" baseline="30000" noProof="0" dirty="0">
                <a:ln>
                  <a:noFill/>
                </a:ln>
                <a:solidFill>
                  <a:srgbClr val="514A40"/>
                </a:solidFill>
                <a:effectLst/>
                <a:uLnTx/>
                <a:uFillTx/>
                <a:latin typeface="Cambria"/>
                <a:ea typeface="+mn-ea"/>
                <a:cs typeface="+mn-cs"/>
              </a:rPr>
              <a:t>25 </a:t>
            </a:r>
            <a:r>
              <a:rPr kumimoji="0" lang="en-US" sz="3200" b="0" i="0" u="none" strike="noStrike" kern="1200" cap="none" spc="0" normalizeH="0" baseline="0" noProof="0" dirty="0">
                <a:ln>
                  <a:noFill/>
                </a:ln>
                <a:solidFill>
                  <a:srgbClr val="514A40"/>
                </a:solidFill>
                <a:effectLst/>
                <a:uLnTx/>
                <a:uFillTx/>
                <a:latin typeface="Cambria"/>
                <a:ea typeface="+mn-ea"/>
                <a:cs typeface="+mn-cs"/>
              </a:rPr>
              <a:t>For the wrongdoer will be paid back for the wrong he has done, and there is no partiality.</a:t>
            </a:r>
          </a:p>
          <a:p>
            <a:endParaRPr lang="en-US" dirty="0"/>
          </a:p>
        </p:txBody>
      </p:sp>
    </p:spTree>
    <p:extLst>
      <p:ext uri="{BB962C8B-B14F-4D97-AF65-F5344CB8AC3E}">
        <p14:creationId xmlns:p14="http://schemas.microsoft.com/office/powerpoint/2010/main" val="7048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9A637-BC4C-5090-620C-FE09865EE9E3}"/>
              </a:ext>
            </a:extLst>
          </p:cNvPr>
          <p:cNvSpPr>
            <a:spLocks noGrp="1"/>
          </p:cNvSpPr>
          <p:nvPr>
            <p:ph type="title"/>
          </p:nvPr>
        </p:nvSpPr>
        <p:spPr/>
        <p:txBody>
          <a:bodyPr/>
          <a:lstStyle/>
          <a:p>
            <a:r>
              <a:rPr lang="en-US" dirty="0"/>
              <a:t>Love which unites us</a:t>
            </a:r>
            <a:br>
              <a:rPr lang="en-US" dirty="0"/>
            </a:br>
            <a:r>
              <a:rPr lang="en-US" dirty="0"/>
              <a:t>A closer look at Colossians 3:14</a:t>
            </a:r>
          </a:p>
        </p:txBody>
      </p:sp>
      <p:sp>
        <p:nvSpPr>
          <p:cNvPr id="3" name="Content Placeholder 2">
            <a:extLst>
              <a:ext uri="{FF2B5EF4-FFF2-40B4-BE49-F238E27FC236}">
                <a16:creationId xmlns:a16="http://schemas.microsoft.com/office/drawing/2014/main" xmlns="" id="{9C8BE9D7-4E7B-F4A7-39AD-D007BF89C7EB}"/>
              </a:ext>
            </a:extLst>
          </p:cNvPr>
          <p:cNvSpPr>
            <a:spLocks noGrp="1"/>
          </p:cNvSpPr>
          <p:nvPr>
            <p:ph idx="1"/>
          </p:nvPr>
        </p:nvSpPr>
        <p:spPr/>
        <p:txBody>
          <a:bodyPr>
            <a:normAutofit/>
          </a:bodyPr>
          <a:lstStyle/>
          <a:p>
            <a:r>
              <a:rPr lang="en-US" sz="3200" baseline="30000" dirty="0"/>
              <a:t>NLT 14 </a:t>
            </a:r>
            <a:r>
              <a:rPr lang="en-US" sz="3200" dirty="0"/>
              <a:t>Above all, </a:t>
            </a:r>
            <a:r>
              <a:rPr lang="en-US" sz="3200" i="1" dirty="0"/>
              <a:t>clothe yourselves with love</a:t>
            </a:r>
            <a:r>
              <a:rPr lang="en-US" sz="3200" dirty="0"/>
              <a:t>, which </a:t>
            </a:r>
            <a:r>
              <a:rPr lang="en-US" sz="3200" b="1" dirty="0">
                <a:highlight>
                  <a:srgbClr val="FFFF00"/>
                </a:highlight>
              </a:rPr>
              <a:t>binds</a:t>
            </a:r>
            <a:r>
              <a:rPr lang="en-US" sz="3200" dirty="0">
                <a:highlight>
                  <a:srgbClr val="FFFF00"/>
                </a:highlight>
              </a:rPr>
              <a:t> </a:t>
            </a:r>
            <a:r>
              <a:rPr lang="en-US" sz="3200" b="1" dirty="0">
                <a:highlight>
                  <a:srgbClr val="FFFF00"/>
                </a:highlight>
              </a:rPr>
              <a:t>us</a:t>
            </a:r>
            <a:r>
              <a:rPr lang="en-US" sz="3200" dirty="0">
                <a:highlight>
                  <a:srgbClr val="FFFF00"/>
                </a:highlight>
              </a:rPr>
              <a:t> all together in perfect </a:t>
            </a:r>
            <a:r>
              <a:rPr lang="en-US" sz="3200" b="1" dirty="0">
                <a:highlight>
                  <a:srgbClr val="FFFF00"/>
                </a:highlight>
              </a:rPr>
              <a:t>harmony</a:t>
            </a:r>
            <a:r>
              <a:rPr lang="en-US" sz="3200" dirty="0">
                <a:highlight>
                  <a:srgbClr val="FFFF00"/>
                </a:highlight>
              </a:rPr>
              <a:t>.</a:t>
            </a:r>
          </a:p>
          <a:p>
            <a:r>
              <a:rPr lang="en-US" sz="3200" baseline="30000" dirty="0"/>
              <a:t>LSB 14 </a:t>
            </a:r>
            <a:r>
              <a:rPr lang="en-US" sz="3200" dirty="0"/>
              <a:t>Above all these things </a:t>
            </a:r>
            <a:r>
              <a:rPr lang="en-US" sz="3200" i="1" dirty="0"/>
              <a:t>put on</a:t>
            </a:r>
            <a:r>
              <a:rPr lang="en-US" sz="3200" dirty="0"/>
              <a:t> love, which is </a:t>
            </a:r>
            <a:r>
              <a:rPr lang="en-US" sz="3200" dirty="0">
                <a:highlight>
                  <a:srgbClr val="FFFF00"/>
                </a:highlight>
              </a:rPr>
              <a:t>the perfect </a:t>
            </a:r>
            <a:r>
              <a:rPr lang="en-US" sz="3200" b="1" dirty="0">
                <a:highlight>
                  <a:srgbClr val="FFFF00"/>
                </a:highlight>
              </a:rPr>
              <a:t>bond</a:t>
            </a:r>
            <a:r>
              <a:rPr lang="en-US" sz="3200" dirty="0">
                <a:highlight>
                  <a:srgbClr val="FFFF00"/>
                </a:highlight>
              </a:rPr>
              <a:t> of </a:t>
            </a:r>
            <a:r>
              <a:rPr lang="en-US" sz="3200" b="1" dirty="0">
                <a:highlight>
                  <a:srgbClr val="FFFF00"/>
                </a:highlight>
              </a:rPr>
              <a:t>unity</a:t>
            </a:r>
            <a:r>
              <a:rPr lang="en-US" sz="3200" dirty="0">
                <a:highlight>
                  <a:srgbClr val="FFFF00"/>
                </a:highlight>
              </a:rPr>
              <a:t>.</a:t>
            </a:r>
          </a:p>
          <a:p>
            <a:r>
              <a:rPr lang="en-US" sz="3200" baseline="30000" dirty="0"/>
              <a:t>Expanded 14 </a:t>
            </a:r>
            <a:r>
              <a:rPr lang="en-US" sz="3200" dirty="0"/>
              <a:t>·Even more than all this [Above all], </a:t>
            </a:r>
            <a:r>
              <a:rPr lang="en-US" sz="3200" i="1" dirty="0"/>
              <a:t>clothe yourself in love</a:t>
            </a:r>
            <a:r>
              <a:rPr lang="en-US" sz="3200" dirty="0"/>
              <a:t>, which ·</a:t>
            </a:r>
            <a:r>
              <a:rPr lang="en-US" sz="3200" b="1" dirty="0">
                <a:highlight>
                  <a:srgbClr val="FFFF00"/>
                </a:highlight>
              </a:rPr>
              <a:t>holds you</a:t>
            </a:r>
            <a:r>
              <a:rPr lang="en-US" sz="3200" dirty="0">
                <a:highlight>
                  <a:srgbClr val="FFFF00"/>
                </a:highlight>
              </a:rPr>
              <a:t> </a:t>
            </a:r>
            <a:r>
              <a:rPr lang="en-US" sz="3200" b="1" dirty="0">
                <a:highlight>
                  <a:srgbClr val="FFFF00"/>
                </a:highlight>
              </a:rPr>
              <a:t>all together </a:t>
            </a:r>
            <a:r>
              <a:rPr lang="en-US" sz="3200" dirty="0">
                <a:highlight>
                  <a:srgbClr val="FFFF00"/>
                </a:highlight>
              </a:rPr>
              <a:t>in perfect unity </a:t>
            </a:r>
            <a:r>
              <a:rPr lang="en-US" sz="3200" dirty="0"/>
              <a:t>[</a:t>
            </a:r>
            <a:r>
              <a:rPr lang="en-US" sz="3200" i="1" dirty="0"/>
              <a:t>or</a:t>
            </a:r>
            <a:r>
              <a:rPr lang="en-US" sz="3200" dirty="0"/>
              <a:t> </a:t>
            </a:r>
            <a:r>
              <a:rPr lang="en-US" sz="3200" b="1" dirty="0">
                <a:highlight>
                  <a:srgbClr val="FFFF00"/>
                </a:highlight>
              </a:rPr>
              <a:t>binds everything </a:t>
            </a:r>
            <a:r>
              <a:rPr lang="en-US" sz="3200" dirty="0">
                <a:highlight>
                  <a:srgbClr val="FFFF00"/>
                </a:highlight>
              </a:rPr>
              <a:t>together</a:t>
            </a:r>
            <a:r>
              <a:rPr lang="en-US" sz="3200" dirty="0"/>
              <a:t>; </a:t>
            </a:r>
            <a:r>
              <a:rPr lang="en-US" sz="3200" baseline="30000" dirty="0"/>
              <a:t>L </a:t>
            </a:r>
            <a:r>
              <a:rPr lang="en-US" sz="3200" dirty="0"/>
              <a:t>is </a:t>
            </a:r>
            <a:r>
              <a:rPr lang="en-US" sz="3200" dirty="0">
                <a:highlight>
                  <a:srgbClr val="FFFF00"/>
                </a:highlight>
              </a:rPr>
              <a:t>the </a:t>
            </a:r>
            <a:r>
              <a:rPr lang="en-US" sz="3200" b="1" dirty="0">
                <a:highlight>
                  <a:srgbClr val="FFFF00"/>
                </a:highlight>
              </a:rPr>
              <a:t>bond</a:t>
            </a:r>
            <a:r>
              <a:rPr lang="en-US" sz="3200" dirty="0">
                <a:highlight>
                  <a:srgbClr val="FFFF00"/>
                </a:highlight>
              </a:rPr>
              <a:t> of perfection/completeness</a:t>
            </a:r>
            <a:r>
              <a:rPr lang="en-US" sz="3200" dirty="0"/>
              <a:t>]. </a:t>
            </a:r>
            <a:endParaRPr lang="en-US" sz="3200" dirty="0">
              <a:highlight>
                <a:srgbClr val="FFFF00"/>
              </a:highlight>
            </a:endParaRPr>
          </a:p>
        </p:txBody>
      </p:sp>
    </p:spTree>
    <p:extLst>
      <p:ext uri="{BB962C8B-B14F-4D97-AF65-F5344CB8AC3E}">
        <p14:creationId xmlns:p14="http://schemas.microsoft.com/office/powerpoint/2010/main" val="262059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F61A1-C045-4FB2-0183-80AA75D8139B}"/>
              </a:ext>
            </a:extLst>
          </p:cNvPr>
          <p:cNvSpPr>
            <a:spLocks noGrp="1"/>
          </p:cNvSpPr>
          <p:nvPr>
            <p:ph type="title"/>
          </p:nvPr>
        </p:nvSpPr>
        <p:spPr/>
        <p:txBody>
          <a:bodyPr/>
          <a:lstStyle/>
          <a:p>
            <a:r>
              <a:rPr lang="en-US" dirty="0"/>
              <a:t>Colossians 3:14</a:t>
            </a:r>
          </a:p>
        </p:txBody>
      </p:sp>
      <p:sp>
        <p:nvSpPr>
          <p:cNvPr id="3" name="Content Placeholder 2">
            <a:extLst>
              <a:ext uri="{FF2B5EF4-FFF2-40B4-BE49-F238E27FC236}">
                <a16:creationId xmlns:a16="http://schemas.microsoft.com/office/drawing/2014/main" xmlns="" id="{8B543FC3-A0E8-A406-17DB-2EC620F8F61A}"/>
              </a:ext>
            </a:extLst>
          </p:cNvPr>
          <p:cNvSpPr>
            <a:spLocks noGrp="1"/>
          </p:cNvSpPr>
          <p:nvPr>
            <p:ph idx="1"/>
          </p:nvPr>
        </p:nvSpPr>
        <p:spPr/>
        <p:txBody>
          <a:bodyPr>
            <a:normAutofit/>
          </a:bodyPr>
          <a:lstStyle/>
          <a:p>
            <a:pPr marL="45720" indent="0">
              <a:buNone/>
            </a:pPr>
            <a:r>
              <a:rPr lang="en-US" sz="2800" dirty="0"/>
              <a:t> “…</a:t>
            </a:r>
            <a:r>
              <a:rPr lang="en-US" sz="2800" b="1" dirty="0"/>
              <a:t>of perfect unity</a:t>
            </a:r>
            <a:r>
              <a:rPr lang="en-US" sz="2800" dirty="0"/>
              <a:t>…” [Greek # 5047.—</a:t>
            </a:r>
            <a:r>
              <a:rPr lang="en-US" sz="2800" i="1" dirty="0" err="1"/>
              <a:t>teleiotetos</a:t>
            </a:r>
            <a:r>
              <a:rPr lang="en-US" sz="2800" dirty="0"/>
              <a:t>] meaning: perfection, maturing/maturation, completeness</a:t>
            </a:r>
          </a:p>
          <a:p>
            <a:pPr marL="45720" indent="0">
              <a:buNone/>
            </a:pPr>
            <a:r>
              <a:rPr lang="en-US" sz="2800" dirty="0"/>
              <a:t>The term </a:t>
            </a:r>
            <a:r>
              <a:rPr lang="en-US" sz="2800" b="1" i="1" dirty="0" err="1"/>
              <a:t>teleiotetos</a:t>
            </a:r>
            <a:r>
              <a:rPr lang="en-US" sz="2800" dirty="0"/>
              <a:t> is referring to </a:t>
            </a:r>
            <a:r>
              <a:rPr lang="en-US" sz="2800" i="1" u="sng" dirty="0"/>
              <a:t>the ongoing growth in Christian development, towards the state of being compete or mature, in a moral or spiritual sense</a:t>
            </a:r>
            <a:r>
              <a:rPr lang="en-US" sz="2800" i="1" dirty="0"/>
              <a:t>. It implies reaching a goal or fulfilling a purpose, particularly in the context of the Christian growth and maturity. </a:t>
            </a:r>
          </a:p>
        </p:txBody>
      </p:sp>
    </p:spTree>
    <p:extLst>
      <p:ext uri="{BB962C8B-B14F-4D97-AF65-F5344CB8AC3E}">
        <p14:creationId xmlns:p14="http://schemas.microsoft.com/office/powerpoint/2010/main" val="389487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EE259B-7E12-2712-9E45-5C6BF75A649A}"/>
              </a:ext>
            </a:extLst>
          </p:cNvPr>
          <p:cNvSpPr>
            <a:spLocks noGrp="1"/>
          </p:cNvSpPr>
          <p:nvPr>
            <p:ph type="title"/>
          </p:nvPr>
        </p:nvSpPr>
        <p:spPr>
          <a:xfrm>
            <a:off x="1295400" y="381000"/>
            <a:ext cx="9601200" cy="1447800"/>
          </a:xfrm>
        </p:spPr>
        <p:txBody>
          <a:bodyPr>
            <a:normAutofit fontScale="90000"/>
          </a:bodyPr>
          <a:lstStyle/>
          <a:p>
            <a:r>
              <a:rPr lang="en-US" dirty="0"/>
              <a:t>Forgiveness</a:t>
            </a:r>
            <a:br>
              <a:rPr lang="en-US" dirty="0"/>
            </a:br>
            <a:r>
              <a:rPr lang="en-US" b="0" cap="none" dirty="0">
                <a:solidFill>
                  <a:srgbClr val="514A40"/>
                </a:solidFill>
                <a:effectLst/>
                <a:ea typeface="+mn-ea"/>
                <a:cs typeface="+mn-cs"/>
              </a:rPr>
              <a:t>Colossians 3:13</a:t>
            </a:r>
            <a:r>
              <a:rPr kumimoji="0" lang="en-US" sz="3200" b="0" i="0" u="none" strike="noStrike" kern="1200" cap="none" spc="0" normalizeH="0" baseline="30000" noProof="0" dirty="0">
                <a:ln>
                  <a:noFill/>
                </a:ln>
                <a:solidFill>
                  <a:srgbClr val="514A40"/>
                </a:solidFill>
                <a:effectLst/>
                <a:uLnTx/>
                <a:uFillTx/>
                <a:latin typeface="Cambria"/>
                <a:ea typeface="+mn-ea"/>
                <a:cs typeface="+mn-cs"/>
              </a:rPr>
              <a:t> </a:t>
            </a:r>
            <a:r>
              <a:rPr kumimoji="0" lang="en-US" sz="3200" b="0" i="0" u="none" strike="noStrike" kern="1200" cap="none" spc="0" normalizeH="0" baseline="0" noProof="0" dirty="0">
                <a:ln>
                  <a:noFill/>
                </a:ln>
                <a:solidFill>
                  <a:srgbClr val="514A40"/>
                </a:solidFill>
                <a:effectLst/>
                <a:uLnTx/>
                <a:uFillTx/>
                <a:latin typeface="Cambria"/>
                <a:ea typeface="+mn-ea"/>
                <a:cs typeface="+mn-cs"/>
              </a:rPr>
              <a:t>Bear with each other and </a:t>
            </a:r>
            <a:r>
              <a:rPr kumimoji="0" lang="en-US" sz="3200" b="1" i="1" u="sng" strike="noStrike" kern="1200" cap="none" spc="0" normalizeH="0" baseline="0" noProof="0" dirty="0">
                <a:ln>
                  <a:noFill/>
                </a:ln>
                <a:solidFill>
                  <a:srgbClr val="514A40"/>
                </a:solidFill>
                <a:effectLst/>
                <a:uLnTx/>
                <a:uFillTx/>
                <a:latin typeface="Cambria"/>
                <a:ea typeface="+mn-ea"/>
                <a:cs typeface="+mn-cs"/>
              </a:rPr>
              <a:t>forgive </a:t>
            </a:r>
            <a:r>
              <a:rPr kumimoji="0" lang="en-US" sz="3200" b="1" i="1" u="none" strike="noStrike" kern="1200" cap="none" spc="0" normalizeH="0" baseline="0" noProof="0" dirty="0">
                <a:ln>
                  <a:noFill/>
                </a:ln>
                <a:solidFill>
                  <a:srgbClr val="514A40"/>
                </a:solidFill>
                <a:effectLst/>
                <a:uLnTx/>
                <a:uFillTx/>
                <a:latin typeface="Cambria"/>
                <a:ea typeface="+mn-ea"/>
                <a:cs typeface="+mn-cs"/>
              </a:rPr>
              <a:t>one another </a:t>
            </a:r>
            <a:r>
              <a:rPr kumimoji="0" lang="en-US" sz="3200" b="0" i="0" u="none" strike="noStrike" kern="1200" cap="none" spc="0" normalizeH="0" baseline="0" noProof="0" dirty="0">
                <a:ln>
                  <a:noFill/>
                </a:ln>
                <a:solidFill>
                  <a:srgbClr val="514A40"/>
                </a:solidFill>
                <a:effectLst/>
                <a:uLnTx/>
                <a:uFillTx/>
                <a:latin typeface="Cambria"/>
                <a:ea typeface="+mn-ea"/>
                <a:cs typeface="+mn-cs"/>
              </a:rPr>
              <a:t>if any of you has a grievance against someone. </a:t>
            </a:r>
            <a:r>
              <a:rPr kumimoji="0" lang="en-US" sz="3200" b="1" i="1" u="sng" strike="noStrike" kern="1200" cap="none" spc="0" normalizeH="0" baseline="0" noProof="0" dirty="0">
                <a:ln>
                  <a:noFill/>
                </a:ln>
                <a:solidFill>
                  <a:srgbClr val="514A40"/>
                </a:solidFill>
                <a:effectLst/>
                <a:uLnTx/>
                <a:uFillTx/>
                <a:latin typeface="Cambria"/>
                <a:ea typeface="+mn-ea"/>
                <a:cs typeface="+mn-cs"/>
              </a:rPr>
              <a:t>Forgive</a:t>
            </a:r>
            <a:r>
              <a:rPr kumimoji="0" lang="en-US" sz="3200" b="1" i="1" u="none" strike="noStrike" kern="1200" cap="none" spc="0" normalizeH="0" baseline="0" noProof="0" dirty="0">
                <a:ln>
                  <a:noFill/>
                </a:ln>
                <a:solidFill>
                  <a:srgbClr val="514A40"/>
                </a:solidFill>
                <a:effectLst/>
                <a:uLnTx/>
                <a:uFillTx/>
                <a:latin typeface="Cambria"/>
                <a:ea typeface="+mn-ea"/>
                <a:cs typeface="+mn-cs"/>
              </a:rPr>
              <a:t> </a:t>
            </a:r>
            <a:r>
              <a:rPr kumimoji="0" lang="en-US" sz="3200" b="1" i="1" u="sng" strike="noStrike" kern="1200" cap="none" spc="0" normalizeH="0" baseline="0" noProof="0" dirty="0">
                <a:ln>
                  <a:noFill/>
                </a:ln>
                <a:solidFill>
                  <a:srgbClr val="514A40"/>
                </a:solidFill>
                <a:effectLst/>
                <a:uLnTx/>
                <a:uFillTx/>
                <a:latin typeface="Cambria"/>
                <a:ea typeface="+mn-ea"/>
                <a:cs typeface="+mn-cs"/>
              </a:rPr>
              <a:t>as the Lord forgave </a:t>
            </a:r>
            <a:r>
              <a:rPr kumimoji="0" lang="en-US" sz="3200" b="1" i="1" u="none" strike="noStrike" kern="1200" cap="none" spc="0" normalizeH="0" baseline="0" noProof="0" dirty="0">
                <a:ln>
                  <a:noFill/>
                </a:ln>
                <a:solidFill>
                  <a:srgbClr val="514A40"/>
                </a:solidFill>
                <a:effectLst/>
                <a:uLnTx/>
                <a:uFillTx/>
                <a:latin typeface="Cambria"/>
                <a:ea typeface="+mn-ea"/>
                <a:cs typeface="+mn-cs"/>
              </a:rPr>
              <a:t>you</a:t>
            </a:r>
            <a:r>
              <a:rPr kumimoji="0" lang="en-US" sz="3200" b="0" i="0" u="none" strike="noStrike" kern="1200" cap="none" spc="0" normalizeH="0" baseline="0" noProof="0" dirty="0">
                <a:ln>
                  <a:noFill/>
                </a:ln>
                <a:solidFill>
                  <a:srgbClr val="514A40"/>
                </a:solidFill>
                <a:effectLst/>
                <a:uLnTx/>
                <a:uFillTx/>
                <a:latin typeface="Cambria"/>
                <a:ea typeface="+mn-ea"/>
                <a:cs typeface="+mn-cs"/>
              </a:rPr>
              <a:t>.</a:t>
            </a:r>
            <a:endParaRPr lang="en-US" dirty="0"/>
          </a:p>
        </p:txBody>
      </p:sp>
      <p:sp>
        <p:nvSpPr>
          <p:cNvPr id="3" name="Content Placeholder 2">
            <a:extLst>
              <a:ext uri="{FF2B5EF4-FFF2-40B4-BE49-F238E27FC236}">
                <a16:creationId xmlns:a16="http://schemas.microsoft.com/office/drawing/2014/main" xmlns="" id="{C2266797-F37C-41DE-8CAA-3BE40C229414}"/>
              </a:ext>
            </a:extLst>
          </p:cNvPr>
          <p:cNvSpPr>
            <a:spLocks noGrp="1"/>
          </p:cNvSpPr>
          <p:nvPr>
            <p:ph idx="1"/>
          </p:nvPr>
        </p:nvSpPr>
        <p:spPr/>
        <p:txBody>
          <a:bodyPr/>
          <a:lstStyle/>
          <a:p>
            <a:endParaRPr kumimoji="0" lang="en-US" sz="2800" b="1" i="0" u="none" strike="noStrike" kern="100" cap="none" spc="0" normalizeH="0" baseline="0" noProof="0" dirty="0">
              <a:ln>
                <a:noFill/>
              </a:ln>
              <a:solidFill>
                <a:srgbClr val="514A40"/>
              </a:solidFill>
              <a:effectLst/>
              <a:uLnTx/>
              <a:uFillTx/>
              <a:latin typeface="Aptos" panose="020B0004020202020204" pitchFamily="34" charset="0"/>
              <a:ea typeface="Aptos" panose="020B0004020202020204" pitchFamily="34" charset="0"/>
              <a:cs typeface="Times New Roman" panose="02020603050405020304" pitchFamily="18" charset="0"/>
            </a:endParaRPr>
          </a:p>
          <a:p>
            <a:r>
              <a:rPr kumimoji="0" lang="en-US" sz="2800" b="1" i="0" u="none" strike="noStrike" kern="100" cap="none" spc="0" normalizeH="0" baseline="0" noProof="0" dirty="0">
                <a:ln>
                  <a:noFill/>
                </a:ln>
                <a:solidFill>
                  <a:srgbClr val="514A40"/>
                </a:solidFill>
                <a:effectLst/>
                <a:uLnTx/>
                <a:uFillTx/>
                <a:latin typeface="Aptos" panose="020B0004020202020204" pitchFamily="34" charset="0"/>
                <a:ea typeface="Aptos" panose="020B0004020202020204" pitchFamily="34" charset="0"/>
                <a:cs typeface="Times New Roman" panose="02020603050405020304" pitchFamily="18" charset="0"/>
              </a:rPr>
              <a:t>1)</a:t>
            </a:r>
            <a:r>
              <a:rPr kumimoji="0" lang="en-US" sz="2800" b="0" i="0" u="none" strike="noStrike" kern="100" cap="none" spc="0" normalizeH="0" baseline="0" noProof="0" dirty="0">
                <a:ln>
                  <a:noFill/>
                </a:ln>
                <a:solidFill>
                  <a:srgbClr val="514A40"/>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US" sz="2800" b="1" i="1" u="none" strike="noStrike" kern="100" cap="none" spc="0" normalizeH="0" baseline="0" noProof="0" dirty="0">
                <a:ln>
                  <a:noFill/>
                </a:ln>
                <a:solidFill>
                  <a:srgbClr val="514A40"/>
                </a:solidFill>
                <a:effectLst/>
                <a:uLnTx/>
                <a:uFillTx/>
                <a:latin typeface="Aptos" panose="020B0004020202020204" pitchFamily="34" charset="0"/>
                <a:ea typeface="Aptos" panose="020B0004020202020204" pitchFamily="34" charset="0"/>
                <a:cs typeface="Times New Roman" panose="02020603050405020304" pitchFamily="18" charset="0"/>
              </a:rPr>
              <a:t>Forgiveness is a command</a:t>
            </a:r>
            <a:r>
              <a:rPr kumimoji="0" lang="en-US" sz="2400" b="0" i="0" u="none" strike="noStrike" kern="100" cap="none" spc="0" normalizeH="0" baseline="0" noProof="0" dirty="0">
                <a:ln>
                  <a:noFill/>
                </a:ln>
                <a:solidFill>
                  <a:srgbClr val="514A40"/>
                </a:solidFill>
                <a:effectLst/>
                <a:uLnTx/>
                <a:uFillTx/>
                <a:latin typeface="Aptos" panose="020B0004020202020204" pitchFamily="34" charset="0"/>
                <a:ea typeface="Aptos" panose="020B0004020202020204" pitchFamily="34" charset="0"/>
                <a:cs typeface="Times New Roman" panose="02020603050405020304" pitchFamily="18" charset="0"/>
              </a:rPr>
              <a:t>.</a:t>
            </a:r>
          </a:p>
          <a:p>
            <a:r>
              <a:rPr kumimoji="0" lang="en-US" sz="2800" b="1" i="0" u="none" strike="noStrike" kern="100" cap="none" spc="0" normalizeH="0" baseline="0" noProof="0" dirty="0">
                <a:ln>
                  <a:noFill/>
                </a:ln>
                <a:solidFill>
                  <a:srgbClr val="514A40"/>
                </a:solidFill>
                <a:effectLst/>
                <a:uLnTx/>
                <a:uFillTx/>
                <a:latin typeface="Aptos" panose="020B0004020202020204" pitchFamily="34" charset="0"/>
                <a:ea typeface="Aptos" panose="020B0004020202020204" pitchFamily="34" charset="0"/>
                <a:cs typeface="Times New Roman" panose="02020603050405020304" pitchFamily="18" charset="0"/>
              </a:rPr>
              <a:t>2)</a:t>
            </a:r>
            <a:r>
              <a:rPr kumimoji="0" lang="en-US" sz="2800" b="0" i="0" u="none" strike="noStrike" kern="100" cap="none" spc="0" normalizeH="0" baseline="0" noProof="0" dirty="0">
                <a:ln>
                  <a:noFill/>
                </a:ln>
                <a:solidFill>
                  <a:srgbClr val="514A40"/>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US" sz="2800" b="1" i="1" u="none" strike="noStrike" kern="100" cap="none" spc="0" normalizeH="0" baseline="0" noProof="0" dirty="0">
                <a:ln>
                  <a:noFill/>
                </a:ln>
                <a:solidFill>
                  <a:srgbClr val="514A40"/>
                </a:solidFill>
                <a:effectLst/>
                <a:uLnTx/>
                <a:uFillTx/>
                <a:latin typeface="Aptos" panose="020B0004020202020204" pitchFamily="34" charset="0"/>
                <a:ea typeface="Aptos" panose="020B0004020202020204" pitchFamily="34" charset="0"/>
                <a:cs typeface="Times New Roman" panose="02020603050405020304" pitchFamily="18" charset="0"/>
              </a:rPr>
              <a:t>Forgiveness is also a powerful weapon for freedom</a:t>
            </a:r>
            <a:r>
              <a:rPr kumimoji="0" lang="en-US" sz="2800" b="0" i="0" u="none" strike="noStrike" kern="100" cap="none" spc="0" normalizeH="0" baseline="0" noProof="0" dirty="0">
                <a:ln>
                  <a:noFill/>
                </a:ln>
                <a:solidFill>
                  <a:srgbClr val="514A40"/>
                </a:solidFill>
                <a:effectLst/>
                <a:uLnTx/>
                <a:uFillTx/>
                <a:latin typeface="Aptos" panose="020B0004020202020204" pitchFamily="34" charset="0"/>
                <a:ea typeface="Aptos" panose="020B0004020202020204" pitchFamily="34" charset="0"/>
                <a:cs typeface="Times New Roman" panose="02020603050405020304" pitchFamily="18" charset="0"/>
              </a:rPr>
              <a:t>.</a:t>
            </a:r>
          </a:p>
          <a:p>
            <a:r>
              <a:rPr kumimoji="0" lang="en-US" sz="2800" b="1" i="0" u="none" strike="noStrike" kern="100" cap="none" spc="0" normalizeH="0" baseline="0" noProof="0" dirty="0">
                <a:ln>
                  <a:noFill/>
                </a:ln>
                <a:solidFill>
                  <a:srgbClr val="514A40"/>
                </a:solidFill>
                <a:effectLst/>
                <a:uLnTx/>
                <a:uFillTx/>
                <a:latin typeface="Aptos" panose="020B0004020202020204" pitchFamily="34" charset="0"/>
                <a:ea typeface="Aptos" panose="020B0004020202020204" pitchFamily="34" charset="0"/>
                <a:cs typeface="Times New Roman" panose="02020603050405020304" pitchFamily="18" charset="0"/>
              </a:rPr>
              <a:t>3)</a:t>
            </a:r>
            <a:r>
              <a:rPr kumimoji="0" lang="en-US" sz="2800" b="0" i="0" u="none" strike="noStrike" kern="100" cap="none" spc="0" normalizeH="0" baseline="0" noProof="0" dirty="0">
                <a:ln>
                  <a:noFill/>
                </a:ln>
                <a:solidFill>
                  <a:srgbClr val="514A40"/>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US" sz="2800" b="1" i="1" u="none" strike="noStrike" kern="100" cap="none" spc="0" normalizeH="0" baseline="0" noProof="0" dirty="0">
                <a:ln>
                  <a:noFill/>
                </a:ln>
                <a:solidFill>
                  <a:srgbClr val="514A40"/>
                </a:solidFill>
                <a:effectLst/>
                <a:uLnTx/>
                <a:uFillTx/>
                <a:latin typeface="Aptos" panose="020B0004020202020204" pitchFamily="34" charset="0"/>
                <a:ea typeface="Aptos" panose="020B0004020202020204" pitchFamily="34" charset="0"/>
                <a:cs typeface="Times New Roman" panose="02020603050405020304" pitchFamily="18" charset="0"/>
              </a:rPr>
              <a:t>Unforgiveness is an open door for demonic influence and torment</a:t>
            </a:r>
            <a:r>
              <a:rPr kumimoji="0" lang="en-US" sz="2800" b="0" i="0" u="none" strike="noStrike" kern="100" cap="none" spc="0" normalizeH="0" baseline="0" noProof="0" dirty="0">
                <a:ln>
                  <a:noFill/>
                </a:ln>
                <a:solidFill>
                  <a:srgbClr val="514A40"/>
                </a:solidFill>
                <a:effectLst/>
                <a:uLnTx/>
                <a:uFillTx/>
                <a:latin typeface="Aptos" panose="020B0004020202020204" pitchFamily="34" charset="0"/>
                <a:ea typeface="Aptos" panose="020B000402020202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173446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C500A-97D8-4C47-1846-FA691D0395C1}"/>
              </a:ext>
            </a:extLst>
          </p:cNvPr>
          <p:cNvSpPr>
            <a:spLocks noGrp="1"/>
          </p:cNvSpPr>
          <p:nvPr>
            <p:ph type="title"/>
          </p:nvPr>
        </p:nvSpPr>
        <p:spPr/>
        <p:txBody>
          <a:bodyPr/>
          <a:lstStyle/>
          <a:p>
            <a:r>
              <a:rPr lang="en-US" dirty="0"/>
              <a:t>Forgiveness (point 1/3)</a:t>
            </a:r>
          </a:p>
        </p:txBody>
      </p:sp>
      <p:sp>
        <p:nvSpPr>
          <p:cNvPr id="3" name="Content Placeholder 2">
            <a:extLst>
              <a:ext uri="{FF2B5EF4-FFF2-40B4-BE49-F238E27FC236}">
                <a16:creationId xmlns:a16="http://schemas.microsoft.com/office/drawing/2014/main" xmlns="" id="{0F57AEBD-492F-51CB-7F36-F412BB5B6AE2}"/>
              </a:ext>
            </a:extLst>
          </p:cNvPr>
          <p:cNvSpPr>
            <a:spLocks noGrp="1"/>
          </p:cNvSpPr>
          <p:nvPr>
            <p:ph idx="1"/>
          </p:nvPr>
        </p:nvSpPr>
        <p:spPr/>
        <p:txBody>
          <a:bodyPr/>
          <a:lstStyle/>
          <a:p>
            <a:pPr marL="0" marR="0">
              <a:lnSpc>
                <a:spcPct val="107000"/>
              </a:lnSpc>
              <a:spcAft>
                <a:spcPts val="80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1)</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b="1" i="1" kern="100" dirty="0">
                <a:effectLst/>
                <a:latin typeface="Aptos" panose="020B0004020202020204" pitchFamily="34" charset="0"/>
                <a:ea typeface="Aptos" panose="020B0004020202020204" pitchFamily="34" charset="0"/>
                <a:cs typeface="Times New Roman" panose="02020603050405020304" pitchFamily="18" charset="0"/>
              </a:rPr>
              <a:t>Forgiveness is a command</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r>
              <a:rPr lang="en-US" sz="2800" kern="100" dirty="0">
                <a:effectLst/>
                <a:latin typeface="Aptos" panose="020B0004020202020204" pitchFamily="34" charset="0"/>
                <a:ea typeface="Aptos" panose="020B0004020202020204" pitchFamily="34" charset="0"/>
                <a:cs typeface="Times New Roman" panose="02020603050405020304" pitchFamily="18" charset="0"/>
              </a:rPr>
              <a:t>Forgiveness is a choice, not a feeling. Forgiveness is literally the cancelling of a debt owed. </a:t>
            </a:r>
            <a:r>
              <a:rPr lang="en-US" sz="2800" i="1" u="sng" kern="100" dirty="0">
                <a:effectLst/>
                <a:latin typeface="Aptos" panose="020B0004020202020204" pitchFamily="34" charset="0"/>
                <a:ea typeface="Aptos" panose="020B0004020202020204" pitchFamily="34" charset="0"/>
                <a:cs typeface="Times New Roman" panose="02020603050405020304" pitchFamily="18" charset="0"/>
              </a:rPr>
              <a:t>Forgiveness is central to Christ’s ministry on the cross</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Jesus died on the cross so that we might have all our debt paid (be forgiven). Refusal to forgive is serious problem, because it is a refusal to show the love </a:t>
            </a:r>
            <a:r>
              <a:rPr lang="en-US" sz="2800" i="1" kern="100" dirty="0">
                <a:effectLst/>
                <a:latin typeface="Aptos" panose="020B0004020202020204" pitchFamily="34" charset="0"/>
                <a:ea typeface="Aptos" panose="020B0004020202020204" pitchFamily="34" charset="0"/>
                <a:cs typeface="Times New Roman" panose="02020603050405020304" pitchFamily="18" charset="0"/>
              </a:rPr>
              <a:t>that you were shown</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(and commanded to share).</a:t>
            </a:r>
          </a:p>
          <a:p>
            <a:endParaRPr lang="en-US" dirty="0"/>
          </a:p>
        </p:txBody>
      </p:sp>
    </p:spTree>
    <p:extLst>
      <p:ext uri="{BB962C8B-B14F-4D97-AF65-F5344CB8AC3E}">
        <p14:creationId xmlns:p14="http://schemas.microsoft.com/office/powerpoint/2010/main" val="36268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031023_Win32.potx" id="{E7C5DF6E-549D-4E9B-935B-C6E8D839CE4F}" vid="{E5B5BF34-C341-4C53-BFF1-BF734FCD4F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Business red line presentation (widescreen)</Template>
  <TotalTime>1616</TotalTime>
  <Words>739</Words>
  <Application>Microsoft Office PowerPoint</Application>
  <PresentationFormat>Custom</PresentationFormat>
  <Paragraphs>80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Red Line Business 16x9</vt:lpstr>
      <vt:lpstr>A Love that “Binds them All together...” Rules for Christian Households  Colossians 3:12-17, 18-24</vt:lpstr>
      <vt:lpstr>Colossians 3:12-17 NIV</vt:lpstr>
      <vt:lpstr>Colossians 3:12-17</vt:lpstr>
      <vt:lpstr>Colossians 3:18-24 Wives, Husbands, Children, Fathers</vt:lpstr>
      <vt:lpstr>Servants obey with sincerity of heart</vt:lpstr>
      <vt:lpstr>Love which unites us A closer look at Colossians 3:14</vt:lpstr>
      <vt:lpstr>Colossians 3:14</vt:lpstr>
      <vt:lpstr>Forgiveness Colossians 3:13 Bear with each other and forgive one another if any of you has a grievance against someone. Forgive as the Lord forgave you.</vt:lpstr>
      <vt:lpstr>Forgiveness (point 1/3)</vt:lpstr>
      <vt:lpstr>John 13:34-35</vt:lpstr>
      <vt:lpstr>The commandment of Christ John 15:12-15</vt:lpstr>
      <vt:lpstr>Forgiveness (point 2/3)</vt:lpstr>
      <vt:lpstr>Forgiveness (point 3/3)</vt:lpstr>
      <vt:lpstr>Forgiveness is a command</vt:lpstr>
      <vt:lpstr>Ephesians 5:25-28 the Groom cares for the Bride</vt:lpstr>
      <vt:lpstr>Washing of the water and the word Ephesians 5:26</vt:lpstr>
      <vt:lpstr>We should strive to be fully motivated by love</vt:lpstr>
      <vt:lpstr>Love and Truth</vt:lpstr>
      <vt:lpstr>Without love, we’ve missed the point 1 Corinthians 13:2</vt:lpstr>
      <vt:lpstr> The case of Demas</vt:lpstr>
      <vt:lpstr>Too much concern with The Cares of the world hinders your faith</vt:lpstr>
      <vt:lpstr>Jude 1:11</vt:lpstr>
      <vt:lpstr>Apart from Love… Warnings against the way of Cain, Korah and Balaam</vt:lpstr>
      <vt:lpstr>Return to your First Love</vt:lpstr>
      <vt:lpstr>1 John 4:19</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Love that “Binds them All together...” Rules for Christian Households  Colossians 3:12-17, 18-24</dc:title>
  <dc:creator>Daniel Slade</dc:creator>
  <cp:lastModifiedBy>LifeGate</cp:lastModifiedBy>
  <cp:revision>2</cp:revision>
  <dcterms:created xsi:type="dcterms:W3CDTF">2025-03-01T12:16:41Z</dcterms:created>
  <dcterms:modified xsi:type="dcterms:W3CDTF">2025-03-02T16:51:34Z</dcterms:modified>
</cp:coreProperties>
</file>