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6"/>
  </p:notesMasterIdLst>
  <p:handoutMasterIdLst>
    <p:handoutMasterId r:id="rId27"/>
  </p:handoutMasterIdLst>
  <p:sldIdLst>
    <p:sldId id="256" r:id="rId5"/>
    <p:sldId id="561" r:id="rId6"/>
    <p:sldId id="553" r:id="rId7"/>
    <p:sldId id="556" r:id="rId8"/>
    <p:sldId id="549" r:id="rId9"/>
    <p:sldId id="550" r:id="rId10"/>
    <p:sldId id="555" r:id="rId11"/>
    <p:sldId id="517" r:id="rId12"/>
    <p:sldId id="532" r:id="rId13"/>
    <p:sldId id="521" r:id="rId14"/>
    <p:sldId id="563" r:id="rId15"/>
    <p:sldId id="569" r:id="rId16"/>
    <p:sldId id="564" r:id="rId17"/>
    <p:sldId id="565" r:id="rId18"/>
    <p:sldId id="571" r:id="rId19"/>
    <p:sldId id="566" r:id="rId20"/>
    <p:sldId id="568" r:id="rId21"/>
    <p:sldId id="567" r:id="rId22"/>
    <p:sldId id="559" r:id="rId23"/>
    <p:sldId id="572" r:id="rId24"/>
    <p:sldId id="558" r:id="rId25"/>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2DCF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39" autoAdjust="0"/>
    <p:restoredTop sz="98005" autoAdjust="0"/>
  </p:normalViewPr>
  <p:slideViewPr>
    <p:cSldViewPr snapToGrid="0">
      <p:cViewPr>
        <p:scale>
          <a:sx n="70" d="100"/>
          <a:sy n="70" d="100"/>
        </p:scale>
        <p:origin x="-2460" y="-900"/>
      </p:cViewPr>
      <p:guideLst>
        <p:guide orient="horz" pos="2160"/>
        <p:guide pos="3168"/>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2/23/2025</a:t>
            </a:fld>
            <a:endParaRPr lang="en-US" dirty="0"/>
          </a:p>
        </p:txBody>
      </p:sp>
      <p:sp>
        <p:nvSpPr>
          <p:cNvPr id="4" name="Footer Placeholder 3">
            <a:extLst>
              <a:ext uri="{FF2B5EF4-FFF2-40B4-BE49-F238E27FC236}">
                <a16:creationId xmlns="" xmlns:a16="http://schemas.microsoft.com/office/drawing/2014/main"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2/23/2025</a:t>
            </a:fld>
            <a:endParaRPr lang="en-US" dirty="0"/>
          </a:p>
        </p:txBody>
      </p:sp>
      <p:sp>
        <p:nvSpPr>
          <p:cNvPr id="4" name="Slide Image Placeholder 3"/>
          <p:cNvSpPr>
            <a:spLocks noGrp="1" noRot="1" noChangeAspect="1"/>
          </p:cNvSpPr>
          <p:nvPr>
            <p:ph type="sldImg" idx="2"/>
          </p:nvPr>
        </p:nvSpPr>
        <p:spPr>
          <a:xfrm>
            <a:off x="1165225" y="1143000"/>
            <a:ext cx="45275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E7FFE5B-C2CA-473D-8FCA-B26579CCBA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8" name="Picture Placeholder 7">
            <a:extLst>
              <a:ext uri="{FF2B5EF4-FFF2-40B4-BE49-F238E27FC236}">
                <a16:creationId xmlns="" xmlns:a16="http://schemas.microsoft.com/office/drawing/2014/main" id="{5FF4BA3E-4135-4F80-B1C8-C84CDF7C54AB}"/>
              </a:ext>
            </a:extLst>
          </p:cNvPr>
          <p:cNvSpPr>
            <a:spLocks noGrp="1"/>
          </p:cNvSpPr>
          <p:nvPr>
            <p:ph type="pic" sz="quarter" idx="13" hasCustomPrompt="1"/>
          </p:nvPr>
        </p:nvSpPr>
        <p:spPr>
          <a:xfrm flipH="1">
            <a:off x="620483" y="739305"/>
            <a:ext cx="5630654"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D5CAABB7-A562-4A3F-9DDF-2CE3D13726D1}"/>
              </a:ext>
            </a:extLst>
          </p:cNvPr>
          <p:cNvSpPr>
            <a:spLocks noGrp="1"/>
          </p:cNvSpPr>
          <p:nvPr>
            <p:ph type="title" hasCustomPrompt="1"/>
          </p:nvPr>
        </p:nvSpPr>
        <p:spPr>
          <a:xfrm>
            <a:off x="5216457" y="1663435"/>
            <a:ext cx="4841942"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 xmlns:a16="http://schemas.microsoft.com/office/drawing/2014/main" id="{D15807FE-36E0-49EF-93A4-5B9AD83871B6}"/>
              </a:ext>
            </a:extLst>
          </p:cNvPr>
          <p:cNvSpPr>
            <a:spLocks noGrp="1"/>
          </p:cNvSpPr>
          <p:nvPr>
            <p:ph type="body" sz="quarter" idx="15" hasCustomPrompt="1"/>
          </p:nvPr>
        </p:nvSpPr>
        <p:spPr>
          <a:xfrm>
            <a:off x="5628282" y="2878248"/>
            <a:ext cx="4063280"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6D8EB4-0AAB-4C86-96ED-AB74FA56A6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0" name="Picture Placeholder 7">
            <a:extLst>
              <a:ext uri="{FF2B5EF4-FFF2-40B4-BE49-F238E27FC236}">
                <a16:creationId xmlns="" xmlns:a16="http://schemas.microsoft.com/office/drawing/2014/main" id="{5DEE423F-FC4A-461D-8AA7-F7C14B806664}"/>
              </a:ext>
            </a:extLst>
          </p:cNvPr>
          <p:cNvSpPr>
            <a:spLocks noGrp="1"/>
          </p:cNvSpPr>
          <p:nvPr>
            <p:ph type="pic" sz="quarter" idx="13" hasCustomPrompt="1"/>
          </p:nvPr>
        </p:nvSpPr>
        <p:spPr>
          <a:xfrm>
            <a:off x="1" y="0"/>
            <a:ext cx="4400930"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A77D30EC-51F8-4EBE-9AC8-349D6E064E20}"/>
              </a:ext>
            </a:extLst>
          </p:cNvPr>
          <p:cNvSpPr>
            <a:spLocks noGrp="1"/>
          </p:cNvSpPr>
          <p:nvPr>
            <p:ph type="dt" sz="half" idx="10"/>
          </p:nvPr>
        </p:nvSpPr>
        <p:spPr/>
        <p:txBody>
          <a:bodyPr/>
          <a:lstStyle/>
          <a:p>
            <a:r>
              <a:rPr lang="en-US"/>
              <a:t>8/06/20XX</a:t>
            </a:r>
            <a:endParaRPr lang="en-US" dirty="0"/>
          </a:p>
        </p:txBody>
      </p:sp>
      <p:sp>
        <p:nvSpPr>
          <p:cNvPr id="14" name="Text Placeholder 10">
            <a:extLst>
              <a:ext uri="{FF2B5EF4-FFF2-40B4-BE49-F238E27FC236}">
                <a16:creationId xmlns="" xmlns:a16="http://schemas.microsoft.com/office/drawing/2014/main" id="{9EF7FC71-AF21-4CDA-8E86-E05EB4F1C442}"/>
              </a:ext>
            </a:extLst>
          </p:cNvPr>
          <p:cNvSpPr>
            <a:spLocks noGrp="1"/>
          </p:cNvSpPr>
          <p:nvPr>
            <p:ph type="body" sz="quarter" idx="18" hasCustomPrompt="1"/>
          </p:nvPr>
        </p:nvSpPr>
        <p:spPr>
          <a:xfrm>
            <a:off x="5241611" y="3260492"/>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 xmlns:a16="http://schemas.microsoft.com/office/drawing/2014/main"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 xmlns:a16="http://schemas.microsoft.com/office/drawing/2014/main" id="{BF893A53-04CF-497B-9C3D-502C92BA0DAE}"/>
              </a:ext>
            </a:extLst>
          </p:cNvPr>
          <p:cNvSpPr>
            <a:spLocks noGrp="1"/>
          </p:cNvSpPr>
          <p:nvPr>
            <p:ph type="body" sz="quarter" idx="20" hasCustomPrompt="1"/>
          </p:nvPr>
        </p:nvSpPr>
        <p:spPr>
          <a:xfrm>
            <a:off x="5241610" y="4773463"/>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 xmlns:a16="http://schemas.microsoft.com/office/drawing/2014/main" id="{58BD5CDD-220E-41E0-82DD-820C0D834A48}"/>
              </a:ext>
            </a:extLst>
          </p:cNvPr>
          <p:cNvSpPr>
            <a:spLocks noGrp="1"/>
          </p:cNvSpPr>
          <p:nvPr>
            <p:ph type="body" sz="quarter" idx="27" hasCustomPrompt="1"/>
          </p:nvPr>
        </p:nvSpPr>
        <p:spPr>
          <a:xfrm>
            <a:off x="6449826" y="1609774"/>
            <a:ext cx="2776128"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 xmlns:a16="http://schemas.microsoft.com/office/drawing/2014/main" id="{253384AB-173D-4216-A221-BFA565FC127C}"/>
              </a:ext>
            </a:extLst>
          </p:cNvPr>
          <p:cNvSpPr>
            <a:spLocks noGrp="1"/>
          </p:cNvSpPr>
          <p:nvPr>
            <p:ph type="body" sz="quarter" idx="16" hasCustomPrompt="1"/>
          </p:nvPr>
        </p:nvSpPr>
        <p:spPr>
          <a:xfrm>
            <a:off x="5236584" y="1747520"/>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 xmlns:a16="http://schemas.microsoft.com/office/drawing/2014/main" id="{45638026-D669-4C2A-82A4-5F35D27DCA4D}"/>
              </a:ext>
            </a:extLst>
          </p:cNvPr>
          <p:cNvSpPr>
            <a:spLocks noGrp="1"/>
          </p:cNvSpPr>
          <p:nvPr>
            <p:ph type="body" sz="quarter" idx="28" hasCustomPrompt="1"/>
          </p:nvPr>
        </p:nvSpPr>
        <p:spPr>
          <a:xfrm>
            <a:off x="6449826" y="3129515"/>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 xmlns:a16="http://schemas.microsoft.com/office/drawing/2014/main" id="{A19EAA97-D0F2-464B-8450-83BF202CECF3}"/>
              </a:ext>
            </a:extLst>
          </p:cNvPr>
          <p:cNvSpPr>
            <a:spLocks noGrp="1"/>
          </p:cNvSpPr>
          <p:nvPr>
            <p:ph type="body" sz="quarter" idx="29" hasCustomPrompt="1"/>
          </p:nvPr>
        </p:nvSpPr>
        <p:spPr>
          <a:xfrm>
            <a:off x="6449826" y="4648156"/>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 xmlns:a16="http://schemas.microsoft.com/office/drawing/2014/main" id="{5DFF2174-FDCE-466A-8A4C-06AD6CAA4401}"/>
              </a:ext>
            </a:extLst>
          </p:cNvPr>
          <p:cNvSpPr>
            <a:spLocks noGrp="1"/>
          </p:cNvSpPr>
          <p:nvPr>
            <p:ph type="title" hasCustomPrompt="1"/>
          </p:nvPr>
        </p:nvSpPr>
        <p:spPr>
          <a:xfrm>
            <a:off x="5120789" y="746631"/>
            <a:ext cx="4277334"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 xmlns:a16="http://schemas.microsoft.com/office/drawing/2014/main" id="{9216DCA9-E871-422D-B12D-3E1C39ACD2ED}"/>
              </a:ext>
            </a:extLst>
          </p:cNvPr>
          <p:cNvSpPr>
            <a:spLocks noGrp="1"/>
          </p:cNvSpPr>
          <p:nvPr>
            <p:ph type="pic" sz="quarter" idx="28" hasCustomPrompt="1"/>
          </p:nvPr>
        </p:nvSpPr>
        <p:spPr>
          <a:xfrm rot="5400000" flipH="1">
            <a:off x="-2326768" y="2326769"/>
            <a:ext cx="6858002" cy="2204467"/>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56754628-3BB3-414A-88E4-67B3809A62CD}"/>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 xmlns:a16="http://schemas.microsoft.com/office/drawing/2014/main" id="{F9CF3D99-4BB8-4944-A82E-385209DF3D61}"/>
              </a:ext>
            </a:extLst>
          </p:cNvPr>
          <p:cNvSpPr>
            <a:spLocks noGrp="1"/>
          </p:cNvSpPr>
          <p:nvPr>
            <p:ph type="body" sz="quarter" idx="27" hasCustomPrompt="1"/>
          </p:nvPr>
        </p:nvSpPr>
        <p:spPr>
          <a:xfrm>
            <a:off x="2319757" y="2881982"/>
            <a:ext cx="3279420"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 xmlns:a16="http://schemas.microsoft.com/office/drawing/2014/main" id="{083CED13-2FB7-4DA4-87BD-B5AEF0C63104}"/>
              </a:ext>
            </a:extLst>
          </p:cNvPr>
          <p:cNvSpPr>
            <a:spLocks noGrp="1"/>
          </p:cNvSpPr>
          <p:nvPr>
            <p:ph type="body" sz="quarter" idx="16" hasCustomPrompt="1"/>
          </p:nvPr>
        </p:nvSpPr>
        <p:spPr>
          <a:xfrm>
            <a:off x="2319757" y="2502479"/>
            <a:ext cx="3279420"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 xmlns:a16="http://schemas.microsoft.com/office/drawing/2014/main" id="{D240762F-003B-4B0E-A561-6734EA9AC853}"/>
              </a:ext>
            </a:extLst>
          </p:cNvPr>
          <p:cNvSpPr>
            <a:spLocks noGrp="1"/>
          </p:cNvSpPr>
          <p:nvPr>
            <p:ph type="body" sz="quarter" idx="17" hasCustomPrompt="1"/>
          </p:nvPr>
        </p:nvSpPr>
        <p:spPr>
          <a:xfrm>
            <a:off x="6087466" y="2881982"/>
            <a:ext cx="304891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 xmlns:a16="http://schemas.microsoft.com/office/drawing/2014/main" id="{387E9583-831E-4863-9A96-3E583A98F28D}"/>
              </a:ext>
            </a:extLst>
          </p:cNvPr>
          <p:cNvSpPr>
            <a:spLocks noGrp="1"/>
          </p:cNvSpPr>
          <p:nvPr>
            <p:ph type="body" sz="quarter" idx="18" hasCustomPrompt="1"/>
          </p:nvPr>
        </p:nvSpPr>
        <p:spPr>
          <a:xfrm>
            <a:off x="6087466" y="2502479"/>
            <a:ext cx="304891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 xmlns:a16="http://schemas.microsoft.com/office/drawing/2014/main" id="{E96F4071-8FD4-4FF1-BA06-DD4D780FE455}"/>
              </a:ext>
            </a:extLst>
          </p:cNvPr>
          <p:cNvSpPr>
            <a:spLocks noGrp="1"/>
          </p:cNvSpPr>
          <p:nvPr>
            <p:ph type="title" hasCustomPrompt="1"/>
          </p:nvPr>
        </p:nvSpPr>
        <p:spPr>
          <a:xfrm>
            <a:off x="2306727" y="1649421"/>
            <a:ext cx="4277334"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954AA95-575B-4060-9443-53B3476644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22" name="Rectangle 21">
            <a:extLst>
              <a:ext uri="{FF2B5EF4-FFF2-40B4-BE49-F238E27FC236}">
                <a16:creationId xmlns="" xmlns:a16="http://schemas.microsoft.com/office/drawing/2014/main" id="{38BF2BB6-8F62-424E-B01D-F90A0DB7BFBB}"/>
              </a:ext>
              <a:ext uri="{C183D7F6-B498-43B3-948B-1728B52AA6E4}">
                <adec:decorative xmlns="" xmlns:adec="http://schemas.microsoft.com/office/drawing/2017/decorative"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 xmlns:a16="http://schemas.microsoft.com/office/drawing/2014/main" id="{5822AF5C-69BC-4A87-8E5C-E473F6A73EEF}"/>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 xmlns:a16="http://schemas.microsoft.com/office/drawing/2014/main" id="{CC14BDE6-5903-4EFC-B3C7-B7B219402DAF}"/>
              </a:ext>
            </a:extLst>
          </p:cNvPr>
          <p:cNvSpPr>
            <a:spLocks noGrp="1"/>
          </p:cNvSpPr>
          <p:nvPr>
            <p:ph type="body" sz="quarter" idx="15" hasCustomPrompt="1"/>
          </p:nvPr>
        </p:nvSpPr>
        <p:spPr>
          <a:xfrm>
            <a:off x="4321217" y="1538275"/>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 xmlns:a16="http://schemas.microsoft.com/office/drawing/2014/main" id="{E19954FA-533A-4FF9-88B2-102C833FBD40}"/>
              </a:ext>
            </a:extLst>
          </p:cNvPr>
          <p:cNvSpPr>
            <a:spLocks noGrp="1"/>
          </p:cNvSpPr>
          <p:nvPr>
            <p:ph type="body" sz="quarter" idx="17" hasCustomPrompt="1"/>
          </p:nvPr>
        </p:nvSpPr>
        <p:spPr>
          <a:xfrm>
            <a:off x="4321217" y="5407118"/>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 xmlns:a16="http://schemas.microsoft.com/office/drawing/2014/main" id="{E29BB699-DB47-4A35-9B5B-63C7EFC22843}"/>
              </a:ext>
            </a:extLst>
          </p:cNvPr>
          <p:cNvSpPr>
            <a:spLocks noGrp="1"/>
          </p:cNvSpPr>
          <p:nvPr>
            <p:ph type="body" sz="quarter" idx="19" hasCustomPrompt="1"/>
          </p:nvPr>
        </p:nvSpPr>
        <p:spPr>
          <a:xfrm>
            <a:off x="6964363" y="3467157"/>
            <a:ext cx="1139062"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 xmlns:a16="http://schemas.microsoft.com/office/drawing/2014/main" id="{4EFD147E-AEE9-40FA-96D5-7DBE76033490}"/>
              </a:ext>
            </a:extLst>
          </p:cNvPr>
          <p:cNvSpPr>
            <a:spLocks noGrp="1"/>
          </p:cNvSpPr>
          <p:nvPr>
            <p:ph type="body" sz="quarter" idx="20" hasCustomPrompt="1"/>
          </p:nvPr>
        </p:nvSpPr>
        <p:spPr>
          <a:xfrm>
            <a:off x="3089368" y="2307745"/>
            <a:ext cx="976123"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 xmlns:a16="http://schemas.microsoft.com/office/drawing/2014/main" id="{035518AB-0629-41B1-8670-DAE8C31C9998}"/>
              </a:ext>
            </a:extLst>
          </p:cNvPr>
          <p:cNvSpPr>
            <a:spLocks noGrp="1"/>
          </p:cNvSpPr>
          <p:nvPr>
            <p:ph type="body" sz="quarter" idx="21" hasCustomPrompt="1"/>
          </p:nvPr>
        </p:nvSpPr>
        <p:spPr>
          <a:xfrm>
            <a:off x="3449474" y="4420462"/>
            <a:ext cx="976123"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 xmlns:a16="http://schemas.microsoft.com/office/drawing/2014/main" id="{D84B55A2-EE63-46F3-80EA-C4F512388C1B}"/>
              </a:ext>
            </a:extLst>
          </p:cNvPr>
          <p:cNvSpPr>
            <a:spLocks noGrp="1"/>
          </p:cNvSpPr>
          <p:nvPr>
            <p:ph type="body" sz="quarter" idx="22" hasCustomPrompt="1"/>
          </p:nvPr>
        </p:nvSpPr>
        <p:spPr>
          <a:xfrm>
            <a:off x="2181055" y="4552192"/>
            <a:ext cx="976123"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 xmlns:a16="http://schemas.microsoft.com/office/drawing/2014/main" id="{EDED8D5C-7B18-4E79-B6B4-E59FAC3A83D5}"/>
              </a:ext>
            </a:extLst>
          </p:cNvPr>
          <p:cNvSpPr>
            <a:spLocks noGrp="1"/>
          </p:cNvSpPr>
          <p:nvPr>
            <p:ph type="body" sz="quarter" idx="23" hasCustomPrompt="1"/>
          </p:nvPr>
        </p:nvSpPr>
        <p:spPr>
          <a:xfrm>
            <a:off x="5280043" y="4120887"/>
            <a:ext cx="976123"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 xmlns:a16="http://schemas.microsoft.com/office/drawing/2014/main" id="{E8B6D903-1EAA-44AD-A3D8-6256873B7A22}"/>
              </a:ext>
            </a:extLst>
          </p:cNvPr>
          <p:cNvSpPr>
            <a:spLocks noGrp="1"/>
          </p:cNvSpPr>
          <p:nvPr>
            <p:ph type="body" sz="quarter" idx="25" hasCustomPrompt="1"/>
          </p:nvPr>
        </p:nvSpPr>
        <p:spPr>
          <a:xfrm>
            <a:off x="2099652" y="3467157"/>
            <a:ext cx="9975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 xmlns:a16="http://schemas.microsoft.com/office/drawing/2014/main" id="{8914974F-EEEB-4FDB-B605-14B6199844BA}"/>
              </a:ext>
            </a:extLst>
          </p:cNvPr>
          <p:cNvCxnSpPr>
            <a:cxnSpLocks/>
          </p:cNvCxnSpPr>
          <p:nvPr userDrawn="1"/>
        </p:nvCxnSpPr>
        <p:spPr>
          <a:xfrm>
            <a:off x="3100352" y="3713168"/>
            <a:ext cx="386401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4FCFFB4C-5408-479D-88E2-42F8897706C7}"/>
              </a:ext>
            </a:extLst>
          </p:cNvPr>
          <p:cNvCxnSpPr>
            <a:cxnSpLocks/>
          </p:cNvCxnSpPr>
          <p:nvPr userDrawn="1"/>
        </p:nvCxnSpPr>
        <p:spPr>
          <a:xfrm flipV="1">
            <a:off x="5025341" y="2030298"/>
            <a:ext cx="3859"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 xmlns:a16="http://schemas.microsoft.com/office/drawing/2014/main" id="{9D316786-C25C-4139-9C9E-B55FEA3C4AC0}"/>
              </a:ext>
            </a:extLst>
          </p:cNvPr>
          <p:cNvSpPr>
            <a:spLocks noGrp="1"/>
          </p:cNvSpPr>
          <p:nvPr>
            <p:ph type="body" sz="quarter" idx="26" hasCustomPrompt="1"/>
          </p:nvPr>
        </p:nvSpPr>
        <p:spPr>
          <a:xfrm>
            <a:off x="5572231" y="2067510"/>
            <a:ext cx="1408247"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 xmlns:a16="http://schemas.microsoft.com/office/drawing/2014/main" id="{DC43FD24-D855-40FC-85C4-87ED3F64AA2C}"/>
              </a:ext>
            </a:extLst>
          </p:cNvPr>
          <p:cNvSpPr>
            <a:spLocks noGrp="1"/>
          </p:cNvSpPr>
          <p:nvPr>
            <p:ph type="body" sz="quarter" idx="24" hasCustomPrompt="1"/>
          </p:nvPr>
        </p:nvSpPr>
        <p:spPr>
          <a:xfrm>
            <a:off x="6485074" y="4820891"/>
            <a:ext cx="976123"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 xmlns:a16="http://schemas.microsoft.com/office/drawing/2014/main" id="{2C07A013-A59B-4367-9832-ED55A6D25280}"/>
              </a:ext>
            </a:extLst>
          </p:cNvPr>
          <p:cNvSpPr>
            <a:spLocks noGrp="1"/>
          </p:cNvSpPr>
          <p:nvPr>
            <p:ph type="title" hasCustomPrompt="1"/>
          </p:nvPr>
        </p:nvSpPr>
        <p:spPr>
          <a:xfrm>
            <a:off x="655470"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D1F00DA-5D59-4EDE-BA9C-D312B3FBBA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94C3578F-2A0F-4E30-AF4A-8F796929EE04}"/>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 xmlns:a16="http://schemas.microsoft.com/office/drawing/2014/main" id="{191453D1-9488-4F30-8223-1CB500BDC2F1}"/>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 xmlns:a16="http://schemas.microsoft.com/office/drawing/2014/main" id="{4882AD8A-D4BD-4E12-8458-AC021F93B15C}"/>
              </a:ext>
            </a:extLst>
          </p:cNvPr>
          <p:cNvSpPr>
            <a:spLocks noGrp="1"/>
          </p:cNvSpPr>
          <p:nvPr>
            <p:ph type="body" sz="quarter" idx="26" hasCustomPrompt="1"/>
          </p:nvPr>
        </p:nvSpPr>
        <p:spPr>
          <a:xfrm>
            <a:off x="1628301"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 xmlns:a16="http://schemas.microsoft.com/office/drawing/2014/main" id="{3DF3AAFC-DA9A-4A72-BBF9-5A097BC5950E}"/>
              </a:ext>
            </a:extLst>
          </p:cNvPr>
          <p:cNvSpPr>
            <a:spLocks noGrp="1"/>
          </p:cNvSpPr>
          <p:nvPr>
            <p:ph type="body" sz="quarter" idx="27" hasCustomPrompt="1"/>
          </p:nvPr>
        </p:nvSpPr>
        <p:spPr>
          <a:xfrm>
            <a:off x="4292455"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 xmlns:a16="http://schemas.microsoft.com/office/drawing/2014/main" id="{2FF48EEE-6AEC-4E37-AD5C-EEB74BA0CEDB}"/>
              </a:ext>
            </a:extLst>
          </p:cNvPr>
          <p:cNvSpPr>
            <a:spLocks noGrp="1"/>
          </p:cNvSpPr>
          <p:nvPr>
            <p:ph type="body" sz="quarter" idx="28" hasCustomPrompt="1"/>
          </p:nvPr>
        </p:nvSpPr>
        <p:spPr>
          <a:xfrm>
            <a:off x="6885988"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 xmlns:a16="http://schemas.microsoft.com/office/drawing/2014/main" id="{32066EA2-51F1-4F13-8E1B-89600E879074}"/>
              </a:ext>
            </a:extLst>
          </p:cNvPr>
          <p:cNvSpPr>
            <a:spLocks noGrp="1"/>
          </p:cNvSpPr>
          <p:nvPr>
            <p:ph type="body" sz="quarter" idx="13" hasCustomPrompt="1"/>
          </p:nvPr>
        </p:nvSpPr>
        <p:spPr>
          <a:xfrm>
            <a:off x="1313149"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 xmlns:a16="http://schemas.microsoft.com/office/drawing/2014/main" id="{F14EBD1B-595C-4A54-92C8-3C5427E15C45}"/>
              </a:ext>
            </a:extLst>
          </p:cNvPr>
          <p:cNvSpPr>
            <a:spLocks noGrp="1"/>
          </p:cNvSpPr>
          <p:nvPr>
            <p:ph type="body" sz="quarter" idx="29" hasCustomPrompt="1"/>
          </p:nvPr>
        </p:nvSpPr>
        <p:spPr>
          <a:xfrm>
            <a:off x="3977303" y="4042389"/>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B64F77B9-03A9-4E3E-B656-D3C0FBE25AB5}"/>
              </a:ext>
            </a:extLst>
          </p:cNvPr>
          <p:cNvSpPr>
            <a:spLocks noGrp="1"/>
          </p:cNvSpPr>
          <p:nvPr>
            <p:ph type="body" sz="quarter" idx="30" hasCustomPrompt="1"/>
          </p:nvPr>
        </p:nvSpPr>
        <p:spPr>
          <a:xfrm>
            <a:off x="6570835"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 xmlns:a16="http://schemas.microsoft.com/office/drawing/2014/main" id="{DFFECFB3-5650-476F-BB54-8A2A45F8AE7F}"/>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3D91600-3E99-42F4-85C2-60F442CD5E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22" name="Content Placeholder 8">
            <a:extLst>
              <a:ext uri="{FF2B5EF4-FFF2-40B4-BE49-F238E27FC236}">
                <a16:creationId xmlns="" xmlns:a16="http://schemas.microsoft.com/office/drawing/2014/main" id="{30B4BBA3-2E4B-4AF2-8A2B-92DD019631E8}"/>
              </a:ext>
            </a:extLst>
          </p:cNvPr>
          <p:cNvSpPr>
            <a:spLocks noGrp="1"/>
          </p:cNvSpPr>
          <p:nvPr>
            <p:ph sz="quarter" idx="39"/>
          </p:nvPr>
        </p:nvSpPr>
        <p:spPr>
          <a:xfrm>
            <a:off x="5169804"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 xmlns:a16="http://schemas.microsoft.com/office/drawing/2014/main" id="{44460CAC-F6F8-43F8-93F5-188B790DEE63}"/>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 xmlns:a16="http://schemas.microsoft.com/office/drawing/2014/main" id="{6968D310-58F4-4A10-A286-9B42AECFDD18}"/>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 xmlns:a16="http://schemas.microsoft.com/office/drawing/2014/main" id="{2C4E099A-EEE4-40B4-B9B5-32A5A981F951}"/>
              </a:ext>
            </a:extLst>
          </p:cNvPr>
          <p:cNvSpPr>
            <a:spLocks noGrp="1"/>
          </p:cNvSpPr>
          <p:nvPr>
            <p:ph type="body" sz="quarter" idx="36" hasCustomPrompt="1"/>
          </p:nvPr>
        </p:nvSpPr>
        <p:spPr>
          <a:xfrm>
            <a:off x="746964" y="2333979"/>
            <a:ext cx="4130794"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 xmlns:a16="http://schemas.microsoft.com/office/drawing/2014/main" id="{51338F1A-6EF2-4AA5-9EE8-628C9D57C270}"/>
              </a:ext>
            </a:extLst>
          </p:cNvPr>
          <p:cNvSpPr>
            <a:spLocks noGrp="1"/>
          </p:cNvSpPr>
          <p:nvPr>
            <p:ph type="body" sz="quarter" idx="37" hasCustomPrompt="1"/>
          </p:nvPr>
        </p:nvSpPr>
        <p:spPr>
          <a:xfrm>
            <a:off x="5180645" y="2339783"/>
            <a:ext cx="4119347"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 xmlns:a16="http://schemas.microsoft.com/office/drawing/2014/main" id="{DF744EAD-73E9-49F3-9CA4-9A344EB625D9}"/>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 xmlns:a16="http://schemas.microsoft.com/office/drawing/2014/main" id="{ACB4710E-545B-4940-B69A-359188335AD3}"/>
              </a:ext>
            </a:extLst>
          </p:cNvPr>
          <p:cNvSpPr>
            <a:spLocks noGrp="1"/>
          </p:cNvSpPr>
          <p:nvPr>
            <p:ph sz="quarter" idx="38"/>
          </p:nvPr>
        </p:nvSpPr>
        <p:spPr>
          <a:xfrm>
            <a:off x="758409"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9533791-52F7-40F6-B230-7BF6C505CC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DE68A0C5-BEED-4BC5-ACD5-3F28EDE19EE3}"/>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 xmlns:a16="http://schemas.microsoft.com/office/drawing/2014/main" id="{2A6B27A0-0449-46AE-A770-EBB281A1A953}"/>
              </a:ext>
            </a:extLst>
          </p:cNvPr>
          <p:cNvSpPr>
            <a:spLocks noGrp="1"/>
          </p:cNvSpPr>
          <p:nvPr>
            <p:ph type="body" sz="quarter" idx="17" hasCustomPrompt="1"/>
          </p:nvPr>
        </p:nvSpPr>
        <p:spPr>
          <a:xfrm>
            <a:off x="1412685"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1E70DE9B-2CDE-44B6-9307-FC12D873CA40}"/>
              </a:ext>
            </a:extLst>
          </p:cNvPr>
          <p:cNvSpPr>
            <a:spLocks noGrp="1"/>
          </p:cNvSpPr>
          <p:nvPr>
            <p:ph type="body" sz="quarter" idx="18" hasCustomPrompt="1"/>
          </p:nvPr>
        </p:nvSpPr>
        <p:spPr>
          <a:xfrm>
            <a:off x="206395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 xmlns:a16="http://schemas.microsoft.com/office/drawing/2014/main" id="{123B5183-98F9-43BF-BE37-2AE0A049EA8B}"/>
              </a:ext>
            </a:extLst>
          </p:cNvPr>
          <p:cNvSpPr>
            <a:spLocks noGrp="1"/>
          </p:cNvSpPr>
          <p:nvPr>
            <p:ph type="body" sz="quarter" idx="19" hasCustomPrompt="1"/>
          </p:nvPr>
        </p:nvSpPr>
        <p:spPr>
          <a:xfrm>
            <a:off x="2715220"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 xmlns:a16="http://schemas.microsoft.com/office/drawing/2014/main" id="{49DAB7F1-F6E7-4F92-B252-D9B81196A3A9}"/>
              </a:ext>
            </a:extLst>
          </p:cNvPr>
          <p:cNvSpPr>
            <a:spLocks noGrp="1"/>
          </p:cNvSpPr>
          <p:nvPr>
            <p:ph type="body" sz="quarter" idx="20" hasCustomPrompt="1"/>
          </p:nvPr>
        </p:nvSpPr>
        <p:spPr>
          <a:xfrm>
            <a:off x="336648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 xmlns:a16="http://schemas.microsoft.com/office/drawing/2014/main" id="{4037F0E4-C57B-4033-B973-C69A03D97024}"/>
              </a:ext>
            </a:extLst>
          </p:cNvPr>
          <p:cNvSpPr>
            <a:spLocks noGrp="1"/>
          </p:cNvSpPr>
          <p:nvPr>
            <p:ph type="body" sz="quarter" idx="21" hasCustomPrompt="1"/>
          </p:nvPr>
        </p:nvSpPr>
        <p:spPr>
          <a:xfrm>
            <a:off x="3968916" y="3170170"/>
            <a:ext cx="507631"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85DAD742-736F-42D3-99FC-6046CF57A7A3}"/>
              </a:ext>
            </a:extLst>
          </p:cNvPr>
          <p:cNvSpPr>
            <a:spLocks noGrp="1"/>
          </p:cNvSpPr>
          <p:nvPr>
            <p:ph type="body" sz="quarter" idx="22" hasCustomPrompt="1"/>
          </p:nvPr>
        </p:nvSpPr>
        <p:spPr>
          <a:xfrm>
            <a:off x="466902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 xmlns:a16="http://schemas.microsoft.com/office/drawing/2014/main" id="{53EC6732-F61D-431C-88C9-BAA5039B6BB6}"/>
              </a:ext>
            </a:extLst>
          </p:cNvPr>
          <p:cNvSpPr>
            <a:spLocks noGrp="1"/>
          </p:cNvSpPr>
          <p:nvPr>
            <p:ph type="body" sz="quarter" idx="23" hasCustomPrompt="1"/>
          </p:nvPr>
        </p:nvSpPr>
        <p:spPr>
          <a:xfrm>
            <a:off x="532028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 xmlns:a16="http://schemas.microsoft.com/office/drawing/2014/main" id="{B8218F9A-C149-4D30-8437-B9D8C0DAF1D1}"/>
              </a:ext>
            </a:extLst>
          </p:cNvPr>
          <p:cNvSpPr>
            <a:spLocks noGrp="1"/>
          </p:cNvSpPr>
          <p:nvPr>
            <p:ph type="body" sz="quarter" idx="24" hasCustomPrompt="1"/>
          </p:nvPr>
        </p:nvSpPr>
        <p:spPr>
          <a:xfrm>
            <a:off x="597155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 xmlns:a16="http://schemas.microsoft.com/office/drawing/2014/main" id="{BCA166BB-F293-4289-B0EB-57580EC9608B}"/>
              </a:ext>
            </a:extLst>
          </p:cNvPr>
          <p:cNvSpPr>
            <a:spLocks noGrp="1"/>
          </p:cNvSpPr>
          <p:nvPr>
            <p:ph type="body" sz="quarter" idx="25" hasCustomPrompt="1"/>
          </p:nvPr>
        </p:nvSpPr>
        <p:spPr>
          <a:xfrm>
            <a:off x="6622824"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 xmlns:a16="http://schemas.microsoft.com/office/drawing/2014/main" id="{77397369-CCB5-450E-8FD1-46B3B54F6B89}"/>
              </a:ext>
            </a:extLst>
          </p:cNvPr>
          <p:cNvSpPr>
            <a:spLocks noGrp="1"/>
          </p:cNvSpPr>
          <p:nvPr>
            <p:ph type="body" sz="quarter" idx="26" hasCustomPrompt="1"/>
          </p:nvPr>
        </p:nvSpPr>
        <p:spPr>
          <a:xfrm>
            <a:off x="727409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 xmlns:a16="http://schemas.microsoft.com/office/drawing/2014/main" id="{78252082-BCF2-4955-B695-35F48EF76FD9}"/>
              </a:ext>
            </a:extLst>
          </p:cNvPr>
          <p:cNvSpPr>
            <a:spLocks noGrp="1"/>
          </p:cNvSpPr>
          <p:nvPr>
            <p:ph type="body" sz="quarter" idx="27" hasCustomPrompt="1"/>
          </p:nvPr>
        </p:nvSpPr>
        <p:spPr>
          <a:xfrm>
            <a:off x="792535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 xmlns:a16="http://schemas.microsoft.com/office/drawing/2014/main" id="{AF998D11-3FAA-4712-8C34-404C1BDCECBD}"/>
              </a:ext>
            </a:extLst>
          </p:cNvPr>
          <p:cNvSpPr>
            <a:spLocks noGrp="1"/>
          </p:cNvSpPr>
          <p:nvPr>
            <p:ph type="body" sz="quarter" idx="28" hasCustomPrompt="1"/>
          </p:nvPr>
        </p:nvSpPr>
        <p:spPr>
          <a:xfrm>
            <a:off x="857662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 xmlns:a16="http://schemas.microsoft.com/office/drawing/2014/main" id="{2AA33C54-3898-452E-979F-F1B5853E737C}"/>
              </a:ext>
            </a:extLst>
          </p:cNvPr>
          <p:cNvSpPr>
            <a:spLocks noGrp="1"/>
          </p:cNvSpPr>
          <p:nvPr>
            <p:ph type="body" sz="quarter" idx="29" hasCustomPrompt="1"/>
          </p:nvPr>
        </p:nvSpPr>
        <p:spPr>
          <a:xfrm>
            <a:off x="1412685"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 xmlns:a16="http://schemas.microsoft.com/office/drawing/2014/main" id="{0569AA0A-65D1-4456-9A14-327E6CE6DF6A}"/>
              </a:ext>
            </a:extLst>
          </p:cNvPr>
          <p:cNvSpPr>
            <a:spLocks noGrp="1"/>
          </p:cNvSpPr>
          <p:nvPr>
            <p:ph type="body" sz="quarter" idx="30" hasCustomPrompt="1"/>
          </p:nvPr>
        </p:nvSpPr>
        <p:spPr>
          <a:xfrm>
            <a:off x="206395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 xmlns:a16="http://schemas.microsoft.com/office/drawing/2014/main" id="{028EB91C-9303-4EB3-886A-E5DA884A80FD}"/>
              </a:ext>
            </a:extLst>
          </p:cNvPr>
          <p:cNvSpPr>
            <a:spLocks noGrp="1"/>
          </p:cNvSpPr>
          <p:nvPr>
            <p:ph type="body" sz="quarter" idx="31" hasCustomPrompt="1"/>
          </p:nvPr>
        </p:nvSpPr>
        <p:spPr>
          <a:xfrm>
            <a:off x="2715220"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 xmlns:a16="http://schemas.microsoft.com/office/drawing/2014/main" id="{4A47908B-3F69-4786-9C40-C12392133F05}"/>
              </a:ext>
            </a:extLst>
          </p:cNvPr>
          <p:cNvSpPr>
            <a:spLocks noGrp="1"/>
          </p:cNvSpPr>
          <p:nvPr>
            <p:ph type="body" sz="quarter" idx="32" hasCustomPrompt="1"/>
          </p:nvPr>
        </p:nvSpPr>
        <p:spPr>
          <a:xfrm>
            <a:off x="336648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 xmlns:a16="http://schemas.microsoft.com/office/drawing/2014/main" id="{378EEBEC-FDBD-4D14-ADCA-4C72B269E993}"/>
              </a:ext>
            </a:extLst>
          </p:cNvPr>
          <p:cNvSpPr>
            <a:spLocks noGrp="1"/>
          </p:cNvSpPr>
          <p:nvPr>
            <p:ph type="body" sz="quarter" idx="33" hasCustomPrompt="1"/>
          </p:nvPr>
        </p:nvSpPr>
        <p:spPr>
          <a:xfrm>
            <a:off x="3968916" y="4871997"/>
            <a:ext cx="507631"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 xmlns:a16="http://schemas.microsoft.com/office/drawing/2014/main" id="{044989A5-8040-43C0-BE05-6A79C3BE6378}"/>
              </a:ext>
            </a:extLst>
          </p:cNvPr>
          <p:cNvSpPr>
            <a:spLocks noGrp="1"/>
          </p:cNvSpPr>
          <p:nvPr>
            <p:ph type="body" sz="quarter" idx="34" hasCustomPrompt="1"/>
          </p:nvPr>
        </p:nvSpPr>
        <p:spPr>
          <a:xfrm>
            <a:off x="466902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 xmlns:a16="http://schemas.microsoft.com/office/drawing/2014/main" id="{52581A3A-F479-4780-81BE-CCBCF398141A}"/>
              </a:ext>
            </a:extLst>
          </p:cNvPr>
          <p:cNvSpPr>
            <a:spLocks noGrp="1"/>
          </p:cNvSpPr>
          <p:nvPr>
            <p:ph type="body" sz="quarter" idx="35" hasCustomPrompt="1"/>
          </p:nvPr>
        </p:nvSpPr>
        <p:spPr>
          <a:xfrm>
            <a:off x="532028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 xmlns:a16="http://schemas.microsoft.com/office/drawing/2014/main" id="{3D361DBA-153A-4846-BDA4-CC63FF94744D}"/>
              </a:ext>
            </a:extLst>
          </p:cNvPr>
          <p:cNvSpPr>
            <a:spLocks noGrp="1"/>
          </p:cNvSpPr>
          <p:nvPr>
            <p:ph type="body" sz="quarter" idx="36" hasCustomPrompt="1"/>
          </p:nvPr>
        </p:nvSpPr>
        <p:spPr>
          <a:xfrm>
            <a:off x="597155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 xmlns:a16="http://schemas.microsoft.com/office/drawing/2014/main" id="{78FB324E-EE00-4CC5-9F81-5EF71F305031}"/>
              </a:ext>
            </a:extLst>
          </p:cNvPr>
          <p:cNvSpPr>
            <a:spLocks noGrp="1"/>
          </p:cNvSpPr>
          <p:nvPr>
            <p:ph type="body" sz="quarter" idx="37" hasCustomPrompt="1"/>
          </p:nvPr>
        </p:nvSpPr>
        <p:spPr>
          <a:xfrm>
            <a:off x="6622824"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 xmlns:a16="http://schemas.microsoft.com/office/drawing/2014/main" id="{78AA454F-F92D-4844-92A6-A3FEDD88B302}"/>
              </a:ext>
            </a:extLst>
          </p:cNvPr>
          <p:cNvSpPr>
            <a:spLocks noGrp="1"/>
          </p:cNvSpPr>
          <p:nvPr>
            <p:ph type="body" sz="quarter" idx="38" hasCustomPrompt="1"/>
          </p:nvPr>
        </p:nvSpPr>
        <p:spPr>
          <a:xfrm>
            <a:off x="727409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 xmlns:a16="http://schemas.microsoft.com/office/drawing/2014/main" id="{651BCA7B-5BF4-4A0F-95C1-2014315E80B1}"/>
              </a:ext>
            </a:extLst>
          </p:cNvPr>
          <p:cNvSpPr>
            <a:spLocks noGrp="1"/>
          </p:cNvSpPr>
          <p:nvPr>
            <p:ph type="body" sz="quarter" idx="39" hasCustomPrompt="1"/>
          </p:nvPr>
        </p:nvSpPr>
        <p:spPr>
          <a:xfrm>
            <a:off x="792535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 xmlns:a16="http://schemas.microsoft.com/office/drawing/2014/main" id="{7E3F41F1-0E06-45ED-894F-7F38510C2728}"/>
              </a:ext>
            </a:extLst>
          </p:cNvPr>
          <p:cNvSpPr>
            <a:spLocks noGrp="1"/>
          </p:cNvSpPr>
          <p:nvPr>
            <p:ph type="body" sz="quarter" idx="40" hasCustomPrompt="1"/>
          </p:nvPr>
        </p:nvSpPr>
        <p:spPr>
          <a:xfrm>
            <a:off x="857662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 xmlns:a16="http://schemas.microsoft.com/office/drawing/2014/main" id="{C02572F8-1812-49D5-B24A-088659DE9FC7}"/>
              </a:ext>
            </a:extLst>
          </p:cNvPr>
          <p:cNvSpPr>
            <a:spLocks noGrp="1"/>
          </p:cNvSpPr>
          <p:nvPr>
            <p:ph type="body" sz="quarter" idx="41" hasCustomPrompt="1"/>
          </p:nvPr>
        </p:nvSpPr>
        <p:spPr>
          <a:xfrm>
            <a:off x="539363" y="2763180"/>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 xmlns:a16="http://schemas.microsoft.com/office/drawing/2014/main" id="{453EA1A1-A67D-4132-9EA0-584E8FA796C3}"/>
              </a:ext>
            </a:extLst>
          </p:cNvPr>
          <p:cNvSpPr>
            <a:spLocks noGrp="1"/>
          </p:cNvSpPr>
          <p:nvPr>
            <p:ph type="body" sz="quarter" idx="42" hasCustomPrompt="1"/>
          </p:nvPr>
        </p:nvSpPr>
        <p:spPr>
          <a:xfrm>
            <a:off x="539363" y="4449967"/>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 xmlns:a16="http://schemas.microsoft.com/office/drawing/2014/main" id="{658BFCC4-C261-4874-8195-FDA3C5001E05}"/>
              </a:ext>
            </a:extLst>
          </p:cNvPr>
          <p:cNvSpPr>
            <a:spLocks noGrp="1"/>
          </p:cNvSpPr>
          <p:nvPr>
            <p:ph type="body" sz="quarter" idx="43" hasCustomPrompt="1"/>
          </p:nvPr>
        </p:nvSpPr>
        <p:spPr>
          <a:xfrm>
            <a:off x="1674228"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 xmlns:a16="http://schemas.microsoft.com/office/drawing/2014/main" id="{158708C7-ABA0-43E5-BB89-A1B7B2C45233}"/>
              </a:ext>
            </a:extLst>
          </p:cNvPr>
          <p:cNvSpPr>
            <a:spLocks noGrp="1"/>
          </p:cNvSpPr>
          <p:nvPr>
            <p:ph type="body" sz="quarter" idx="44" hasCustomPrompt="1"/>
          </p:nvPr>
        </p:nvSpPr>
        <p:spPr>
          <a:xfrm>
            <a:off x="3628031"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 xmlns:a16="http://schemas.microsoft.com/office/drawing/2014/main" id="{2AE59213-95B1-4597-AD8C-D55D96D561EA}"/>
              </a:ext>
            </a:extLst>
          </p:cNvPr>
          <p:cNvSpPr>
            <a:spLocks noGrp="1"/>
          </p:cNvSpPr>
          <p:nvPr>
            <p:ph type="body" sz="quarter" idx="45" hasCustomPrompt="1"/>
          </p:nvPr>
        </p:nvSpPr>
        <p:spPr>
          <a:xfrm>
            <a:off x="6884367"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 xmlns:a16="http://schemas.microsoft.com/office/drawing/2014/main" id="{2B9A460E-592F-41EA-9F9C-8953AFAC2236}"/>
              </a:ext>
            </a:extLst>
          </p:cNvPr>
          <p:cNvSpPr>
            <a:spLocks noGrp="1"/>
          </p:cNvSpPr>
          <p:nvPr>
            <p:ph type="body" sz="quarter" idx="46" hasCustomPrompt="1"/>
          </p:nvPr>
        </p:nvSpPr>
        <p:spPr>
          <a:xfrm>
            <a:off x="1674228"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 xmlns:a16="http://schemas.microsoft.com/office/drawing/2014/main" id="{3065B3A8-F99B-47E6-B517-D93AC0FC4501}"/>
              </a:ext>
            </a:extLst>
          </p:cNvPr>
          <p:cNvSpPr>
            <a:spLocks noGrp="1"/>
          </p:cNvSpPr>
          <p:nvPr>
            <p:ph type="body" sz="quarter" idx="47" hasCustomPrompt="1"/>
          </p:nvPr>
        </p:nvSpPr>
        <p:spPr>
          <a:xfrm>
            <a:off x="4930566" y="3862599"/>
            <a:ext cx="1188072"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 xmlns:a16="http://schemas.microsoft.com/office/drawing/2014/main" id="{B2187073-BC0A-4137-A204-D35C44CD7F87}"/>
              </a:ext>
            </a:extLst>
          </p:cNvPr>
          <p:cNvSpPr>
            <a:spLocks noGrp="1"/>
          </p:cNvSpPr>
          <p:nvPr>
            <p:ph type="body" sz="quarter" idx="48" hasCustomPrompt="1"/>
          </p:nvPr>
        </p:nvSpPr>
        <p:spPr>
          <a:xfrm>
            <a:off x="8186902"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 xmlns:a16="http://schemas.microsoft.com/office/drawing/2014/main" id="{35F35AF6-FBA2-4CA2-8A1F-2C977E6C9754}"/>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5C89BE0-E34D-48FA-8ED2-CA69BFBC4F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13" name="Picture Placeholder 7">
            <a:extLst>
              <a:ext uri="{FF2B5EF4-FFF2-40B4-BE49-F238E27FC236}">
                <a16:creationId xmlns="" xmlns:a16="http://schemas.microsoft.com/office/drawing/2014/main" id="{AB20A778-FBFD-4ED2-8E9B-6645F59A4D16}"/>
              </a:ext>
            </a:extLst>
          </p:cNvPr>
          <p:cNvSpPr>
            <a:spLocks noGrp="1"/>
          </p:cNvSpPr>
          <p:nvPr>
            <p:ph type="pic" sz="quarter" idx="14" hasCustomPrompt="1"/>
          </p:nvPr>
        </p:nvSpPr>
        <p:spPr>
          <a:xfrm>
            <a:off x="5923279" y="0"/>
            <a:ext cx="4135121"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 xmlns:a16="http://schemas.microsoft.com/office/drawing/2014/main" id="{3B12CF59-4802-4969-8645-8E2014DF0AB6}"/>
              </a:ext>
            </a:extLst>
          </p:cNvPr>
          <p:cNvSpPr>
            <a:spLocks noGrp="1"/>
          </p:cNvSpPr>
          <p:nvPr>
            <p:ph type="pic" sz="quarter" idx="13" hasCustomPrompt="1"/>
          </p:nvPr>
        </p:nvSpPr>
        <p:spPr>
          <a:xfrm>
            <a:off x="5923279" y="0"/>
            <a:ext cx="4135120"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 xmlns:a16="http://schemas.microsoft.com/office/drawing/2014/main" id="{523CB959-A5D6-4887-9B77-916F0EA10660}"/>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 xmlns:a16="http://schemas.microsoft.com/office/drawing/2014/main" id="{473E75D8-7274-49D2-8CF2-0E990C29CCA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 xmlns:a16="http://schemas.microsoft.com/office/drawing/2014/main" id="{28591683-9C5C-45D2-A241-FC48B66B50DB}"/>
              </a:ext>
            </a:extLst>
          </p:cNvPr>
          <p:cNvSpPr>
            <a:spLocks noGrp="1"/>
          </p:cNvSpPr>
          <p:nvPr>
            <p:ph sz="quarter" idx="15"/>
          </p:nvPr>
        </p:nvSpPr>
        <p:spPr>
          <a:xfrm>
            <a:off x="654844" y="1238250"/>
            <a:ext cx="4473474"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39293AB-35CB-4344-A710-9C0BF396AE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AE5B5434-FC37-4DD2-AA81-6499AA6FB24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 xmlns:a16="http://schemas.microsoft.com/office/drawing/2014/main" id="{425C06A4-0C2D-4746-83C3-410A9B469E89}"/>
              </a:ext>
            </a:extLst>
          </p:cNvPr>
          <p:cNvSpPr/>
          <p:nvPr userDrawn="1"/>
        </p:nvSpPr>
        <p:spPr>
          <a:xfrm>
            <a:off x="609925" y="739302"/>
            <a:ext cx="8838551"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 xmlns:a16="http://schemas.microsoft.com/office/drawing/2014/main" id="{890CF5DC-D21B-4DF3-8248-1F809124AD98}"/>
              </a:ext>
            </a:extLst>
          </p:cNvPr>
          <p:cNvSpPr>
            <a:spLocks noGrp="1"/>
          </p:cNvSpPr>
          <p:nvPr>
            <p:ph type="pic" sz="quarter" idx="15" hasCustomPrompt="1"/>
          </p:nvPr>
        </p:nvSpPr>
        <p:spPr>
          <a:xfrm>
            <a:off x="1488084" y="2804055"/>
            <a:ext cx="1227121"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 xmlns:a16="http://schemas.microsoft.com/office/drawing/2014/main" id="{BEE26967-C0C7-4310-90FC-F1914D2403E8}"/>
              </a:ext>
            </a:extLst>
          </p:cNvPr>
          <p:cNvSpPr>
            <a:spLocks noGrp="1"/>
          </p:cNvSpPr>
          <p:nvPr>
            <p:ph type="body" sz="quarter" idx="18" hasCustomPrompt="1"/>
          </p:nvPr>
        </p:nvSpPr>
        <p:spPr>
          <a:xfrm>
            <a:off x="1227798"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 xmlns:a16="http://schemas.microsoft.com/office/drawing/2014/main" id="{3CA187B6-5AE8-4D11-8E79-63677F474D26}"/>
              </a:ext>
            </a:extLst>
          </p:cNvPr>
          <p:cNvSpPr>
            <a:spLocks noGrp="1"/>
          </p:cNvSpPr>
          <p:nvPr>
            <p:ph type="body" sz="quarter" idx="19" hasCustomPrompt="1"/>
          </p:nvPr>
        </p:nvSpPr>
        <p:spPr>
          <a:xfrm>
            <a:off x="1227798"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 xmlns:a16="http://schemas.microsoft.com/office/drawing/2014/main" id="{A72BAC04-D935-470E-B6B5-E9CCE70D11F4}"/>
              </a:ext>
            </a:extLst>
          </p:cNvPr>
          <p:cNvSpPr>
            <a:spLocks noGrp="1"/>
          </p:cNvSpPr>
          <p:nvPr>
            <p:ph type="pic" sz="quarter" idx="20" hasCustomPrompt="1"/>
          </p:nvPr>
        </p:nvSpPr>
        <p:spPr>
          <a:xfrm>
            <a:off x="3445168" y="2804055"/>
            <a:ext cx="1227121"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 xmlns:a16="http://schemas.microsoft.com/office/drawing/2014/main" id="{456256DC-B113-4559-8D0B-3F8B4A7CAB2B}"/>
              </a:ext>
            </a:extLst>
          </p:cNvPr>
          <p:cNvSpPr>
            <a:spLocks noGrp="1"/>
          </p:cNvSpPr>
          <p:nvPr>
            <p:ph type="pic" sz="quarter" idx="21" hasCustomPrompt="1"/>
          </p:nvPr>
        </p:nvSpPr>
        <p:spPr>
          <a:xfrm>
            <a:off x="5402253" y="2804055"/>
            <a:ext cx="1227121"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 xmlns:a16="http://schemas.microsoft.com/office/drawing/2014/main" id="{E60A063A-DD07-4E82-9217-A8AD06D7C94F}"/>
              </a:ext>
            </a:extLst>
          </p:cNvPr>
          <p:cNvSpPr>
            <a:spLocks noGrp="1"/>
          </p:cNvSpPr>
          <p:nvPr>
            <p:ph type="pic" sz="quarter" idx="22" hasCustomPrompt="1"/>
          </p:nvPr>
        </p:nvSpPr>
        <p:spPr>
          <a:xfrm>
            <a:off x="7359339" y="2804055"/>
            <a:ext cx="1227121"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 xmlns:a16="http://schemas.microsoft.com/office/drawing/2014/main" id="{4194B9ED-C9B7-4850-B875-B179F9A6ADC4}"/>
              </a:ext>
            </a:extLst>
          </p:cNvPr>
          <p:cNvSpPr>
            <a:spLocks noGrp="1"/>
          </p:cNvSpPr>
          <p:nvPr>
            <p:ph type="body" sz="quarter" idx="23" hasCustomPrompt="1"/>
          </p:nvPr>
        </p:nvSpPr>
        <p:spPr>
          <a:xfrm>
            <a:off x="3184883"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 xmlns:a16="http://schemas.microsoft.com/office/drawing/2014/main" id="{DBB00C57-7DE2-436D-8748-527515EE4A6A}"/>
              </a:ext>
            </a:extLst>
          </p:cNvPr>
          <p:cNvSpPr>
            <a:spLocks noGrp="1"/>
          </p:cNvSpPr>
          <p:nvPr>
            <p:ph type="body" sz="quarter" idx="24" hasCustomPrompt="1"/>
          </p:nvPr>
        </p:nvSpPr>
        <p:spPr>
          <a:xfrm>
            <a:off x="3184883"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 xmlns:a16="http://schemas.microsoft.com/office/drawing/2014/main" id="{D6503F18-AEB2-4183-8F37-6BE4BBD66EE2}"/>
              </a:ext>
            </a:extLst>
          </p:cNvPr>
          <p:cNvSpPr>
            <a:spLocks noGrp="1"/>
          </p:cNvSpPr>
          <p:nvPr>
            <p:ph type="body" sz="quarter" idx="25" hasCustomPrompt="1"/>
          </p:nvPr>
        </p:nvSpPr>
        <p:spPr>
          <a:xfrm>
            <a:off x="5141967"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 xmlns:a16="http://schemas.microsoft.com/office/drawing/2014/main" id="{D01AC31E-901A-4C34-A8AE-71C303E07F53}"/>
              </a:ext>
            </a:extLst>
          </p:cNvPr>
          <p:cNvSpPr>
            <a:spLocks noGrp="1"/>
          </p:cNvSpPr>
          <p:nvPr>
            <p:ph type="body" sz="quarter" idx="26" hasCustomPrompt="1"/>
          </p:nvPr>
        </p:nvSpPr>
        <p:spPr>
          <a:xfrm>
            <a:off x="5141967"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 xmlns:a16="http://schemas.microsoft.com/office/drawing/2014/main" id="{F113CB6D-E397-418B-8738-D96E553ADD2F}"/>
              </a:ext>
            </a:extLst>
          </p:cNvPr>
          <p:cNvSpPr>
            <a:spLocks noGrp="1"/>
          </p:cNvSpPr>
          <p:nvPr>
            <p:ph type="body" sz="quarter" idx="27" hasCustomPrompt="1"/>
          </p:nvPr>
        </p:nvSpPr>
        <p:spPr>
          <a:xfrm>
            <a:off x="7099052" y="4570548"/>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 xmlns:a16="http://schemas.microsoft.com/office/drawing/2014/main" id="{63EA5C1A-BB92-4C5E-BB99-A85B0B0FC499}"/>
              </a:ext>
            </a:extLst>
          </p:cNvPr>
          <p:cNvSpPr>
            <a:spLocks noGrp="1"/>
          </p:cNvSpPr>
          <p:nvPr>
            <p:ph type="body" sz="quarter" idx="28" hasCustomPrompt="1"/>
          </p:nvPr>
        </p:nvSpPr>
        <p:spPr>
          <a:xfrm>
            <a:off x="7099052" y="4886782"/>
            <a:ext cx="1747693"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 xmlns:a16="http://schemas.microsoft.com/office/drawing/2014/main" id="{90E93D6C-0CD6-42A7-A2D2-C8582F7B353C}"/>
              </a:ext>
            </a:extLst>
          </p:cNvPr>
          <p:cNvSpPr/>
          <p:nvPr userDrawn="1"/>
        </p:nvSpPr>
        <p:spPr>
          <a:xfrm>
            <a:off x="1391217"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B7D0FDBA-5294-4730-92D6-440AA8DE35AE}"/>
              </a:ext>
            </a:extLst>
          </p:cNvPr>
          <p:cNvSpPr/>
          <p:nvPr userDrawn="1"/>
        </p:nvSpPr>
        <p:spPr>
          <a:xfrm>
            <a:off x="334830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 xmlns:a16="http://schemas.microsoft.com/office/drawing/2014/main" id="{E8E75564-AD04-4406-979E-AC0A8BE2AEFD}"/>
              </a:ext>
            </a:extLst>
          </p:cNvPr>
          <p:cNvSpPr/>
          <p:nvPr userDrawn="1"/>
        </p:nvSpPr>
        <p:spPr>
          <a:xfrm>
            <a:off x="5305386"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 xmlns:a16="http://schemas.microsoft.com/office/drawing/2014/main" id="{0E7899F8-DBAB-4DCC-857C-94A3CF0FE542}"/>
              </a:ext>
            </a:extLst>
          </p:cNvPr>
          <p:cNvSpPr/>
          <p:nvPr userDrawn="1"/>
        </p:nvSpPr>
        <p:spPr>
          <a:xfrm>
            <a:off x="726247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B41C8F6-B68C-4B34-A1EC-848B6301BE02}"/>
              </a:ext>
            </a:extLst>
          </p:cNvPr>
          <p:cNvSpPr>
            <a:spLocks noGrp="1"/>
          </p:cNvSpPr>
          <p:nvPr>
            <p:ph type="title" hasCustomPrompt="1"/>
          </p:nvPr>
        </p:nvSpPr>
        <p:spPr>
          <a:xfrm>
            <a:off x="2023476" y="1566779"/>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6B7C369-B3B1-47DB-AFB5-4A2FA0A046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26EDB6E9-4285-4C1C-9752-2D43D60780B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 xmlns:a16="http://schemas.microsoft.com/office/drawing/2014/main" id="{C8C5DE79-8AB4-425F-A9CB-B17901806732}"/>
              </a:ext>
            </a:extLst>
          </p:cNvPr>
          <p:cNvSpPr/>
          <p:nvPr userDrawn="1"/>
        </p:nvSpPr>
        <p:spPr>
          <a:xfrm>
            <a:off x="609925" y="739302"/>
            <a:ext cx="8838551"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 xmlns:a16="http://schemas.microsoft.com/office/drawing/2014/main" id="{A8FDD580-B69C-4AF1-9C0C-1CF94ECEB278}"/>
              </a:ext>
            </a:extLst>
          </p:cNvPr>
          <p:cNvSpPr>
            <a:spLocks noGrp="1"/>
          </p:cNvSpPr>
          <p:nvPr>
            <p:ph type="body" sz="quarter" idx="18" hasCustomPrompt="1"/>
          </p:nvPr>
        </p:nvSpPr>
        <p:spPr>
          <a:xfrm>
            <a:off x="1170244"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 xmlns:a16="http://schemas.microsoft.com/office/drawing/2014/main" id="{7A72E08F-5B05-415B-A503-4CED86D11FE1}"/>
              </a:ext>
            </a:extLst>
          </p:cNvPr>
          <p:cNvSpPr>
            <a:spLocks noGrp="1"/>
          </p:cNvSpPr>
          <p:nvPr>
            <p:ph type="body" sz="quarter" idx="19" hasCustomPrompt="1"/>
          </p:nvPr>
        </p:nvSpPr>
        <p:spPr>
          <a:xfrm>
            <a:off x="1170244"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 xmlns:a16="http://schemas.microsoft.com/office/drawing/2014/main" id="{02D7BE41-1227-4D94-AC6E-F4D007491740}"/>
              </a:ext>
            </a:extLst>
          </p:cNvPr>
          <p:cNvSpPr>
            <a:spLocks noGrp="1"/>
          </p:cNvSpPr>
          <p:nvPr>
            <p:ph type="body" sz="quarter" idx="23" hasCustomPrompt="1"/>
          </p:nvPr>
        </p:nvSpPr>
        <p:spPr>
          <a:xfrm>
            <a:off x="3167188"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 xmlns:a16="http://schemas.microsoft.com/office/drawing/2014/main" id="{C7E8138A-A795-4EF2-B1FF-1A36693A3593}"/>
              </a:ext>
            </a:extLst>
          </p:cNvPr>
          <p:cNvSpPr>
            <a:spLocks noGrp="1"/>
          </p:cNvSpPr>
          <p:nvPr>
            <p:ph type="body" sz="quarter" idx="24" hasCustomPrompt="1"/>
          </p:nvPr>
        </p:nvSpPr>
        <p:spPr>
          <a:xfrm>
            <a:off x="3167188"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 xmlns:a16="http://schemas.microsoft.com/office/drawing/2014/main" id="{77F66B66-F2E4-439A-A7DF-A9A64B0DF7BB}"/>
              </a:ext>
            </a:extLst>
          </p:cNvPr>
          <p:cNvSpPr>
            <a:spLocks noGrp="1"/>
          </p:cNvSpPr>
          <p:nvPr>
            <p:ph type="body" sz="quarter" idx="25" hasCustomPrompt="1"/>
          </p:nvPr>
        </p:nvSpPr>
        <p:spPr>
          <a:xfrm>
            <a:off x="5164133"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 xmlns:a16="http://schemas.microsoft.com/office/drawing/2014/main" id="{13CDFA66-0739-48E3-97B6-F63F13A0A838}"/>
              </a:ext>
            </a:extLst>
          </p:cNvPr>
          <p:cNvSpPr>
            <a:spLocks noGrp="1"/>
          </p:cNvSpPr>
          <p:nvPr>
            <p:ph type="body" sz="quarter" idx="26" hasCustomPrompt="1"/>
          </p:nvPr>
        </p:nvSpPr>
        <p:spPr>
          <a:xfrm>
            <a:off x="5164133"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 xmlns:a16="http://schemas.microsoft.com/office/drawing/2014/main" id="{B4EE4B66-F80E-45BB-B2FE-CC11E1FBAF24}"/>
              </a:ext>
            </a:extLst>
          </p:cNvPr>
          <p:cNvSpPr>
            <a:spLocks noGrp="1"/>
          </p:cNvSpPr>
          <p:nvPr>
            <p:ph type="body" sz="quarter" idx="27" hasCustomPrompt="1"/>
          </p:nvPr>
        </p:nvSpPr>
        <p:spPr>
          <a:xfrm>
            <a:off x="7161078" y="5098601"/>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 xmlns:a16="http://schemas.microsoft.com/office/drawing/2014/main" id="{51F734C1-F867-4FB6-A239-D99ED9E4C54D}"/>
              </a:ext>
            </a:extLst>
          </p:cNvPr>
          <p:cNvSpPr>
            <a:spLocks noGrp="1"/>
          </p:cNvSpPr>
          <p:nvPr>
            <p:ph type="body" sz="quarter" idx="28" hasCustomPrompt="1"/>
          </p:nvPr>
        </p:nvSpPr>
        <p:spPr>
          <a:xfrm>
            <a:off x="7161078" y="5414835"/>
            <a:ext cx="1747693"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 xmlns:a16="http://schemas.microsoft.com/office/drawing/2014/main" id="{11E88FD1-69BB-4254-81B8-7B383CE8D2D0}"/>
              </a:ext>
            </a:extLst>
          </p:cNvPr>
          <p:cNvSpPr>
            <a:spLocks noGrp="1"/>
          </p:cNvSpPr>
          <p:nvPr>
            <p:ph type="pic" sz="quarter" idx="29" hasCustomPrompt="1"/>
          </p:nvPr>
        </p:nvSpPr>
        <p:spPr>
          <a:xfrm>
            <a:off x="1651972" y="232725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 xmlns:a16="http://schemas.microsoft.com/office/drawing/2014/main" id="{E6EBB7F2-ABDB-41F2-8A6B-93196276ABF5}"/>
              </a:ext>
            </a:extLst>
          </p:cNvPr>
          <p:cNvSpPr>
            <a:spLocks noGrp="1"/>
          </p:cNvSpPr>
          <p:nvPr>
            <p:ph type="body" sz="quarter" idx="30" hasCustomPrompt="1"/>
          </p:nvPr>
        </p:nvSpPr>
        <p:spPr>
          <a:xfrm>
            <a:off x="1170244"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 xmlns:a16="http://schemas.microsoft.com/office/drawing/2014/main" id="{4D66759F-DBAD-46B4-929C-18F2FB541B00}"/>
              </a:ext>
            </a:extLst>
          </p:cNvPr>
          <p:cNvSpPr>
            <a:spLocks noGrp="1"/>
          </p:cNvSpPr>
          <p:nvPr>
            <p:ph type="body" sz="quarter" idx="31" hasCustomPrompt="1"/>
          </p:nvPr>
        </p:nvSpPr>
        <p:spPr>
          <a:xfrm>
            <a:off x="1170244"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 xmlns:a16="http://schemas.microsoft.com/office/drawing/2014/main" id="{07D90C20-BFF7-4D04-AD95-1861DF74509F}"/>
              </a:ext>
            </a:extLst>
          </p:cNvPr>
          <p:cNvSpPr>
            <a:spLocks noGrp="1"/>
          </p:cNvSpPr>
          <p:nvPr>
            <p:ph type="body" sz="quarter" idx="35" hasCustomPrompt="1"/>
          </p:nvPr>
        </p:nvSpPr>
        <p:spPr>
          <a:xfrm>
            <a:off x="3167188"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 xmlns:a16="http://schemas.microsoft.com/office/drawing/2014/main" id="{EF54F366-5FD7-4707-A0E3-FAFA53156C29}"/>
              </a:ext>
            </a:extLst>
          </p:cNvPr>
          <p:cNvSpPr>
            <a:spLocks noGrp="1"/>
          </p:cNvSpPr>
          <p:nvPr>
            <p:ph type="body" sz="quarter" idx="36" hasCustomPrompt="1"/>
          </p:nvPr>
        </p:nvSpPr>
        <p:spPr>
          <a:xfrm>
            <a:off x="3167188"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 xmlns:a16="http://schemas.microsoft.com/office/drawing/2014/main" id="{A51158F4-509A-44E4-A601-2CD7AEDE7380}"/>
              </a:ext>
            </a:extLst>
          </p:cNvPr>
          <p:cNvSpPr>
            <a:spLocks noGrp="1"/>
          </p:cNvSpPr>
          <p:nvPr>
            <p:ph type="body" sz="quarter" idx="37" hasCustomPrompt="1"/>
          </p:nvPr>
        </p:nvSpPr>
        <p:spPr>
          <a:xfrm>
            <a:off x="5164133"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 xmlns:a16="http://schemas.microsoft.com/office/drawing/2014/main" id="{DA9AC8DA-4C66-4D66-9075-59DC95E2AC33}"/>
              </a:ext>
            </a:extLst>
          </p:cNvPr>
          <p:cNvSpPr>
            <a:spLocks noGrp="1"/>
          </p:cNvSpPr>
          <p:nvPr>
            <p:ph type="body" sz="quarter" idx="38" hasCustomPrompt="1"/>
          </p:nvPr>
        </p:nvSpPr>
        <p:spPr>
          <a:xfrm>
            <a:off x="5164133"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 xmlns:a16="http://schemas.microsoft.com/office/drawing/2014/main" id="{F3A598D9-D412-4C15-A31C-3A4842B32E1F}"/>
              </a:ext>
            </a:extLst>
          </p:cNvPr>
          <p:cNvSpPr>
            <a:spLocks noGrp="1"/>
          </p:cNvSpPr>
          <p:nvPr>
            <p:ph type="body" sz="quarter" idx="39" hasCustomPrompt="1"/>
          </p:nvPr>
        </p:nvSpPr>
        <p:spPr>
          <a:xfrm>
            <a:off x="7161078" y="3263612"/>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 xmlns:a16="http://schemas.microsoft.com/office/drawing/2014/main" id="{14A0A9AD-40F7-4203-917C-8BFBF4FCF2C0}"/>
              </a:ext>
            </a:extLst>
          </p:cNvPr>
          <p:cNvSpPr>
            <a:spLocks noGrp="1"/>
          </p:cNvSpPr>
          <p:nvPr>
            <p:ph type="body" sz="quarter" idx="40" hasCustomPrompt="1"/>
          </p:nvPr>
        </p:nvSpPr>
        <p:spPr>
          <a:xfrm>
            <a:off x="7161078" y="3579847"/>
            <a:ext cx="1747693"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 xmlns:a16="http://schemas.microsoft.com/office/drawing/2014/main" id="{129E220D-4268-4E0B-B292-D87F92DF6ED3}"/>
              </a:ext>
            </a:extLst>
          </p:cNvPr>
          <p:cNvSpPr/>
          <p:nvPr userDrawn="1"/>
        </p:nvSpPr>
        <p:spPr>
          <a:xfrm>
            <a:off x="1606342" y="227264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 xmlns:a16="http://schemas.microsoft.com/office/drawing/2014/main" id="{2DB6BDC2-D18B-4AF7-9B33-2FB86D67A64A}"/>
              </a:ext>
            </a:extLst>
          </p:cNvPr>
          <p:cNvSpPr>
            <a:spLocks noGrp="1"/>
          </p:cNvSpPr>
          <p:nvPr>
            <p:ph type="pic" sz="quarter" idx="41" hasCustomPrompt="1"/>
          </p:nvPr>
        </p:nvSpPr>
        <p:spPr>
          <a:xfrm>
            <a:off x="1651972" y="4154796"/>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 xmlns:a16="http://schemas.microsoft.com/office/drawing/2014/main" id="{CB9D855A-B11D-44DC-BBE1-7BA68BD18E68}"/>
              </a:ext>
            </a:extLst>
          </p:cNvPr>
          <p:cNvSpPr/>
          <p:nvPr userDrawn="1"/>
        </p:nvSpPr>
        <p:spPr>
          <a:xfrm>
            <a:off x="1606342" y="4100189"/>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 xmlns:a16="http://schemas.microsoft.com/office/drawing/2014/main" id="{D12B69C6-4468-4017-A141-0864B9065E88}"/>
              </a:ext>
            </a:extLst>
          </p:cNvPr>
          <p:cNvSpPr>
            <a:spLocks noGrp="1"/>
          </p:cNvSpPr>
          <p:nvPr>
            <p:ph type="pic" sz="quarter" idx="42" hasCustomPrompt="1"/>
          </p:nvPr>
        </p:nvSpPr>
        <p:spPr>
          <a:xfrm>
            <a:off x="3648917" y="231923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 xmlns:a16="http://schemas.microsoft.com/office/drawing/2014/main" id="{E874C203-B833-4D0D-9674-D25DFA3F9606}"/>
              </a:ext>
            </a:extLst>
          </p:cNvPr>
          <p:cNvSpPr/>
          <p:nvPr userDrawn="1"/>
        </p:nvSpPr>
        <p:spPr>
          <a:xfrm>
            <a:off x="3603287" y="226462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 xmlns:a16="http://schemas.microsoft.com/office/drawing/2014/main" id="{0B83E94D-7A2E-4F82-9F6F-414BB1EE1F9D}"/>
              </a:ext>
            </a:extLst>
          </p:cNvPr>
          <p:cNvSpPr>
            <a:spLocks noGrp="1"/>
          </p:cNvSpPr>
          <p:nvPr>
            <p:ph type="pic" sz="quarter" idx="43" hasCustomPrompt="1"/>
          </p:nvPr>
        </p:nvSpPr>
        <p:spPr>
          <a:xfrm>
            <a:off x="3648917" y="414677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 xmlns:a16="http://schemas.microsoft.com/office/drawing/2014/main" id="{454DE692-CD53-4D36-9E21-EDBFA9779183}"/>
              </a:ext>
            </a:extLst>
          </p:cNvPr>
          <p:cNvSpPr/>
          <p:nvPr userDrawn="1"/>
        </p:nvSpPr>
        <p:spPr>
          <a:xfrm>
            <a:off x="3603287" y="409216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 xmlns:a16="http://schemas.microsoft.com/office/drawing/2014/main" id="{722A2533-C7FE-4FF8-88EA-CC5A72E587E0}"/>
              </a:ext>
            </a:extLst>
          </p:cNvPr>
          <p:cNvSpPr>
            <a:spLocks noGrp="1"/>
          </p:cNvSpPr>
          <p:nvPr>
            <p:ph type="pic" sz="quarter" idx="44" hasCustomPrompt="1"/>
          </p:nvPr>
        </p:nvSpPr>
        <p:spPr>
          <a:xfrm>
            <a:off x="5645861" y="232394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 xmlns:a16="http://schemas.microsoft.com/office/drawing/2014/main" id="{60564730-564F-4992-974D-020B105689EE}"/>
              </a:ext>
            </a:extLst>
          </p:cNvPr>
          <p:cNvSpPr/>
          <p:nvPr userDrawn="1"/>
        </p:nvSpPr>
        <p:spPr>
          <a:xfrm>
            <a:off x="5600231" y="226933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 xmlns:a16="http://schemas.microsoft.com/office/drawing/2014/main" id="{3FF1C129-85E6-40AA-8026-14C47F0F038C}"/>
              </a:ext>
            </a:extLst>
          </p:cNvPr>
          <p:cNvSpPr>
            <a:spLocks noGrp="1"/>
          </p:cNvSpPr>
          <p:nvPr>
            <p:ph type="pic" sz="quarter" idx="45" hasCustomPrompt="1"/>
          </p:nvPr>
        </p:nvSpPr>
        <p:spPr>
          <a:xfrm>
            <a:off x="5645861" y="415148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 xmlns:a16="http://schemas.microsoft.com/office/drawing/2014/main" id="{3E7D63A3-3C58-4F80-B353-C26650B97F55}"/>
              </a:ext>
            </a:extLst>
          </p:cNvPr>
          <p:cNvSpPr/>
          <p:nvPr userDrawn="1"/>
        </p:nvSpPr>
        <p:spPr>
          <a:xfrm>
            <a:off x="5600231" y="409687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 xmlns:a16="http://schemas.microsoft.com/office/drawing/2014/main" id="{C78943C0-07AD-428D-A010-64CDDC815654}"/>
              </a:ext>
            </a:extLst>
          </p:cNvPr>
          <p:cNvSpPr>
            <a:spLocks noGrp="1"/>
          </p:cNvSpPr>
          <p:nvPr>
            <p:ph type="pic" sz="quarter" idx="46" hasCustomPrompt="1"/>
          </p:nvPr>
        </p:nvSpPr>
        <p:spPr>
          <a:xfrm>
            <a:off x="7642806" y="2315923"/>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 xmlns:a16="http://schemas.microsoft.com/office/drawing/2014/main" id="{44D0D2B8-EB2F-407A-A7DF-29BF878D0C97}"/>
              </a:ext>
            </a:extLst>
          </p:cNvPr>
          <p:cNvSpPr/>
          <p:nvPr userDrawn="1"/>
        </p:nvSpPr>
        <p:spPr>
          <a:xfrm>
            <a:off x="7597176" y="2261316"/>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 xmlns:a16="http://schemas.microsoft.com/office/drawing/2014/main" id="{9F5D0399-2186-4D0F-B2B6-FB29536013E2}"/>
              </a:ext>
            </a:extLst>
          </p:cNvPr>
          <p:cNvSpPr>
            <a:spLocks noGrp="1"/>
          </p:cNvSpPr>
          <p:nvPr>
            <p:ph type="pic" sz="quarter" idx="47" hasCustomPrompt="1"/>
          </p:nvPr>
        </p:nvSpPr>
        <p:spPr>
          <a:xfrm>
            <a:off x="7642806" y="414346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 xmlns:a16="http://schemas.microsoft.com/office/drawing/2014/main" id="{A161A1AC-702C-4209-BE7C-E51F7434B5B5}"/>
              </a:ext>
            </a:extLst>
          </p:cNvPr>
          <p:cNvSpPr/>
          <p:nvPr userDrawn="1"/>
        </p:nvSpPr>
        <p:spPr>
          <a:xfrm>
            <a:off x="7597176" y="408885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 xmlns:a16="http://schemas.microsoft.com/office/drawing/2014/main" id="{8ADA00ED-298B-444A-A7F5-508EDBA56FC5}"/>
              </a:ext>
            </a:extLst>
          </p:cNvPr>
          <p:cNvSpPr>
            <a:spLocks noGrp="1"/>
          </p:cNvSpPr>
          <p:nvPr>
            <p:ph type="title" hasCustomPrompt="1"/>
          </p:nvPr>
        </p:nvSpPr>
        <p:spPr>
          <a:xfrm>
            <a:off x="2023476" y="1187755"/>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FBC2989-2CED-47FB-8D23-FF60F2561E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BA429704-4AB7-47AB-8C1F-4C2E4C99A10E}"/>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 xmlns:a16="http://schemas.microsoft.com/office/drawing/2014/main" id="{137D1BF6-CA32-48D3-B8AE-5D5C621A7EB5}"/>
              </a:ext>
              <a:ext uri="{C183D7F6-B498-43B3-948B-1728B52AA6E4}">
                <adec:decorative xmlns="" xmlns:adec="http://schemas.microsoft.com/office/drawing/2017/decorative"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 xmlns:a16="http://schemas.microsoft.com/office/drawing/2014/main" id="{F57E488F-AD89-4213-9093-5646DF323A25}"/>
              </a:ext>
            </a:extLst>
          </p:cNvPr>
          <p:cNvSpPr>
            <a:spLocks noGrp="1"/>
          </p:cNvSpPr>
          <p:nvPr>
            <p:ph type="body" sz="quarter" idx="13" hasCustomPrompt="1"/>
          </p:nvPr>
        </p:nvSpPr>
        <p:spPr>
          <a:xfrm>
            <a:off x="742922"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 xmlns:a16="http://schemas.microsoft.com/office/drawing/2014/main" id="{E31C9DEB-43A3-4514-9EB8-2CE147497B96}"/>
              </a:ext>
            </a:extLst>
          </p:cNvPr>
          <p:cNvSpPr>
            <a:spLocks noGrp="1"/>
          </p:cNvSpPr>
          <p:nvPr>
            <p:ph type="body" sz="quarter" idx="15" hasCustomPrompt="1"/>
          </p:nvPr>
        </p:nvSpPr>
        <p:spPr>
          <a:xfrm>
            <a:off x="742922"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254EC399-E62D-401A-936C-2B26F8265F17}"/>
              </a:ext>
            </a:extLst>
          </p:cNvPr>
          <p:cNvSpPr>
            <a:spLocks noGrp="1"/>
          </p:cNvSpPr>
          <p:nvPr>
            <p:ph type="body" sz="quarter" idx="16" hasCustomPrompt="1"/>
          </p:nvPr>
        </p:nvSpPr>
        <p:spPr>
          <a:xfrm>
            <a:off x="295683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 xmlns:a16="http://schemas.microsoft.com/office/drawing/2014/main" id="{4F49DC18-7C09-4FFC-98BF-DC17FCE6223B}"/>
              </a:ext>
            </a:extLst>
          </p:cNvPr>
          <p:cNvSpPr>
            <a:spLocks noGrp="1"/>
          </p:cNvSpPr>
          <p:nvPr>
            <p:ph type="body" sz="quarter" idx="17" hasCustomPrompt="1"/>
          </p:nvPr>
        </p:nvSpPr>
        <p:spPr>
          <a:xfrm>
            <a:off x="295683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 xmlns:a16="http://schemas.microsoft.com/office/drawing/2014/main" id="{9D21F281-5009-4E28-B34E-218C36B33ABD}"/>
              </a:ext>
            </a:extLst>
          </p:cNvPr>
          <p:cNvSpPr>
            <a:spLocks noGrp="1"/>
          </p:cNvSpPr>
          <p:nvPr>
            <p:ph type="body" sz="quarter" idx="18" hasCustomPrompt="1"/>
          </p:nvPr>
        </p:nvSpPr>
        <p:spPr>
          <a:xfrm>
            <a:off x="5170744"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 xmlns:a16="http://schemas.microsoft.com/office/drawing/2014/main" id="{75C2A3FB-F206-4ED3-A8BF-712D66D52D29}"/>
              </a:ext>
            </a:extLst>
          </p:cNvPr>
          <p:cNvSpPr>
            <a:spLocks noGrp="1"/>
          </p:cNvSpPr>
          <p:nvPr>
            <p:ph type="body" sz="quarter" idx="19" hasCustomPrompt="1"/>
          </p:nvPr>
        </p:nvSpPr>
        <p:spPr>
          <a:xfrm>
            <a:off x="5170744"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 xmlns:a16="http://schemas.microsoft.com/office/drawing/2014/main" id="{433D1544-1248-444D-B0AC-C5B22E1D2638}"/>
              </a:ext>
            </a:extLst>
          </p:cNvPr>
          <p:cNvSpPr>
            <a:spLocks noGrp="1"/>
          </p:cNvSpPr>
          <p:nvPr>
            <p:ph type="body" sz="quarter" idx="20" hasCustomPrompt="1"/>
          </p:nvPr>
        </p:nvSpPr>
        <p:spPr>
          <a:xfrm>
            <a:off x="738465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 xmlns:a16="http://schemas.microsoft.com/office/drawing/2014/main" id="{9F4FDF38-0969-49B5-BE15-AB7D41B68D28}"/>
              </a:ext>
            </a:extLst>
          </p:cNvPr>
          <p:cNvSpPr>
            <a:spLocks noGrp="1"/>
          </p:cNvSpPr>
          <p:nvPr>
            <p:ph type="body" sz="quarter" idx="21" hasCustomPrompt="1"/>
          </p:nvPr>
        </p:nvSpPr>
        <p:spPr>
          <a:xfrm>
            <a:off x="738465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 xmlns:a16="http://schemas.microsoft.com/office/drawing/2014/main" id="{A749E3E6-EB0F-4108-9196-2A2DDD63E220}"/>
              </a:ext>
            </a:extLst>
          </p:cNvPr>
          <p:cNvSpPr>
            <a:spLocks noGrp="1"/>
          </p:cNvSpPr>
          <p:nvPr>
            <p:ph type="body" sz="quarter" idx="22" hasCustomPrompt="1"/>
          </p:nvPr>
        </p:nvSpPr>
        <p:spPr>
          <a:xfrm>
            <a:off x="1060751" y="2399173"/>
            <a:ext cx="1329811"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 xmlns:a16="http://schemas.microsoft.com/office/drawing/2014/main" id="{CA8E4A5D-4A2C-4FCA-9886-11A6692866A6}"/>
              </a:ext>
            </a:extLst>
          </p:cNvPr>
          <p:cNvSpPr>
            <a:spLocks noGrp="1"/>
          </p:cNvSpPr>
          <p:nvPr>
            <p:ph type="body" sz="quarter" idx="23" hasCustomPrompt="1"/>
          </p:nvPr>
        </p:nvSpPr>
        <p:spPr>
          <a:xfrm>
            <a:off x="548857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 xmlns:a16="http://schemas.microsoft.com/office/drawing/2014/main" id="{D12F1290-6B4C-49B8-BC26-3B433534C3F7}"/>
              </a:ext>
            </a:extLst>
          </p:cNvPr>
          <p:cNvSpPr>
            <a:spLocks noGrp="1"/>
          </p:cNvSpPr>
          <p:nvPr>
            <p:ph type="body" sz="quarter" idx="24" hasCustomPrompt="1"/>
          </p:nvPr>
        </p:nvSpPr>
        <p:spPr>
          <a:xfrm>
            <a:off x="770248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 xmlns:a16="http://schemas.microsoft.com/office/drawing/2014/main" id="{0E60E704-AD01-4048-8D70-3F4CA25DA632}"/>
              </a:ext>
            </a:extLst>
          </p:cNvPr>
          <p:cNvSpPr>
            <a:spLocks noGrp="1"/>
          </p:cNvSpPr>
          <p:nvPr>
            <p:ph type="body" sz="quarter" idx="25" hasCustomPrompt="1"/>
          </p:nvPr>
        </p:nvSpPr>
        <p:spPr>
          <a:xfrm>
            <a:off x="3274661"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 xmlns:a16="http://schemas.microsoft.com/office/drawing/2014/main" id="{4CB251EF-EB2B-4D32-A321-FEC37EAB8D8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99B8705-C027-4E12-892E-C32FF13296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 xmlns:a16="http://schemas.microsoft.com/office/drawing/2014/main" id="{ED685DB5-FA77-4C19-88B8-5A8D733B42BC}"/>
              </a:ext>
            </a:extLst>
          </p:cNvPr>
          <p:cNvSpPr>
            <a:spLocks noGrp="1"/>
          </p:cNvSpPr>
          <p:nvPr>
            <p:ph type="pic" sz="quarter" idx="13" hasCustomPrompt="1"/>
          </p:nvPr>
        </p:nvSpPr>
        <p:spPr>
          <a:xfrm flipH="1">
            <a:off x="4135337" y="0"/>
            <a:ext cx="5936814"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6346919B-FFF8-4FED-8A44-48A7E600EB60}"/>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 xmlns:a16="http://schemas.microsoft.com/office/drawing/2014/main" id="{1F7CB735-9F66-41A8-8F1D-4B66FE1D1153}"/>
              </a:ext>
            </a:extLst>
          </p:cNvPr>
          <p:cNvSpPr>
            <a:spLocks noGrp="1"/>
          </p:cNvSpPr>
          <p:nvPr>
            <p:ph type="title" hasCustomPrompt="1"/>
          </p:nvPr>
        </p:nvSpPr>
        <p:spPr>
          <a:xfrm>
            <a:off x="-2" y="1672143"/>
            <a:ext cx="4966337"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 xmlns:a16="http://schemas.microsoft.com/office/drawing/2014/main" id="{4A51F916-D1A0-40B2-A894-1C597A7AAFBF}"/>
              </a:ext>
            </a:extLst>
          </p:cNvPr>
          <p:cNvSpPr>
            <a:spLocks noGrp="1"/>
          </p:cNvSpPr>
          <p:nvPr>
            <p:ph type="body" sz="quarter" idx="15" hasCustomPrompt="1"/>
          </p:nvPr>
        </p:nvSpPr>
        <p:spPr>
          <a:xfrm>
            <a:off x="490525" y="3007596"/>
            <a:ext cx="4001704"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 xmlns:a16="http://schemas.microsoft.com/office/drawing/2014/main" id="{D2CF4D42-6C74-47FD-8195-943D55ADA87D}"/>
              </a:ext>
            </a:extLst>
          </p:cNvPr>
          <p:cNvSpPr>
            <a:spLocks noGrp="1"/>
          </p:cNvSpPr>
          <p:nvPr>
            <p:ph type="pic" sz="quarter" idx="13" hasCustomPrompt="1"/>
          </p:nvPr>
        </p:nvSpPr>
        <p:spPr>
          <a:xfrm>
            <a:off x="0" y="0"/>
            <a:ext cx="100584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 xmlns:a16="http://schemas.microsoft.com/office/drawing/2014/main" id="{59275658-2C01-4217-AE99-DF0FDFFE43C5}"/>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 xmlns:a16="http://schemas.microsoft.com/office/drawing/2014/main" id="{2754639B-AD71-425C-BF07-356C0F14C96B}"/>
              </a:ext>
            </a:extLst>
          </p:cNvPr>
          <p:cNvSpPr>
            <a:spLocks noGrp="1"/>
          </p:cNvSpPr>
          <p:nvPr>
            <p:ph type="title" hasCustomPrompt="1"/>
          </p:nvPr>
        </p:nvSpPr>
        <p:spPr>
          <a:xfrm>
            <a:off x="0" y="1353381"/>
            <a:ext cx="4638874"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 xmlns:a16="http://schemas.microsoft.com/office/drawing/2014/main" id="{64CF3C46-90B8-467D-9D50-086B9135701F}"/>
              </a:ext>
            </a:extLst>
          </p:cNvPr>
          <p:cNvSpPr>
            <a:spLocks noGrp="1"/>
          </p:cNvSpPr>
          <p:nvPr>
            <p:ph type="body" sz="quarter" idx="15" hasCustomPrompt="1"/>
          </p:nvPr>
        </p:nvSpPr>
        <p:spPr>
          <a:xfrm>
            <a:off x="476845" y="2689071"/>
            <a:ext cx="3767947"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 xmlns:a16="http://schemas.microsoft.com/office/drawing/2014/main" id="{10B86B2D-56E1-4FB2-8CC9-DBC6C0B6EB09}"/>
              </a:ext>
            </a:extLst>
          </p:cNvPr>
          <p:cNvSpPr>
            <a:spLocks noGrp="1"/>
          </p:cNvSpPr>
          <p:nvPr>
            <p:ph type="pic" sz="quarter" idx="13" hasCustomPrompt="1"/>
          </p:nvPr>
        </p:nvSpPr>
        <p:spPr>
          <a:xfrm flipH="1">
            <a:off x="0" y="0"/>
            <a:ext cx="6726555"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 xmlns:a16="http://schemas.microsoft.com/office/drawing/2014/main" id="{1D70C38F-1ABB-4C86-972A-E388226700C8}"/>
              </a:ext>
            </a:extLst>
          </p:cNvPr>
          <p:cNvSpPr>
            <a:spLocks noGrp="1"/>
          </p:cNvSpPr>
          <p:nvPr>
            <p:ph type="body" sz="quarter" idx="15" hasCustomPrompt="1"/>
          </p:nvPr>
        </p:nvSpPr>
        <p:spPr>
          <a:xfrm>
            <a:off x="6158718" y="2326705"/>
            <a:ext cx="3394539"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 xmlns:a16="http://schemas.microsoft.com/office/drawing/2014/main" id="{319B0AE4-4C17-4975-A59C-4D9EFE584062}"/>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 xmlns:a16="http://schemas.microsoft.com/office/drawing/2014/main" id="{0E907CF0-318A-401D-9F77-B63C65D2968E}"/>
              </a:ext>
            </a:extLst>
          </p:cNvPr>
          <p:cNvSpPr>
            <a:spLocks noGrp="1"/>
          </p:cNvSpPr>
          <p:nvPr>
            <p:ph type="title" hasCustomPrompt="1"/>
          </p:nvPr>
        </p:nvSpPr>
        <p:spPr>
          <a:xfrm>
            <a:off x="6148197" y="1728566"/>
            <a:ext cx="3405059"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B95BA1F-6B83-4358-A202-FD15470976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4" name="Date Placeholder 3">
            <a:extLst>
              <a:ext uri="{FF2B5EF4-FFF2-40B4-BE49-F238E27FC236}">
                <a16:creationId xmlns="" xmlns:a16="http://schemas.microsoft.com/office/drawing/2014/main" id="{A35C10F8-CB40-4BDD-AA21-7DDC300FE73E}"/>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 xmlns:a16="http://schemas.microsoft.com/office/drawing/2014/main" id="{8EABAB15-C887-420D-92A1-24DBD62EE558}"/>
              </a:ext>
            </a:extLst>
          </p:cNvPr>
          <p:cNvSpPr>
            <a:spLocks noGrp="1"/>
          </p:cNvSpPr>
          <p:nvPr>
            <p:ph type="pic" sz="quarter" idx="13" hasCustomPrompt="1"/>
          </p:nvPr>
        </p:nvSpPr>
        <p:spPr>
          <a:xfrm flipH="1">
            <a:off x="0" y="729926"/>
            <a:ext cx="2954655"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 xmlns:a16="http://schemas.microsoft.com/office/drawing/2014/main" id="{F7E8EA93-3F05-4D28-8B15-91D6789458B4}"/>
              </a:ext>
            </a:extLst>
          </p:cNvPr>
          <p:cNvSpPr>
            <a:spLocks noGrp="1"/>
          </p:cNvSpPr>
          <p:nvPr>
            <p:ph type="body" sz="quarter" idx="16" hasCustomPrompt="1"/>
          </p:nvPr>
        </p:nvSpPr>
        <p:spPr>
          <a:xfrm>
            <a:off x="5565843"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 xmlns:a16="http://schemas.microsoft.com/office/drawing/2014/main" id="{B4EBCE5D-8795-44C7-8196-051689C6FE2A}"/>
              </a:ext>
            </a:extLst>
          </p:cNvPr>
          <p:cNvSpPr>
            <a:spLocks noGrp="1"/>
          </p:cNvSpPr>
          <p:nvPr>
            <p:ph type="body" sz="quarter" idx="17" hasCustomPrompt="1"/>
          </p:nvPr>
        </p:nvSpPr>
        <p:spPr>
          <a:xfrm>
            <a:off x="556584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 xmlns:a16="http://schemas.microsoft.com/office/drawing/2014/main" id="{195044F5-86E3-4A1C-B3C8-6E3422E5B418}"/>
              </a:ext>
            </a:extLst>
          </p:cNvPr>
          <p:cNvSpPr>
            <a:spLocks noGrp="1"/>
          </p:cNvSpPr>
          <p:nvPr>
            <p:ph type="body" sz="quarter" idx="18" hasCustomPrompt="1"/>
          </p:nvPr>
        </p:nvSpPr>
        <p:spPr>
          <a:xfrm>
            <a:off x="335405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 xmlns:a16="http://schemas.microsoft.com/office/drawing/2014/main" id="{4C9BA1BF-0690-4DB5-9BBC-31D1948D82A8}"/>
              </a:ext>
            </a:extLst>
          </p:cNvPr>
          <p:cNvSpPr>
            <a:spLocks noGrp="1"/>
          </p:cNvSpPr>
          <p:nvPr>
            <p:ph type="body" sz="quarter" idx="19" hasCustomPrompt="1"/>
          </p:nvPr>
        </p:nvSpPr>
        <p:spPr>
          <a:xfrm>
            <a:off x="5565843" y="4443159"/>
            <a:ext cx="1889229"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 xmlns:a16="http://schemas.microsoft.com/office/drawing/2014/main" id="{0D187952-9422-42DE-B163-B764E0D09925}"/>
              </a:ext>
            </a:extLst>
          </p:cNvPr>
          <p:cNvSpPr>
            <a:spLocks noGrp="1"/>
          </p:cNvSpPr>
          <p:nvPr>
            <p:ph type="body" sz="quarter" idx="20" hasCustomPrompt="1"/>
          </p:nvPr>
        </p:nvSpPr>
        <p:spPr>
          <a:xfrm>
            <a:off x="3354054" y="4451211"/>
            <a:ext cx="1889227"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54291470-2EE9-46D8-8083-E4523DCE52BB}"/>
              </a:ext>
            </a:extLst>
          </p:cNvPr>
          <p:cNvSpPr>
            <a:spLocks noGrp="1"/>
          </p:cNvSpPr>
          <p:nvPr>
            <p:ph type="body" sz="quarter" idx="22" hasCustomPrompt="1"/>
          </p:nvPr>
        </p:nvSpPr>
        <p:spPr>
          <a:xfrm>
            <a:off x="3354052"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 xmlns:a16="http://schemas.microsoft.com/office/drawing/2014/main" id="{17B8E7E2-50C1-429D-A8C5-C098CDADCF3F}"/>
              </a:ext>
            </a:extLst>
          </p:cNvPr>
          <p:cNvSpPr>
            <a:spLocks noGrp="1"/>
          </p:cNvSpPr>
          <p:nvPr>
            <p:ph type="body" sz="quarter" idx="23" hasCustomPrompt="1"/>
          </p:nvPr>
        </p:nvSpPr>
        <p:spPr>
          <a:xfrm>
            <a:off x="5565843" y="4118848"/>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 xmlns:a16="http://schemas.microsoft.com/office/drawing/2014/main" id="{09DB38C9-BBE5-4212-87C2-D9B34A470753}"/>
              </a:ext>
            </a:extLst>
          </p:cNvPr>
          <p:cNvSpPr>
            <a:spLocks noGrp="1"/>
          </p:cNvSpPr>
          <p:nvPr>
            <p:ph type="body" sz="quarter" idx="24" hasCustomPrompt="1"/>
          </p:nvPr>
        </p:nvSpPr>
        <p:spPr>
          <a:xfrm>
            <a:off x="3354053" y="4118848"/>
            <a:ext cx="1889227"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 xmlns:a16="http://schemas.microsoft.com/office/drawing/2014/main" id="{EA61E342-2B6C-4379-A3B3-8D1B338F656B}"/>
              </a:ext>
            </a:extLst>
          </p:cNvPr>
          <p:cNvSpPr>
            <a:spLocks noGrp="1"/>
          </p:cNvSpPr>
          <p:nvPr>
            <p:ph type="body" sz="quarter" idx="25" hasCustomPrompt="1"/>
          </p:nvPr>
        </p:nvSpPr>
        <p:spPr>
          <a:xfrm>
            <a:off x="7769776"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 xmlns:a16="http://schemas.microsoft.com/office/drawing/2014/main" id="{4F39B769-D212-4C11-B6CB-0423DD10599D}"/>
              </a:ext>
            </a:extLst>
          </p:cNvPr>
          <p:cNvSpPr>
            <a:spLocks noGrp="1"/>
          </p:cNvSpPr>
          <p:nvPr>
            <p:ph type="body" sz="quarter" idx="26" hasCustomPrompt="1"/>
          </p:nvPr>
        </p:nvSpPr>
        <p:spPr>
          <a:xfrm>
            <a:off x="7769776"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 xmlns:a16="http://schemas.microsoft.com/office/drawing/2014/main" id="{7C47FF8E-011E-46E6-9F4D-DAD4830958DB}"/>
              </a:ext>
            </a:extLst>
          </p:cNvPr>
          <p:cNvSpPr>
            <a:spLocks noGrp="1"/>
          </p:cNvSpPr>
          <p:nvPr>
            <p:ph type="title" hasCustomPrompt="1"/>
          </p:nvPr>
        </p:nvSpPr>
        <p:spPr>
          <a:xfrm>
            <a:off x="3354050" y="1185284"/>
            <a:ext cx="6012835"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A781AFB-2572-4954-B05E-84CDE1D883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5" name="Date Placeholder 4">
            <a:extLst>
              <a:ext uri="{FF2B5EF4-FFF2-40B4-BE49-F238E27FC236}">
                <a16:creationId xmlns="" xmlns:a16="http://schemas.microsoft.com/office/drawing/2014/main" id="{0E750850-5ECD-4AA5-8EF0-70C6EA291EF3}"/>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 xmlns:a16="http://schemas.microsoft.com/office/drawing/2014/main" id="{717CFF16-7992-46DD-8151-F55B0300570B}"/>
              </a:ext>
            </a:extLst>
          </p:cNvPr>
          <p:cNvSpPr>
            <a:spLocks noGrp="1"/>
          </p:cNvSpPr>
          <p:nvPr>
            <p:ph type="body" sz="quarter" idx="16" hasCustomPrompt="1"/>
          </p:nvPr>
        </p:nvSpPr>
        <p:spPr>
          <a:xfrm>
            <a:off x="7018037" y="1335195"/>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 xmlns:a16="http://schemas.microsoft.com/office/drawing/2014/main" id="{EBADC1C2-D36B-4AFE-8824-DE6D0FB51384}"/>
              </a:ext>
            </a:extLst>
          </p:cNvPr>
          <p:cNvSpPr>
            <a:spLocks noGrp="1"/>
          </p:cNvSpPr>
          <p:nvPr>
            <p:ph type="body" sz="quarter" idx="13" hasCustomPrompt="1"/>
          </p:nvPr>
        </p:nvSpPr>
        <p:spPr>
          <a:xfrm>
            <a:off x="7018037" y="1639824"/>
            <a:ext cx="2358749"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 xmlns:a16="http://schemas.microsoft.com/office/drawing/2014/main" id="{F1632658-DE5C-4EA2-83DE-AB456D9D76ED}"/>
              </a:ext>
            </a:extLst>
          </p:cNvPr>
          <p:cNvSpPr>
            <a:spLocks noGrp="1"/>
          </p:cNvSpPr>
          <p:nvPr>
            <p:ph type="body" sz="quarter" idx="17" hasCustomPrompt="1"/>
          </p:nvPr>
        </p:nvSpPr>
        <p:spPr>
          <a:xfrm>
            <a:off x="4263030" y="1639822"/>
            <a:ext cx="2358750"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 xmlns:a16="http://schemas.microsoft.com/office/drawing/2014/main" id="{76A6D61C-C33C-46D5-B2C5-6C6A7C143A97}"/>
              </a:ext>
            </a:extLst>
          </p:cNvPr>
          <p:cNvSpPr>
            <a:spLocks noGrp="1"/>
          </p:cNvSpPr>
          <p:nvPr>
            <p:ph type="body" sz="quarter" idx="18" hasCustomPrompt="1"/>
          </p:nvPr>
        </p:nvSpPr>
        <p:spPr>
          <a:xfrm>
            <a:off x="7018037" y="3837269"/>
            <a:ext cx="2358749"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 xmlns:a16="http://schemas.microsoft.com/office/drawing/2014/main" id="{0A4E6A96-585A-4265-900D-17D98121F544}"/>
              </a:ext>
            </a:extLst>
          </p:cNvPr>
          <p:cNvSpPr>
            <a:spLocks noGrp="1"/>
          </p:cNvSpPr>
          <p:nvPr>
            <p:ph type="body" sz="quarter" idx="19" hasCustomPrompt="1"/>
          </p:nvPr>
        </p:nvSpPr>
        <p:spPr>
          <a:xfrm>
            <a:off x="4263031" y="3845321"/>
            <a:ext cx="2358748"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28B8437C-1550-4581-911A-98BEA151A4AD}"/>
              </a:ext>
            </a:extLst>
          </p:cNvPr>
          <p:cNvSpPr>
            <a:spLocks noGrp="1"/>
          </p:cNvSpPr>
          <p:nvPr>
            <p:ph type="body" sz="quarter" idx="22" hasCustomPrompt="1"/>
          </p:nvPr>
        </p:nvSpPr>
        <p:spPr>
          <a:xfrm>
            <a:off x="4263030" y="1335195"/>
            <a:ext cx="235875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 xmlns:a16="http://schemas.microsoft.com/office/drawing/2014/main" id="{04DF1AD6-E51A-4D19-A9C8-CCAFE9E9B2A0}"/>
              </a:ext>
            </a:extLst>
          </p:cNvPr>
          <p:cNvSpPr>
            <a:spLocks noGrp="1"/>
          </p:cNvSpPr>
          <p:nvPr>
            <p:ph type="body" sz="quarter" idx="23" hasCustomPrompt="1"/>
          </p:nvPr>
        </p:nvSpPr>
        <p:spPr>
          <a:xfrm>
            <a:off x="7018037" y="3532640"/>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 xmlns:a16="http://schemas.microsoft.com/office/drawing/2014/main" id="{A3656830-2B4C-4F48-8EBD-F8C80C353FC4}"/>
              </a:ext>
            </a:extLst>
          </p:cNvPr>
          <p:cNvSpPr>
            <a:spLocks noGrp="1"/>
          </p:cNvSpPr>
          <p:nvPr>
            <p:ph type="body" sz="quarter" idx="24" hasCustomPrompt="1"/>
          </p:nvPr>
        </p:nvSpPr>
        <p:spPr>
          <a:xfrm>
            <a:off x="4263031" y="3532640"/>
            <a:ext cx="2358748"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 xmlns:a16="http://schemas.microsoft.com/office/drawing/2014/main" id="{923D6999-ED11-424C-91FD-1ECD0CB9D272}"/>
              </a:ext>
            </a:extLst>
          </p:cNvPr>
          <p:cNvSpPr>
            <a:spLocks noGrp="1"/>
          </p:cNvSpPr>
          <p:nvPr>
            <p:ph type="title" hasCustomPrompt="1"/>
          </p:nvPr>
        </p:nvSpPr>
        <p:spPr>
          <a:xfrm>
            <a:off x="1142047" y="2768600"/>
            <a:ext cx="2439368"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A0CE26C-A8CF-4DC0-9913-86FF0ED876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7" name="Date Placeholder 6">
            <a:extLst>
              <a:ext uri="{FF2B5EF4-FFF2-40B4-BE49-F238E27FC236}">
                <a16:creationId xmlns="" xmlns:a16="http://schemas.microsoft.com/office/drawing/2014/main" id="{15DD4FC6-591F-4220-A331-724C4FE41E93}"/>
              </a:ext>
            </a:extLst>
          </p:cNvPr>
          <p:cNvSpPr>
            <a:spLocks noGrp="1"/>
          </p:cNvSpPr>
          <p:nvPr>
            <p:ph type="dt" sz="half" idx="10"/>
          </p:nvPr>
        </p:nvSpPr>
        <p:spPr/>
        <p:txBody>
          <a:bodyPr/>
          <a:lstStyle/>
          <a:p>
            <a:r>
              <a:rPr lang="en-US"/>
              <a:t>8/06/20XX</a:t>
            </a:r>
            <a:endParaRPr lang="en-US" dirty="0"/>
          </a:p>
        </p:txBody>
      </p:sp>
      <p:sp>
        <p:nvSpPr>
          <p:cNvPr id="8" name="Footer Placeholder 7">
            <a:extLst>
              <a:ext uri="{FF2B5EF4-FFF2-40B4-BE49-F238E27FC236}">
                <a16:creationId xmlns="" xmlns:a16="http://schemas.microsoft.com/office/drawing/2014/main"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 xmlns:a16="http://schemas.microsoft.com/office/drawing/2014/main"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 xmlns:a16="http://schemas.microsoft.com/office/drawing/2014/main" id="{0C598512-93DF-4C00-A3BC-4CFF184217A6}"/>
              </a:ext>
            </a:extLst>
          </p:cNvPr>
          <p:cNvSpPr>
            <a:spLocks noGrp="1"/>
          </p:cNvSpPr>
          <p:nvPr>
            <p:ph type="body" sz="quarter" idx="27" hasCustomPrompt="1"/>
          </p:nvPr>
        </p:nvSpPr>
        <p:spPr>
          <a:xfrm>
            <a:off x="511899" y="3639417"/>
            <a:ext cx="1966606"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 xmlns:a16="http://schemas.microsoft.com/office/drawing/2014/main" id="{9AFC7B8A-881F-4E97-91D4-F41DFA6D8F8E}"/>
              </a:ext>
            </a:extLst>
          </p:cNvPr>
          <p:cNvSpPr>
            <a:spLocks noGrp="1"/>
          </p:cNvSpPr>
          <p:nvPr>
            <p:ph type="body" sz="quarter" idx="28" hasCustomPrompt="1"/>
          </p:nvPr>
        </p:nvSpPr>
        <p:spPr>
          <a:xfrm>
            <a:off x="511899" y="3965868"/>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 xmlns:a16="http://schemas.microsoft.com/office/drawing/2014/main" id="{77B10018-89A9-49C8-8DCE-621EF9328C63}"/>
              </a:ext>
            </a:extLst>
          </p:cNvPr>
          <p:cNvSpPr>
            <a:spLocks noGrp="1"/>
          </p:cNvSpPr>
          <p:nvPr>
            <p:ph type="body" sz="quarter" idx="15" hasCustomPrompt="1"/>
          </p:nvPr>
        </p:nvSpPr>
        <p:spPr>
          <a:xfrm>
            <a:off x="2870160" y="3969556"/>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 xmlns:a16="http://schemas.microsoft.com/office/drawing/2014/main" id="{342C0572-2FB8-4C18-AD74-75A165321342}"/>
              </a:ext>
            </a:extLst>
          </p:cNvPr>
          <p:cNvSpPr>
            <a:spLocks noGrp="1"/>
          </p:cNvSpPr>
          <p:nvPr>
            <p:ph type="body" sz="quarter" idx="17" hasCustomPrompt="1"/>
          </p:nvPr>
        </p:nvSpPr>
        <p:spPr>
          <a:xfrm>
            <a:off x="5228419"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 xmlns:a16="http://schemas.microsoft.com/office/drawing/2014/main" id="{3495EE04-F172-4AD4-8FE7-4A03B1CE4F82}"/>
              </a:ext>
            </a:extLst>
          </p:cNvPr>
          <p:cNvSpPr>
            <a:spLocks noGrp="1"/>
          </p:cNvSpPr>
          <p:nvPr>
            <p:ph type="body" sz="quarter" idx="19" hasCustomPrompt="1"/>
          </p:nvPr>
        </p:nvSpPr>
        <p:spPr>
          <a:xfrm>
            <a:off x="7580468"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 xmlns:a16="http://schemas.microsoft.com/office/drawing/2014/main" id="{F23ABA12-4A7C-42A2-9A8E-9E7F1A2BB230}"/>
              </a:ext>
            </a:extLst>
          </p:cNvPr>
          <p:cNvSpPr>
            <a:spLocks noGrp="1"/>
          </p:cNvSpPr>
          <p:nvPr>
            <p:ph type="body" sz="quarter" idx="29" hasCustomPrompt="1"/>
          </p:nvPr>
        </p:nvSpPr>
        <p:spPr>
          <a:xfrm>
            <a:off x="2821091" y="3639417"/>
            <a:ext cx="2064743"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 xmlns:a16="http://schemas.microsoft.com/office/drawing/2014/main" id="{1E11CB21-11BD-400A-BC43-71A9AFA9282B}"/>
              </a:ext>
            </a:extLst>
          </p:cNvPr>
          <p:cNvSpPr>
            <a:spLocks noGrp="1"/>
          </p:cNvSpPr>
          <p:nvPr>
            <p:ph type="body" sz="quarter" idx="30" hasCustomPrompt="1"/>
          </p:nvPr>
        </p:nvSpPr>
        <p:spPr>
          <a:xfrm>
            <a:off x="5228419"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 xmlns:a16="http://schemas.microsoft.com/office/drawing/2014/main" id="{02DE0CA8-2A1F-49D8-B9B6-BF353B9808C6}"/>
              </a:ext>
            </a:extLst>
          </p:cNvPr>
          <p:cNvSpPr>
            <a:spLocks noGrp="1"/>
          </p:cNvSpPr>
          <p:nvPr>
            <p:ph type="body" sz="quarter" idx="31" hasCustomPrompt="1"/>
          </p:nvPr>
        </p:nvSpPr>
        <p:spPr>
          <a:xfrm>
            <a:off x="7580468"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 xmlns:a16="http://schemas.microsoft.com/office/drawing/2014/main" id="{D55D3DD0-ED40-47C1-B841-046E1D918B22}"/>
              </a:ext>
            </a:extLst>
          </p:cNvPr>
          <p:cNvSpPr>
            <a:spLocks noGrp="1"/>
          </p:cNvSpPr>
          <p:nvPr>
            <p:ph type="title" hasCustomPrompt="1"/>
          </p:nvPr>
        </p:nvSpPr>
        <p:spPr>
          <a:xfrm>
            <a:off x="2023476" y="1581913"/>
            <a:ext cx="6011450"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 xmlns:a16="http://schemas.microsoft.com/office/drawing/2014/main" id="{23C97099-E767-429A-80C6-731FB9D295F4}"/>
              </a:ext>
            </a:extLst>
          </p:cNvPr>
          <p:cNvSpPr>
            <a:spLocks noGrp="1"/>
          </p:cNvSpPr>
          <p:nvPr>
            <p:ph type="pic" sz="quarter" idx="32"/>
          </p:nvPr>
        </p:nvSpPr>
        <p:spPr>
          <a:xfrm>
            <a:off x="124625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2" name="Picture Placeholder 3">
            <a:extLst>
              <a:ext uri="{FF2B5EF4-FFF2-40B4-BE49-F238E27FC236}">
                <a16:creationId xmlns="" xmlns:a16="http://schemas.microsoft.com/office/drawing/2014/main" id="{E2E22B87-E0E3-4234-B4FA-C9FC97DEDCB3}"/>
              </a:ext>
            </a:extLst>
          </p:cNvPr>
          <p:cNvSpPr>
            <a:spLocks noGrp="1"/>
          </p:cNvSpPr>
          <p:nvPr>
            <p:ph type="pic" sz="quarter" idx="33"/>
          </p:nvPr>
        </p:nvSpPr>
        <p:spPr>
          <a:xfrm>
            <a:off x="360451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4" name="Picture Placeholder 3">
            <a:extLst>
              <a:ext uri="{FF2B5EF4-FFF2-40B4-BE49-F238E27FC236}">
                <a16:creationId xmlns="" xmlns:a16="http://schemas.microsoft.com/office/drawing/2014/main" id="{8EF1B794-5E10-4558-B229-0D8F5895CCAE}"/>
              </a:ext>
            </a:extLst>
          </p:cNvPr>
          <p:cNvSpPr>
            <a:spLocks noGrp="1"/>
          </p:cNvSpPr>
          <p:nvPr>
            <p:ph type="pic" sz="quarter" idx="34"/>
          </p:nvPr>
        </p:nvSpPr>
        <p:spPr>
          <a:xfrm>
            <a:off x="5962777"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5" name="Picture Placeholder 3">
            <a:extLst>
              <a:ext uri="{FF2B5EF4-FFF2-40B4-BE49-F238E27FC236}">
                <a16:creationId xmlns="" xmlns:a16="http://schemas.microsoft.com/office/drawing/2014/main" id="{5ECB6791-2C34-417D-9AB9-03C9A8BBDF91}"/>
              </a:ext>
            </a:extLst>
          </p:cNvPr>
          <p:cNvSpPr>
            <a:spLocks noGrp="1"/>
          </p:cNvSpPr>
          <p:nvPr>
            <p:ph type="pic" sz="quarter" idx="35"/>
          </p:nvPr>
        </p:nvSpPr>
        <p:spPr>
          <a:xfrm>
            <a:off x="8314824" y="2847098"/>
            <a:ext cx="497891" cy="603504"/>
          </a:xfrm>
        </p:spPr>
        <p:txBody>
          <a:bodyPr anchor="ctr">
            <a:normAutofit/>
          </a:bodyPr>
          <a:lstStyle>
            <a:lvl1pPr marL="0" indent="0" algn="ctr">
              <a:buNone/>
              <a:defRPr sz="900">
                <a:solidFill>
                  <a:schemeClr val="bg1"/>
                </a:solidFill>
              </a:defRPr>
            </a:lvl1pPr>
          </a:lstStyle>
          <a:p>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7C8E50C-1C7A-4E62-B38F-3E12A174C8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 xmlns:a16="http://schemas.microsoft.com/office/drawing/2014/main" id="{7AF7405C-6DF9-4409-85F0-8C1DCCC0AC61}"/>
              </a:ext>
            </a:extLst>
          </p:cNvPr>
          <p:cNvSpPr>
            <a:spLocks noGrp="1"/>
          </p:cNvSpPr>
          <p:nvPr>
            <p:ph type="pic" sz="quarter" idx="13" hasCustomPrompt="1"/>
          </p:nvPr>
        </p:nvSpPr>
        <p:spPr>
          <a:xfrm>
            <a:off x="513620" y="729926"/>
            <a:ext cx="5326889"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4C883B71-4A78-4B93-97F2-F54D7DC10020}"/>
              </a:ext>
            </a:extLst>
          </p:cNvPr>
          <p:cNvSpPr>
            <a:spLocks noGrp="1"/>
          </p:cNvSpPr>
          <p:nvPr>
            <p:ph type="title" hasCustomPrompt="1"/>
          </p:nvPr>
        </p:nvSpPr>
        <p:spPr>
          <a:xfrm>
            <a:off x="5335856" y="1881922"/>
            <a:ext cx="474309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 xmlns:a16="http://schemas.microsoft.com/office/drawing/2014/main" id="{83F286D7-A050-456B-BDD3-3FFAA21A8099}"/>
              </a:ext>
            </a:extLst>
          </p:cNvPr>
          <p:cNvSpPr>
            <a:spLocks noGrp="1"/>
          </p:cNvSpPr>
          <p:nvPr>
            <p:ph type="body" sz="quarter" idx="15" hasCustomPrompt="1"/>
          </p:nvPr>
        </p:nvSpPr>
        <p:spPr>
          <a:xfrm>
            <a:off x="5840509" y="3201410"/>
            <a:ext cx="3807049"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 xmlns:a16="http://schemas.microsoft.com/office/drawing/2014/main" id="{4A927E28-2C60-4D18-8BB3-DC9627E13C59}"/>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 xmlns:a16="http://schemas.microsoft.com/office/drawing/2014/main" id="{E757B982-FF4B-4902-B808-FC325983FD9C}"/>
              </a:ext>
            </a:extLst>
          </p:cNvPr>
          <p:cNvSpPr>
            <a:spLocks noGrp="1"/>
          </p:cNvSpPr>
          <p:nvPr>
            <p:ph type="pic" sz="quarter" idx="13" hasCustomPrompt="1"/>
          </p:nvPr>
        </p:nvSpPr>
        <p:spPr>
          <a:xfrm flipH="1">
            <a:off x="0" y="0"/>
            <a:ext cx="100584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 xmlns:a16="http://schemas.microsoft.com/office/drawing/2014/main" id="{4D7337BF-9564-499D-91CE-9DDD9C969339}"/>
              </a:ext>
            </a:extLst>
          </p:cNvPr>
          <p:cNvSpPr>
            <a:spLocks noGrp="1"/>
          </p:cNvSpPr>
          <p:nvPr>
            <p:ph type="title" hasCustomPrompt="1"/>
          </p:nvPr>
        </p:nvSpPr>
        <p:spPr>
          <a:xfrm>
            <a:off x="1157764" y="1371601"/>
            <a:ext cx="7742873"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684757-E21D-414B-B627-1E0D15F89C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1" name="Picture Placeholder 7">
            <a:extLst>
              <a:ext uri="{FF2B5EF4-FFF2-40B4-BE49-F238E27FC236}">
                <a16:creationId xmlns="" xmlns:a16="http://schemas.microsoft.com/office/drawing/2014/main" id="{927250C7-CB58-468C-B8BB-17DB85D4F242}"/>
              </a:ext>
            </a:extLst>
          </p:cNvPr>
          <p:cNvSpPr>
            <a:spLocks noGrp="1"/>
          </p:cNvSpPr>
          <p:nvPr>
            <p:ph type="pic" sz="quarter" idx="13" hasCustomPrompt="1"/>
          </p:nvPr>
        </p:nvSpPr>
        <p:spPr>
          <a:xfrm>
            <a:off x="4134684" y="0"/>
            <a:ext cx="5937467"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376BB3F6-84AB-40BA-9D7D-7C1E13C0E159}"/>
              </a:ext>
            </a:extLst>
          </p:cNvPr>
          <p:cNvSpPr>
            <a:spLocks noGrp="1"/>
          </p:cNvSpPr>
          <p:nvPr>
            <p:ph type="title" hasCustomPrompt="1"/>
          </p:nvPr>
        </p:nvSpPr>
        <p:spPr>
          <a:xfrm>
            <a:off x="0" y="1036629"/>
            <a:ext cx="4955857"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 xmlns:a16="http://schemas.microsoft.com/office/drawing/2014/main" id="{6A7AB969-4D8E-41B0-A403-6D1D41CD5167}"/>
              </a:ext>
            </a:extLst>
          </p:cNvPr>
          <p:cNvSpPr>
            <a:spLocks noGrp="1"/>
          </p:cNvSpPr>
          <p:nvPr>
            <p:ph type="body" sz="quarter" idx="22" hasCustomPrompt="1"/>
          </p:nvPr>
        </p:nvSpPr>
        <p:spPr>
          <a:xfrm>
            <a:off x="601438" y="2368508"/>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 xmlns:a16="http://schemas.microsoft.com/office/drawing/2014/main" id="{08F82904-47D8-4EB9-A697-8ED11274C40F}"/>
              </a:ext>
            </a:extLst>
          </p:cNvPr>
          <p:cNvSpPr>
            <a:spLocks noGrp="1"/>
          </p:cNvSpPr>
          <p:nvPr>
            <p:ph type="body" sz="quarter" idx="18" hasCustomPrompt="1"/>
          </p:nvPr>
        </p:nvSpPr>
        <p:spPr>
          <a:xfrm>
            <a:off x="601439" y="2605042"/>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 xmlns:a16="http://schemas.microsoft.com/office/drawing/2014/main" id="{44501739-C457-4C98-A458-5B3639CFB821}"/>
              </a:ext>
            </a:extLst>
          </p:cNvPr>
          <p:cNvSpPr>
            <a:spLocks noGrp="1"/>
          </p:cNvSpPr>
          <p:nvPr>
            <p:ph type="body" sz="quarter" idx="24" hasCustomPrompt="1"/>
          </p:nvPr>
        </p:nvSpPr>
        <p:spPr>
          <a:xfrm>
            <a:off x="601438" y="354463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 xmlns:a16="http://schemas.microsoft.com/office/drawing/2014/main" id="{503766A8-C36E-4337-9DB4-358A28B74319}"/>
              </a:ext>
            </a:extLst>
          </p:cNvPr>
          <p:cNvSpPr>
            <a:spLocks noGrp="1"/>
          </p:cNvSpPr>
          <p:nvPr>
            <p:ph type="body" sz="quarter" idx="23" hasCustomPrompt="1"/>
          </p:nvPr>
        </p:nvSpPr>
        <p:spPr>
          <a:xfrm>
            <a:off x="601439" y="3781163"/>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 xmlns:a16="http://schemas.microsoft.com/office/drawing/2014/main" id="{5F947925-2465-45AC-9A1E-7153477BBEEC}"/>
              </a:ext>
            </a:extLst>
          </p:cNvPr>
          <p:cNvSpPr>
            <a:spLocks noGrp="1"/>
          </p:cNvSpPr>
          <p:nvPr>
            <p:ph type="body" sz="quarter" idx="26" hasCustomPrompt="1"/>
          </p:nvPr>
        </p:nvSpPr>
        <p:spPr>
          <a:xfrm>
            <a:off x="601438" y="473924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 xmlns:a16="http://schemas.microsoft.com/office/drawing/2014/main" id="{6FC86B0E-A85D-444A-BC2A-B7A5FF1D48D5}"/>
              </a:ext>
            </a:extLst>
          </p:cNvPr>
          <p:cNvSpPr>
            <a:spLocks noGrp="1"/>
          </p:cNvSpPr>
          <p:nvPr>
            <p:ph type="body" sz="quarter" idx="25" hasCustomPrompt="1"/>
          </p:nvPr>
        </p:nvSpPr>
        <p:spPr>
          <a:xfrm>
            <a:off x="601439" y="4975775"/>
            <a:ext cx="393610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 xmlns:a16="http://schemas.microsoft.com/office/drawing/2014/main" id="{BBA930A0-A89C-48EB-A039-375BDA735BBF}"/>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927D588-C832-4149-9B9F-D817459D8B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5" name="Date Placeholder 4">
            <a:extLst>
              <a:ext uri="{FF2B5EF4-FFF2-40B4-BE49-F238E27FC236}">
                <a16:creationId xmlns="" xmlns:a16="http://schemas.microsoft.com/office/drawing/2014/main" id="{A410CE2C-509A-4C33-AB34-6F278F1171B9}"/>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 xmlns:a16="http://schemas.microsoft.com/office/drawing/2014/main" id="{01941F94-25C7-46EC-89FE-B12B54F77CFA}"/>
              </a:ext>
            </a:extLst>
          </p:cNvPr>
          <p:cNvSpPr>
            <a:spLocks noGrp="1"/>
          </p:cNvSpPr>
          <p:nvPr>
            <p:ph type="body" sz="quarter" idx="20" hasCustomPrompt="1"/>
          </p:nvPr>
        </p:nvSpPr>
        <p:spPr>
          <a:xfrm>
            <a:off x="673263" y="4076965"/>
            <a:ext cx="2504602"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 xmlns:a16="http://schemas.microsoft.com/office/drawing/2014/main" id="{1DE2747E-A71B-4917-8960-56D4F927D8C5}"/>
              </a:ext>
            </a:extLst>
          </p:cNvPr>
          <p:cNvSpPr>
            <a:spLocks noGrp="1"/>
          </p:cNvSpPr>
          <p:nvPr>
            <p:ph type="body" sz="quarter" idx="14" hasCustomPrompt="1"/>
          </p:nvPr>
        </p:nvSpPr>
        <p:spPr>
          <a:xfrm>
            <a:off x="990882"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 xmlns:a16="http://schemas.microsoft.com/office/drawing/2014/main" id="{B3830FC7-44D5-48CD-AA84-4E262F2EB8C8}"/>
              </a:ext>
            </a:extLst>
          </p:cNvPr>
          <p:cNvSpPr>
            <a:spLocks noGrp="1"/>
          </p:cNvSpPr>
          <p:nvPr>
            <p:ph type="body" sz="quarter" idx="21" hasCustomPrompt="1"/>
          </p:nvPr>
        </p:nvSpPr>
        <p:spPr>
          <a:xfrm>
            <a:off x="3868947" y="4076965"/>
            <a:ext cx="250460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 xmlns:a16="http://schemas.microsoft.com/office/drawing/2014/main" id="{51F423C9-E1B4-4BD9-98A5-9397C32447D9}"/>
              </a:ext>
            </a:extLst>
          </p:cNvPr>
          <p:cNvSpPr>
            <a:spLocks noGrp="1"/>
          </p:cNvSpPr>
          <p:nvPr>
            <p:ph type="body" sz="quarter" idx="23" hasCustomPrompt="1"/>
          </p:nvPr>
        </p:nvSpPr>
        <p:spPr>
          <a:xfrm>
            <a:off x="7064630" y="4076965"/>
            <a:ext cx="2494603"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 xmlns:a16="http://schemas.microsoft.com/office/drawing/2014/main" id="{A0DF3CDE-1C08-4B0C-8DC3-9FCBBD3E61D4}"/>
              </a:ext>
            </a:extLst>
          </p:cNvPr>
          <p:cNvCxnSpPr>
            <a:cxnSpLocks/>
          </p:cNvCxnSpPr>
          <p:nvPr userDrawn="1"/>
        </p:nvCxnSpPr>
        <p:spPr>
          <a:xfrm>
            <a:off x="686824"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 xmlns:a16="http://schemas.microsoft.com/office/drawing/2014/main" id="{C026C956-C6C4-4010-889F-B8D762036464}"/>
              </a:ext>
            </a:extLst>
          </p:cNvPr>
          <p:cNvSpPr>
            <a:spLocks noGrp="1"/>
          </p:cNvSpPr>
          <p:nvPr>
            <p:ph type="body" sz="quarter" idx="24" hasCustomPrompt="1"/>
          </p:nvPr>
        </p:nvSpPr>
        <p:spPr>
          <a:xfrm>
            <a:off x="4185493"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 xmlns:a16="http://schemas.microsoft.com/office/drawing/2014/main" id="{A4D363AD-B16F-46C4-9856-EA9EAC699EF7}"/>
              </a:ext>
            </a:extLst>
          </p:cNvPr>
          <p:cNvSpPr>
            <a:spLocks noGrp="1"/>
          </p:cNvSpPr>
          <p:nvPr>
            <p:ph type="body" sz="quarter" idx="25" hasCustomPrompt="1"/>
          </p:nvPr>
        </p:nvSpPr>
        <p:spPr>
          <a:xfrm>
            <a:off x="7375644"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 xmlns:a16="http://schemas.microsoft.com/office/drawing/2014/main" id="{D6E9BAEE-70B0-4F15-B6B7-D5AE0227618F}"/>
              </a:ext>
            </a:extLst>
          </p:cNvPr>
          <p:cNvCxnSpPr>
            <a:cxnSpLocks/>
          </p:cNvCxnSpPr>
          <p:nvPr userDrawn="1"/>
        </p:nvCxnSpPr>
        <p:spPr>
          <a:xfrm>
            <a:off x="387697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8F0848BB-EF65-4D43-AC18-9C4F4749CA6D}"/>
              </a:ext>
            </a:extLst>
          </p:cNvPr>
          <p:cNvCxnSpPr>
            <a:cxnSpLocks/>
          </p:cNvCxnSpPr>
          <p:nvPr userDrawn="1"/>
        </p:nvCxnSpPr>
        <p:spPr>
          <a:xfrm>
            <a:off x="706712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C7CA7F01-3F2D-4396-A7D4-3D21C56D7FCC}"/>
              </a:ext>
            </a:extLst>
          </p:cNvPr>
          <p:cNvSpPr>
            <a:spLocks noGrp="1"/>
          </p:cNvSpPr>
          <p:nvPr>
            <p:ph type="title" hasCustomPrompt="1"/>
          </p:nvPr>
        </p:nvSpPr>
        <p:spPr>
          <a:xfrm>
            <a:off x="601439" y="1643321"/>
            <a:ext cx="4006723"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930B4CC-1CD5-414E-92CD-721B331F6F0F}"/>
              </a:ext>
            </a:extLst>
          </p:cNvPr>
          <p:cNvSpPr>
            <a:spLocks noGrp="1"/>
          </p:cNvSpPr>
          <p:nvPr>
            <p:ph type="title"/>
          </p:nvPr>
        </p:nvSpPr>
        <p:spPr>
          <a:xfrm>
            <a:off x="691515" y="365127"/>
            <a:ext cx="86753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2A47427-FA4C-4262-9C2A-A640B569D453}"/>
              </a:ext>
            </a:extLst>
          </p:cNvPr>
          <p:cNvSpPr>
            <a:spLocks noGrp="1"/>
          </p:cNvSpPr>
          <p:nvPr>
            <p:ph type="body" idx="1"/>
          </p:nvPr>
        </p:nvSpPr>
        <p:spPr>
          <a:xfrm>
            <a:off x="691515" y="1825625"/>
            <a:ext cx="86753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BFE89D4-4BDC-4CC9-959B-0D2E0BEB8976}"/>
              </a:ext>
            </a:extLst>
          </p:cNvPr>
          <p:cNvSpPr>
            <a:spLocks noGrp="1"/>
          </p:cNvSpPr>
          <p:nvPr>
            <p:ph type="dt" sz="half" idx="2"/>
          </p:nvPr>
        </p:nvSpPr>
        <p:spPr>
          <a:xfrm>
            <a:off x="691515" y="6356352"/>
            <a:ext cx="226314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a:t>8/06/20XX</a:t>
            </a:r>
            <a:endParaRPr lang="en-US" dirty="0"/>
          </a:p>
        </p:txBody>
      </p:sp>
      <p:sp>
        <p:nvSpPr>
          <p:cNvPr id="5" name="Footer Placeholder 4">
            <a:extLst>
              <a:ext uri="{FF2B5EF4-FFF2-40B4-BE49-F238E27FC236}">
                <a16:creationId xmlns="" xmlns:a16="http://schemas.microsoft.com/office/drawing/2014/main" id="{FE1285D2-5742-46C4-A6B1-B07CC6823A30}"/>
              </a:ext>
            </a:extLst>
          </p:cNvPr>
          <p:cNvSpPr>
            <a:spLocks noGrp="1"/>
          </p:cNvSpPr>
          <p:nvPr>
            <p:ph type="ftr" sz="quarter" idx="3"/>
          </p:nvPr>
        </p:nvSpPr>
        <p:spPr>
          <a:xfrm>
            <a:off x="3331845" y="6356352"/>
            <a:ext cx="339471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 xmlns:a16="http://schemas.microsoft.com/office/drawing/2014/main" id="{03D7CF20-6E1A-4F87-A039-3C59B25DA427}"/>
              </a:ext>
            </a:extLst>
          </p:cNvPr>
          <p:cNvSpPr>
            <a:spLocks noGrp="1"/>
          </p:cNvSpPr>
          <p:nvPr>
            <p:ph type="sldNum" sz="quarter" idx="4"/>
          </p:nvPr>
        </p:nvSpPr>
        <p:spPr>
          <a:xfrm>
            <a:off x="7103745" y="6356352"/>
            <a:ext cx="226314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dt="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428" y="4573318"/>
            <a:ext cx="9983972" cy="1446550"/>
          </a:xfrm>
          <a:prstGeom prst="rect">
            <a:avLst/>
          </a:prstGeom>
          <a:noFill/>
        </p:spPr>
        <p:txBody>
          <a:bodyPr wrap="square" rtlCol="0">
            <a:spAutoFit/>
          </a:bodyPr>
          <a:lstStyle/>
          <a:p>
            <a:pPr algn="ctr"/>
            <a:r>
              <a:rPr lang="en-US" sz="4800" dirty="0" smtClean="0">
                <a:solidFill>
                  <a:srgbClr val="FFFF00"/>
                </a:solidFill>
              </a:rPr>
              <a:t>LifeGate  </a:t>
            </a:r>
          </a:p>
          <a:p>
            <a:pPr algn="ctr"/>
            <a:r>
              <a:rPr lang="en-US" sz="4000" dirty="0" smtClean="0">
                <a:solidFill>
                  <a:schemeClr val="bg1"/>
                </a:solidFill>
              </a:rPr>
              <a:t>February 23, 2025</a:t>
            </a:r>
            <a:endParaRPr lang="en-US" sz="4000" dirty="0">
              <a:solidFill>
                <a:schemeClr val="bg1"/>
              </a:solidFill>
            </a:endParaRPr>
          </a:p>
        </p:txBody>
      </p:sp>
      <p:pic>
        <p:nvPicPr>
          <p:cNvPr id="2" name="Picture 2" descr="What Does It Mean to Be Hidden in Christ? | Devotional | BS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148" y="242942"/>
            <a:ext cx="7698447" cy="433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3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3798" y="171897"/>
            <a:ext cx="10058400" cy="954107"/>
          </a:xfrm>
          <a:prstGeom prst="rect">
            <a:avLst/>
          </a:prstGeom>
        </p:spPr>
        <p:txBody>
          <a:bodyPr wrap="square">
            <a:spAutoFit/>
          </a:bodyPr>
          <a:lstStyle/>
          <a:p>
            <a:pPr algn="ctr"/>
            <a:r>
              <a:rPr lang="en-US" sz="2800" dirty="0" smtClean="0">
                <a:solidFill>
                  <a:srgbClr val="FFFF00"/>
                </a:solidFill>
              </a:rPr>
              <a:t>Paul Inspired By The Holy Spirit – Consistently Taught </a:t>
            </a:r>
          </a:p>
          <a:p>
            <a:pPr algn="ctr"/>
            <a:r>
              <a:rPr lang="en-US" sz="2800" dirty="0" smtClean="0">
                <a:solidFill>
                  <a:srgbClr val="FFFF00"/>
                </a:solidFill>
              </a:rPr>
              <a:t>On This Issue Of New Life In Christ </a:t>
            </a:r>
            <a:endParaRPr lang="en-US" sz="2800" dirty="0">
              <a:solidFill>
                <a:srgbClr val="FFFF00"/>
              </a:solidFill>
            </a:endParaRPr>
          </a:p>
        </p:txBody>
      </p:sp>
      <p:sp>
        <p:nvSpPr>
          <p:cNvPr id="4" name="Rectangle 3"/>
          <p:cNvSpPr/>
          <p:nvPr/>
        </p:nvSpPr>
        <p:spPr>
          <a:xfrm>
            <a:off x="289287" y="4180344"/>
            <a:ext cx="9243588" cy="2677656"/>
          </a:xfrm>
          <a:prstGeom prst="rect">
            <a:avLst/>
          </a:prstGeom>
        </p:spPr>
        <p:txBody>
          <a:bodyPr wrap="square">
            <a:spAutoFit/>
          </a:bodyPr>
          <a:lstStyle/>
          <a:p>
            <a:r>
              <a:rPr lang="en-US" sz="2400" b="1" dirty="0">
                <a:solidFill>
                  <a:srgbClr val="FFFF00"/>
                </a:solidFill>
              </a:rPr>
              <a:t> Surely you heard of Him (CHRIST) and were taught in Him in accordance with the truth that is in Jesus. 22  You were taught, with regard to your former way of life, to put off your old self, which is being corrupted by its deceitful desires; 23  to be made new in the attitude of your minds; 24  and to put on the new self, created to be like God in true righteousness and holiness. Ephesians 4:21-24 (NIV)</a:t>
            </a:r>
            <a:endParaRPr lang="en-US" sz="2400" dirty="0">
              <a:solidFill>
                <a:srgbClr val="FFFF00"/>
              </a:solidFill>
            </a:endParaRPr>
          </a:p>
        </p:txBody>
      </p:sp>
      <p:sp>
        <p:nvSpPr>
          <p:cNvPr id="5" name="Rectangle 4"/>
          <p:cNvSpPr/>
          <p:nvPr/>
        </p:nvSpPr>
        <p:spPr>
          <a:xfrm>
            <a:off x="289287" y="1364096"/>
            <a:ext cx="9352229" cy="3046988"/>
          </a:xfrm>
          <a:prstGeom prst="rect">
            <a:avLst/>
          </a:prstGeom>
        </p:spPr>
        <p:txBody>
          <a:bodyPr wrap="square">
            <a:spAutoFit/>
          </a:bodyPr>
          <a:lstStyle/>
          <a:p>
            <a:r>
              <a:rPr lang="en-US" sz="2400" dirty="0" smtClean="0">
                <a:solidFill>
                  <a:schemeClr val="bg1"/>
                </a:solidFill>
              </a:rPr>
              <a:t> </a:t>
            </a:r>
            <a:r>
              <a:rPr lang="en-US" sz="2400" dirty="0">
                <a:solidFill>
                  <a:schemeClr val="bg1"/>
                </a:solidFill>
              </a:rPr>
              <a:t>You used to walk in these ways, in the life you once lived.  8  But now you must rid </a:t>
            </a:r>
            <a:r>
              <a:rPr lang="en-US" sz="2400" dirty="0" smtClean="0">
                <a:solidFill>
                  <a:schemeClr val="bg1"/>
                </a:solidFill>
              </a:rPr>
              <a:t>(THROW OFF) yourselves </a:t>
            </a:r>
            <a:r>
              <a:rPr lang="en-US" sz="2400" dirty="0">
                <a:solidFill>
                  <a:schemeClr val="bg1"/>
                </a:solidFill>
              </a:rPr>
              <a:t>of all such things as these: anger, rage, malice, slander, and filthy language from your lips. 9  Do not lie to each other, since you have taken off (STRIPPED AWAY) your old self with its practices 10  and have put on (CLOTHED WITH) the new self, which is being renewed in knowledge in the image of its Creator. </a:t>
            </a:r>
            <a:r>
              <a:rPr lang="en-US" sz="2400" dirty="0" smtClean="0">
                <a:solidFill>
                  <a:schemeClr val="bg1"/>
                </a:solidFill>
              </a:rPr>
              <a:t>Colossians 3:7-10</a:t>
            </a:r>
            <a:endParaRPr lang="en-US" sz="2400" dirty="0">
              <a:solidFill>
                <a:schemeClr val="bg1"/>
              </a:solidFill>
            </a:endParaRPr>
          </a:p>
          <a:p>
            <a:r>
              <a:rPr lang="en-US" sz="2400" dirty="0">
                <a:solidFill>
                  <a:schemeClr val="bg1"/>
                </a:solidFill>
              </a:rPr>
              <a:t> </a:t>
            </a:r>
          </a:p>
        </p:txBody>
      </p:sp>
    </p:spTree>
    <p:extLst>
      <p:ext uri="{BB962C8B-B14F-4D97-AF65-F5344CB8AC3E}">
        <p14:creationId xmlns:p14="http://schemas.microsoft.com/office/powerpoint/2010/main" val="263183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7177"/>
            <a:ext cx="9824483" cy="954107"/>
          </a:xfrm>
          <a:prstGeom prst="rect">
            <a:avLst/>
          </a:prstGeom>
        </p:spPr>
        <p:txBody>
          <a:bodyPr wrap="square">
            <a:spAutoFit/>
          </a:bodyPr>
          <a:lstStyle/>
          <a:p>
            <a:pPr algn="ctr"/>
            <a:r>
              <a:rPr lang="en-US" sz="2800" dirty="0" smtClean="0">
                <a:solidFill>
                  <a:srgbClr val="FFFF00"/>
                </a:solidFill>
              </a:rPr>
              <a:t>The Lord Calls Us Into His Pure Love (MORAL LAW)</a:t>
            </a:r>
          </a:p>
          <a:p>
            <a:pPr algn="ctr"/>
            <a:r>
              <a:rPr lang="en-US" sz="2800" dirty="0" smtClean="0">
                <a:solidFill>
                  <a:srgbClr val="FFFF00"/>
                </a:solidFill>
              </a:rPr>
              <a:t>And Really Makes it about These Four Pillars </a:t>
            </a:r>
            <a:endParaRPr lang="en-US" sz="2800" dirty="0">
              <a:solidFill>
                <a:srgbClr val="FFFF00"/>
              </a:solidFill>
            </a:endParaRPr>
          </a:p>
        </p:txBody>
      </p:sp>
      <p:pic>
        <p:nvPicPr>
          <p:cNvPr id="8198" name="Picture 6" descr="Trend to Watch: Denim on Denim"/>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546471" y="4762041"/>
            <a:ext cx="880232" cy="196460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Decoding the 10 Commandments and their significance for tod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032" y="1424874"/>
            <a:ext cx="5305329" cy="5305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cstate="email">
            <a:extLst>
              <a:ext uri="{28A0092B-C50C-407E-A947-70E740481C1C}">
                <a14:useLocalDpi xmlns:a14="http://schemas.microsoft.com/office/drawing/2010/main"/>
              </a:ext>
            </a:extLst>
          </a:blip>
          <a:stretch>
            <a:fillRect/>
          </a:stretch>
        </p:blipFill>
        <p:spPr>
          <a:xfrm>
            <a:off x="199178" y="1366831"/>
            <a:ext cx="8068614" cy="5359812"/>
          </a:xfrm>
          <a:prstGeom prst="rect">
            <a:avLst/>
          </a:prstGeom>
        </p:spPr>
      </p:pic>
      <p:pic>
        <p:nvPicPr>
          <p:cNvPr id="8194" name="Picture 2" descr="Red Car PNG Image - PurePNG | Free transparent CC0 PNG Image Librar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88322" y="1709497"/>
            <a:ext cx="2470078" cy="16402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Why America's Biggest Homes Are Designed to Discourage House Guest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08972" y="3500173"/>
            <a:ext cx="1941610" cy="109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5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2758" y="86175"/>
            <a:ext cx="8575158" cy="1200329"/>
          </a:xfrm>
          <a:prstGeom prst="rect">
            <a:avLst/>
          </a:prstGeom>
        </p:spPr>
        <p:txBody>
          <a:bodyPr wrap="square">
            <a:spAutoFit/>
          </a:bodyPr>
          <a:lstStyle/>
          <a:p>
            <a:pPr algn="ctr"/>
            <a:r>
              <a:rPr lang="en-US" sz="3600" dirty="0" smtClean="0">
                <a:solidFill>
                  <a:srgbClr val="FFFF00"/>
                </a:solidFill>
              </a:rPr>
              <a:t>Breaking Hidden Idolatry</a:t>
            </a:r>
          </a:p>
          <a:p>
            <a:pPr algn="ctr"/>
            <a:r>
              <a:rPr lang="en-US" sz="3600" dirty="0" smtClean="0">
                <a:solidFill>
                  <a:srgbClr val="FFFF00"/>
                </a:solidFill>
              </a:rPr>
              <a:t>Is Critical To Salvation </a:t>
            </a:r>
            <a:endParaRPr lang="en-US" sz="3600" dirty="0">
              <a:solidFill>
                <a:srgbClr val="FFFF00"/>
              </a:solidFill>
            </a:endParaRPr>
          </a:p>
        </p:txBody>
      </p:sp>
      <p:sp>
        <p:nvSpPr>
          <p:cNvPr id="4" name="Rectangle 3"/>
          <p:cNvSpPr/>
          <p:nvPr/>
        </p:nvSpPr>
        <p:spPr>
          <a:xfrm>
            <a:off x="432329" y="1375073"/>
            <a:ext cx="9316016" cy="5262979"/>
          </a:xfrm>
          <a:prstGeom prst="rect">
            <a:avLst/>
          </a:prstGeom>
        </p:spPr>
        <p:txBody>
          <a:bodyPr wrap="square">
            <a:spAutoFit/>
          </a:bodyPr>
          <a:lstStyle/>
          <a:p>
            <a:r>
              <a:rPr lang="en-US" sz="2800" dirty="0" smtClean="0">
                <a:solidFill>
                  <a:schemeClr val="bg1"/>
                </a:solidFill>
              </a:rPr>
              <a:t>We </a:t>
            </a:r>
            <a:r>
              <a:rPr lang="en-US" sz="2800" dirty="0">
                <a:solidFill>
                  <a:schemeClr val="bg1"/>
                </a:solidFill>
              </a:rPr>
              <a:t>have to get into the trenches of life concerning </a:t>
            </a:r>
            <a:r>
              <a:rPr lang="en-US" sz="2800" dirty="0" smtClean="0">
                <a:solidFill>
                  <a:schemeClr val="bg1"/>
                </a:solidFill>
              </a:rPr>
              <a:t>true </a:t>
            </a:r>
            <a:r>
              <a:rPr lang="en-US" sz="2800" dirty="0">
                <a:solidFill>
                  <a:schemeClr val="bg1"/>
                </a:solidFill>
              </a:rPr>
              <a:t>Biblical Righteousness and seek a way to communicate the </a:t>
            </a:r>
            <a:r>
              <a:rPr lang="en-US" sz="2800" b="1" dirty="0">
                <a:solidFill>
                  <a:srgbClr val="FFFF00"/>
                </a:solidFill>
              </a:rPr>
              <a:t>destructive nature of a double-minded heart which is in bondage to self-will</a:t>
            </a:r>
            <a:r>
              <a:rPr lang="en-US" sz="2800" dirty="0">
                <a:solidFill>
                  <a:schemeClr val="bg1"/>
                </a:solidFill>
              </a:rPr>
              <a:t>: Where we absolutely say we are in love with God and we want Him but we choose to live in compromise in a particular area of life that we do not give God control over. This is one of the most prolific sins of our generation and of any generation. “Oh I want to serve God, I like the idea of God, I like that He loves me, and I want to go to heaven with Him but I am going to serve my own flesh in this one area without </a:t>
            </a:r>
            <a:r>
              <a:rPr lang="en-US" sz="2800" dirty="0" smtClean="0">
                <a:solidFill>
                  <a:schemeClr val="bg1"/>
                </a:solidFill>
              </a:rPr>
              <a:t>repenting and turning </a:t>
            </a:r>
            <a:r>
              <a:rPr lang="en-US" sz="2800" dirty="0">
                <a:solidFill>
                  <a:schemeClr val="bg1"/>
                </a:solidFill>
              </a:rPr>
              <a:t>away from it.”  (IT IS IDOLATRY)</a:t>
            </a:r>
          </a:p>
        </p:txBody>
      </p:sp>
    </p:spTree>
    <p:extLst>
      <p:ext uri="{BB962C8B-B14F-4D97-AF65-F5344CB8AC3E}">
        <p14:creationId xmlns:p14="http://schemas.microsoft.com/office/powerpoint/2010/main" val="2324096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2838" y="3981323"/>
            <a:ext cx="8829392" cy="2308324"/>
          </a:xfrm>
          <a:prstGeom prst="rect">
            <a:avLst/>
          </a:prstGeom>
        </p:spPr>
        <p:txBody>
          <a:bodyPr wrap="square">
            <a:spAutoFit/>
          </a:bodyPr>
          <a:lstStyle/>
          <a:p>
            <a:r>
              <a:rPr lang="en-US" sz="3600" dirty="0" smtClean="0">
                <a:solidFill>
                  <a:schemeClr val="bg1"/>
                </a:solidFill>
              </a:rPr>
              <a:t>11 Here </a:t>
            </a:r>
            <a:r>
              <a:rPr lang="en-US" sz="3600" dirty="0">
                <a:solidFill>
                  <a:schemeClr val="bg1"/>
                </a:solidFill>
              </a:rPr>
              <a:t>there is no Greek or Jew, circumcised or uncircumcised, barbarian, Scythian, slave or free, but Christ is all, and is in all. </a:t>
            </a:r>
          </a:p>
        </p:txBody>
      </p:sp>
      <p:sp>
        <p:nvSpPr>
          <p:cNvPr id="8" name="Rectangle 7"/>
          <p:cNvSpPr/>
          <p:nvPr/>
        </p:nvSpPr>
        <p:spPr>
          <a:xfrm>
            <a:off x="0" y="107177"/>
            <a:ext cx="9824483" cy="1384995"/>
          </a:xfrm>
          <a:prstGeom prst="rect">
            <a:avLst/>
          </a:prstGeom>
        </p:spPr>
        <p:txBody>
          <a:bodyPr wrap="square">
            <a:spAutoFit/>
          </a:bodyPr>
          <a:lstStyle/>
          <a:p>
            <a:pPr algn="ctr"/>
            <a:r>
              <a:rPr lang="en-US" sz="2800" dirty="0" smtClean="0">
                <a:solidFill>
                  <a:srgbClr val="FFFF00"/>
                </a:solidFill>
              </a:rPr>
              <a:t>NO ONE HAS A HEADS UP ON OVERCOMING</a:t>
            </a:r>
          </a:p>
          <a:p>
            <a:pPr algn="ctr"/>
            <a:r>
              <a:rPr lang="en-US" sz="2800" dirty="0" smtClean="0">
                <a:solidFill>
                  <a:srgbClr val="FFFF00"/>
                </a:solidFill>
              </a:rPr>
              <a:t>THEIR FLESH OR OLD NATURE – CHRIST IS THE ONLY ONE WHO CAN DELIVER US ALL</a:t>
            </a:r>
            <a:endParaRPr lang="en-US" sz="2800" dirty="0">
              <a:solidFill>
                <a:srgbClr val="FFFF00"/>
              </a:solidFill>
            </a:endParaRPr>
          </a:p>
        </p:txBody>
      </p:sp>
      <p:pic>
        <p:nvPicPr>
          <p:cNvPr id="2050" name="Picture 2" descr="Amazon.com: No One Has an Advantage Over You: A Journal for Those Who Have  Great Things to Do: Ferguson, Damita Joy: Libro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4922"/>
          <a:stretch/>
        </p:blipFill>
        <p:spPr bwMode="auto">
          <a:xfrm>
            <a:off x="2069770" y="1692998"/>
            <a:ext cx="5073452" cy="209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321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4698" y="3588537"/>
            <a:ext cx="9001407" cy="3046988"/>
          </a:xfrm>
          <a:prstGeom prst="rect">
            <a:avLst/>
          </a:prstGeom>
        </p:spPr>
        <p:txBody>
          <a:bodyPr wrap="square">
            <a:spAutoFit/>
          </a:bodyPr>
          <a:lstStyle/>
          <a:p>
            <a:r>
              <a:rPr lang="en-US" sz="2400" dirty="0">
                <a:solidFill>
                  <a:schemeClr val="bg1"/>
                </a:solidFill>
              </a:rPr>
              <a:t>12  Therefore, as God's chosen people, holy and dearly loved, clothe yourselves with compassion, kindness, humility, gentleness and patience. 13  Bear with each other and forgive whatever grievances you may have against one another. Forgive as the Lord forgave you. 14  And over all these virtues put on love, which binds them all together in perfect unity. 15  Let the </a:t>
            </a:r>
            <a:r>
              <a:rPr lang="en-US" sz="2400" dirty="0">
                <a:solidFill>
                  <a:srgbClr val="FFFF00"/>
                </a:solidFill>
              </a:rPr>
              <a:t>peace</a:t>
            </a:r>
            <a:r>
              <a:rPr lang="en-US" sz="2400" dirty="0">
                <a:solidFill>
                  <a:schemeClr val="bg1"/>
                </a:solidFill>
              </a:rPr>
              <a:t> of Christ rule in your hearts, since as members of one body you were called to </a:t>
            </a:r>
            <a:r>
              <a:rPr lang="en-US" sz="2400" dirty="0">
                <a:solidFill>
                  <a:srgbClr val="FFFF00"/>
                </a:solidFill>
              </a:rPr>
              <a:t>peace</a:t>
            </a:r>
            <a:r>
              <a:rPr lang="en-US" sz="2400" dirty="0">
                <a:solidFill>
                  <a:schemeClr val="bg1"/>
                </a:solidFill>
              </a:rPr>
              <a:t>. And be thankful. </a:t>
            </a:r>
          </a:p>
        </p:txBody>
      </p:sp>
      <p:sp>
        <p:nvSpPr>
          <p:cNvPr id="8" name="Rectangle 7"/>
          <p:cNvSpPr/>
          <p:nvPr/>
        </p:nvSpPr>
        <p:spPr>
          <a:xfrm>
            <a:off x="-63798" y="171897"/>
            <a:ext cx="10058400" cy="954107"/>
          </a:xfrm>
          <a:prstGeom prst="rect">
            <a:avLst/>
          </a:prstGeom>
        </p:spPr>
        <p:txBody>
          <a:bodyPr wrap="square">
            <a:spAutoFit/>
          </a:bodyPr>
          <a:lstStyle/>
          <a:p>
            <a:pPr algn="ctr"/>
            <a:r>
              <a:rPr lang="en-US" sz="2800" dirty="0" smtClean="0">
                <a:solidFill>
                  <a:srgbClr val="FFFF00"/>
                </a:solidFill>
              </a:rPr>
              <a:t>PURE PEACE – IS TOUGH TO COME BY</a:t>
            </a:r>
          </a:p>
          <a:p>
            <a:pPr algn="ctr"/>
            <a:r>
              <a:rPr lang="en-US" sz="2800" dirty="0" smtClean="0">
                <a:solidFill>
                  <a:srgbClr val="FFFF00"/>
                </a:solidFill>
              </a:rPr>
              <a:t>RELATIONSHIPS ARE ALWAYS BEING CHALLENGED</a:t>
            </a:r>
            <a:endParaRPr lang="en-US" sz="2800" dirty="0">
              <a:solidFill>
                <a:srgbClr val="FFFF00"/>
              </a:solidFill>
            </a:endParaRPr>
          </a:p>
        </p:txBody>
      </p:sp>
      <p:pic>
        <p:nvPicPr>
          <p:cNvPr id="1026" name="Picture 2" descr="The Importance of Human Relationships - The Hominid P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4815" y="1245739"/>
            <a:ext cx="3541238" cy="20859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rizontal &amp; Vertical Relationships By Ashok - Neon Family Church"/>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85996" y="1160805"/>
            <a:ext cx="1810692" cy="22558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697" y="1550042"/>
            <a:ext cx="2776443" cy="1477328"/>
          </a:xfrm>
          <a:prstGeom prst="rect">
            <a:avLst/>
          </a:prstGeom>
          <a:noFill/>
        </p:spPr>
        <p:txBody>
          <a:bodyPr wrap="square" rtlCol="0">
            <a:spAutoFit/>
          </a:bodyPr>
          <a:lstStyle/>
          <a:p>
            <a:pPr algn="ctr"/>
            <a:r>
              <a:rPr lang="en-US" b="1" dirty="0" smtClean="0">
                <a:solidFill>
                  <a:schemeClr val="bg1"/>
                </a:solidFill>
              </a:rPr>
              <a:t>THIS WORLD-WIDE</a:t>
            </a:r>
          </a:p>
          <a:p>
            <a:pPr algn="ctr"/>
            <a:r>
              <a:rPr lang="en-US" b="1" dirty="0" smtClean="0">
                <a:solidFill>
                  <a:schemeClr val="bg1"/>
                </a:solidFill>
              </a:rPr>
              <a:t>REVIVAL IS GOING TO</a:t>
            </a:r>
          </a:p>
          <a:p>
            <a:pPr algn="ctr"/>
            <a:r>
              <a:rPr lang="en-US" b="1" dirty="0" smtClean="0">
                <a:solidFill>
                  <a:schemeClr val="bg1"/>
                </a:solidFill>
              </a:rPr>
              <a:t>BRING AN EMPHASIS ON HEALED RELATIONSHIPS </a:t>
            </a:r>
          </a:p>
        </p:txBody>
      </p:sp>
    </p:spTree>
    <p:extLst>
      <p:ext uri="{BB962C8B-B14F-4D97-AF65-F5344CB8AC3E}">
        <p14:creationId xmlns:p14="http://schemas.microsoft.com/office/powerpoint/2010/main" val="165991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02" y="117134"/>
            <a:ext cx="9832063" cy="830997"/>
          </a:xfrm>
          <a:prstGeom prst="rect">
            <a:avLst/>
          </a:prstGeom>
        </p:spPr>
        <p:txBody>
          <a:bodyPr wrap="square">
            <a:spAutoFit/>
          </a:bodyPr>
          <a:lstStyle/>
          <a:p>
            <a:pPr algn="ctr"/>
            <a:r>
              <a:rPr lang="en-US" sz="2400" b="1" dirty="0" smtClean="0">
                <a:solidFill>
                  <a:srgbClr val="FFFF00"/>
                </a:solidFill>
              </a:rPr>
              <a:t>I Don’t Know Why We Have So Many Tornados </a:t>
            </a:r>
          </a:p>
          <a:p>
            <a:pPr algn="ctr"/>
            <a:r>
              <a:rPr lang="en-US" sz="2400" b="1" dirty="0" smtClean="0">
                <a:solidFill>
                  <a:srgbClr val="FFFF00"/>
                </a:solidFill>
              </a:rPr>
              <a:t>In Relationships Right Now?</a:t>
            </a:r>
            <a:endParaRPr lang="en-US" sz="2800" dirty="0">
              <a:solidFill>
                <a:schemeClr val="bg1"/>
              </a:solidFill>
            </a:endParaRPr>
          </a:p>
        </p:txBody>
      </p:sp>
      <p:sp>
        <p:nvSpPr>
          <p:cNvPr id="9" name="Rectangle 8"/>
          <p:cNvSpPr/>
          <p:nvPr/>
        </p:nvSpPr>
        <p:spPr>
          <a:xfrm>
            <a:off x="460375" y="2521980"/>
            <a:ext cx="9451817" cy="4031873"/>
          </a:xfrm>
          <a:prstGeom prst="rect">
            <a:avLst/>
          </a:prstGeom>
        </p:spPr>
        <p:txBody>
          <a:bodyPr wrap="square">
            <a:spAutoFit/>
          </a:bodyPr>
          <a:lstStyle/>
          <a:p>
            <a:r>
              <a:rPr lang="en-US" sz="3200" dirty="0" smtClean="0">
                <a:solidFill>
                  <a:schemeClr val="bg1"/>
                </a:solidFill>
              </a:rPr>
              <a:t>Relationships are under very unusual and constant stress right now. That's </a:t>
            </a:r>
            <a:r>
              <a:rPr lang="en-US" sz="3200" dirty="0">
                <a:solidFill>
                  <a:schemeClr val="bg1"/>
                </a:solidFill>
              </a:rPr>
              <a:t>why we're praying the grace of God on each </a:t>
            </a:r>
            <a:r>
              <a:rPr lang="en-US" sz="3200" dirty="0" smtClean="0">
                <a:solidFill>
                  <a:schemeClr val="bg1"/>
                </a:solidFill>
              </a:rPr>
              <a:t>other’s lives </a:t>
            </a:r>
            <a:r>
              <a:rPr lang="en-US" sz="3200" dirty="0">
                <a:solidFill>
                  <a:schemeClr val="bg1"/>
                </a:solidFill>
              </a:rPr>
              <a:t>so that we can all die to self learn and grow </a:t>
            </a:r>
            <a:r>
              <a:rPr lang="en-US" sz="3200" dirty="0" smtClean="0">
                <a:solidFill>
                  <a:schemeClr val="bg1"/>
                </a:solidFill>
              </a:rPr>
              <a:t>through the conflict, not </a:t>
            </a:r>
            <a:r>
              <a:rPr lang="en-US" sz="3200" dirty="0">
                <a:solidFill>
                  <a:schemeClr val="bg1"/>
                </a:solidFill>
              </a:rPr>
              <a:t>overreact </a:t>
            </a:r>
            <a:r>
              <a:rPr lang="en-US" sz="3200" dirty="0" smtClean="0">
                <a:solidFill>
                  <a:schemeClr val="bg1"/>
                </a:solidFill>
              </a:rPr>
              <a:t>or overemphasize </a:t>
            </a:r>
            <a:r>
              <a:rPr lang="en-US" sz="3200" dirty="0">
                <a:solidFill>
                  <a:schemeClr val="bg1"/>
                </a:solidFill>
              </a:rPr>
              <a:t>each other's faults but find a way through it by praying </a:t>
            </a:r>
            <a:r>
              <a:rPr lang="en-US" sz="3200" dirty="0" smtClean="0">
                <a:solidFill>
                  <a:schemeClr val="bg1"/>
                </a:solidFill>
              </a:rPr>
              <a:t>forgiveness, healing, </a:t>
            </a:r>
            <a:r>
              <a:rPr lang="en-US" sz="3200" dirty="0">
                <a:solidFill>
                  <a:schemeClr val="bg1"/>
                </a:solidFill>
              </a:rPr>
              <a:t>and blessing over each other even though we are </a:t>
            </a:r>
            <a:r>
              <a:rPr lang="en-US" sz="3200" dirty="0" smtClean="0">
                <a:solidFill>
                  <a:schemeClr val="bg1"/>
                </a:solidFill>
              </a:rPr>
              <a:t>imperfect.</a:t>
            </a:r>
            <a:endParaRPr lang="en-US" sz="3200" dirty="0">
              <a:solidFill>
                <a:schemeClr val="bg1"/>
              </a:solidFill>
            </a:endParaRPr>
          </a:p>
        </p:txBody>
      </p:sp>
      <p:sp>
        <p:nvSpPr>
          <p:cNvPr id="11" name="AutoShape 2" descr="Why does the United States have the most tornadoes in the world? Scientists  find new answers. | NSF - National Science Found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Tornadoes: Spinning Thunderstorms | AMN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375" y="948131"/>
            <a:ext cx="2153059" cy="143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67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798" y="43267"/>
            <a:ext cx="10058400" cy="954107"/>
          </a:xfrm>
          <a:prstGeom prst="rect">
            <a:avLst/>
          </a:prstGeom>
        </p:spPr>
        <p:txBody>
          <a:bodyPr wrap="square">
            <a:spAutoFit/>
          </a:bodyPr>
          <a:lstStyle/>
          <a:p>
            <a:pPr algn="r"/>
            <a:r>
              <a:rPr lang="en-US" sz="2800" dirty="0" smtClean="0">
                <a:solidFill>
                  <a:srgbClr val="FFFF00"/>
                </a:solidFill>
              </a:rPr>
              <a:t>ALLOWING GOD TO HEAL US THROUGH </a:t>
            </a:r>
          </a:p>
          <a:p>
            <a:pPr algn="r"/>
            <a:r>
              <a:rPr lang="en-US" sz="2800" dirty="0" smtClean="0">
                <a:solidFill>
                  <a:srgbClr val="FFFF00"/>
                </a:solidFill>
              </a:rPr>
              <a:t>REVELATION AND HUMILITY </a:t>
            </a:r>
            <a:endParaRPr lang="en-US" sz="2800" dirty="0">
              <a:solidFill>
                <a:srgbClr val="FFFF00"/>
              </a:solidFill>
            </a:endParaRPr>
          </a:p>
        </p:txBody>
      </p:sp>
      <p:pic>
        <p:nvPicPr>
          <p:cNvPr id="1026" name="Picture 2" descr="Mistakes Are Valuable .... If You Learn From The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65402" y="1005828"/>
            <a:ext cx="2027804" cy="1249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STAKES, A Valuable Life Lesson - Thrive Glob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7163" y="988918"/>
            <a:ext cx="2252898" cy="12660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0316" y="171465"/>
            <a:ext cx="2676794" cy="5909310"/>
          </a:xfrm>
          <a:prstGeom prst="rect">
            <a:avLst/>
          </a:prstGeom>
        </p:spPr>
        <p:txBody>
          <a:bodyPr wrap="square">
            <a:spAutoFit/>
          </a:bodyPr>
          <a:lstStyle/>
          <a:p>
            <a:r>
              <a:rPr lang="en-US" sz="2400" dirty="0">
                <a:solidFill>
                  <a:schemeClr val="bg1"/>
                </a:solidFill>
              </a:rPr>
              <a:t>Bear with </a:t>
            </a:r>
            <a:r>
              <a:rPr lang="en-US" dirty="0" smtClean="0">
                <a:solidFill>
                  <a:schemeClr val="bg1"/>
                </a:solidFill>
              </a:rPr>
              <a:t>(ENDURE – SUFFER- PUT UP WITH) </a:t>
            </a:r>
            <a:r>
              <a:rPr lang="en-US" sz="2400" dirty="0" smtClean="0">
                <a:solidFill>
                  <a:schemeClr val="bg1"/>
                </a:solidFill>
              </a:rPr>
              <a:t>each </a:t>
            </a:r>
            <a:r>
              <a:rPr lang="en-US" sz="2400" dirty="0">
                <a:solidFill>
                  <a:schemeClr val="bg1"/>
                </a:solidFill>
              </a:rPr>
              <a:t>other and forgive whatever grievances you may have against one another. Forgive as the Lord forgave you. 14  And over all these virtues put on love, which binds them all together in perfect unity. </a:t>
            </a:r>
            <a:endParaRPr lang="en-US" sz="2400" dirty="0"/>
          </a:p>
        </p:txBody>
      </p:sp>
      <p:pic>
        <p:nvPicPr>
          <p:cNvPr id="2050" name="Picture 2" descr="Being Vulnerable in a Relationship"/>
          <p:cNvPicPr>
            <a:picLocks noChangeAspect="1" noChangeArrowheads="1"/>
          </p:cNvPicPr>
          <p:nvPr/>
        </p:nvPicPr>
        <p:blipFill rotWithShape="1">
          <a:blip r:embed="rId4">
            <a:extLst>
              <a:ext uri="{28A0092B-C50C-407E-A947-70E740481C1C}">
                <a14:useLocalDpi xmlns:a14="http://schemas.microsoft.com/office/drawing/2010/main" val="0"/>
              </a:ext>
            </a:extLst>
          </a:blip>
          <a:srcRect l="16593" t="33921" r="19145" b="39322"/>
          <a:stretch/>
        </p:blipFill>
        <p:spPr bwMode="auto">
          <a:xfrm>
            <a:off x="2734916" y="2344847"/>
            <a:ext cx="3792633" cy="12131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27549" y="2357659"/>
            <a:ext cx="3259248" cy="1200329"/>
          </a:xfrm>
          <a:prstGeom prst="rect">
            <a:avLst/>
          </a:prstGeom>
          <a:noFill/>
        </p:spPr>
        <p:txBody>
          <a:bodyPr wrap="square" rtlCol="0">
            <a:spAutoFit/>
          </a:bodyPr>
          <a:lstStyle/>
          <a:p>
            <a:r>
              <a:rPr lang="en-US" dirty="0" smtClean="0">
                <a:solidFill>
                  <a:srgbClr val="FFFF00"/>
                </a:solidFill>
              </a:rPr>
              <a:t>NOT JUST SHARING YOUR HURTS – BUT WILLING TO RECEIVE ADJUSTMENTS AND HEALING </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7110" y="988918"/>
            <a:ext cx="4258290" cy="492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7515" b="12773"/>
          <a:stretch/>
        </p:blipFill>
        <p:spPr bwMode="auto">
          <a:xfrm>
            <a:off x="2809875" y="997374"/>
            <a:ext cx="4486788" cy="485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788" y="825500"/>
            <a:ext cx="4424875"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5588" y="825500"/>
            <a:ext cx="4467225"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7013" y="549275"/>
            <a:ext cx="4524375" cy="576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734916" y="3126120"/>
            <a:ext cx="6934200" cy="318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39494" y="5717439"/>
            <a:ext cx="5296277" cy="400110"/>
          </a:xfrm>
          <a:prstGeom prst="rect">
            <a:avLst/>
          </a:prstGeom>
          <a:noFill/>
        </p:spPr>
        <p:txBody>
          <a:bodyPr wrap="square" rtlCol="0">
            <a:spAutoFit/>
          </a:bodyPr>
          <a:lstStyle/>
          <a:p>
            <a:pPr algn="ctr"/>
            <a:r>
              <a:rPr lang="en-US" sz="2000" b="1" dirty="0" smtClean="0">
                <a:solidFill>
                  <a:schemeClr val="bg1"/>
                </a:solidFill>
              </a:rPr>
              <a:t>LANCASTER FELLOWSHIP </a:t>
            </a:r>
          </a:p>
        </p:txBody>
      </p:sp>
    </p:spTree>
    <p:extLst>
      <p:ext uri="{BB962C8B-B14F-4D97-AF65-F5344CB8AC3E}">
        <p14:creationId xmlns:p14="http://schemas.microsoft.com/office/powerpoint/2010/main" val="123131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875" y="166576"/>
            <a:ext cx="9158772" cy="1815882"/>
          </a:xfrm>
          <a:prstGeom prst="rect">
            <a:avLst/>
          </a:prstGeom>
          <a:noFill/>
        </p:spPr>
        <p:txBody>
          <a:bodyPr wrap="square" rtlCol="0">
            <a:spAutoFit/>
          </a:bodyPr>
          <a:lstStyle/>
          <a:p>
            <a:pPr algn="ctr"/>
            <a:r>
              <a:rPr lang="en-US" sz="2800" dirty="0" smtClean="0">
                <a:solidFill>
                  <a:srgbClr val="FFFF00"/>
                </a:solidFill>
              </a:rPr>
              <a:t>THE GLORIOUS NATURE OF JESUS</a:t>
            </a:r>
          </a:p>
          <a:p>
            <a:pPr algn="ctr"/>
            <a:r>
              <a:rPr lang="en-US" sz="2800" dirty="0" smtClean="0">
                <a:solidFill>
                  <a:srgbClr val="FFFF00"/>
                </a:solidFill>
              </a:rPr>
              <a:t>IS THAT HIS MATCHLESS LOVE AND SACRIFICE</a:t>
            </a:r>
          </a:p>
          <a:p>
            <a:pPr algn="ctr"/>
            <a:r>
              <a:rPr lang="en-US" sz="2800" dirty="0" smtClean="0">
                <a:solidFill>
                  <a:srgbClr val="FFFF00"/>
                </a:solidFill>
              </a:rPr>
              <a:t>ALWAYS STRETCHES US TO LOOK WHERE WE</a:t>
            </a:r>
          </a:p>
          <a:p>
            <a:pPr algn="ctr"/>
            <a:r>
              <a:rPr lang="en-US" sz="2800" dirty="0" smtClean="0">
                <a:solidFill>
                  <a:srgbClr val="FFFF00"/>
                </a:solidFill>
              </a:rPr>
              <a:t>NEED TO CHANGE AND BE GRACIOUS TO OTHERS</a:t>
            </a:r>
            <a:endParaRPr lang="en-US" sz="2800" dirty="0">
              <a:solidFill>
                <a:srgbClr val="FFFF00"/>
              </a:solidFill>
            </a:endParaRPr>
          </a:p>
        </p:txBody>
      </p:sp>
      <p:sp>
        <p:nvSpPr>
          <p:cNvPr id="4" name="Rectangle 3"/>
          <p:cNvSpPr/>
          <p:nvPr/>
        </p:nvSpPr>
        <p:spPr>
          <a:xfrm>
            <a:off x="479834" y="2154447"/>
            <a:ext cx="9093188" cy="3970318"/>
          </a:xfrm>
          <a:prstGeom prst="rect">
            <a:avLst/>
          </a:prstGeom>
        </p:spPr>
        <p:txBody>
          <a:bodyPr wrap="square">
            <a:spAutoFit/>
          </a:bodyPr>
          <a:lstStyle/>
          <a:p>
            <a:r>
              <a:rPr lang="en-US" sz="2800" dirty="0" smtClean="0">
                <a:solidFill>
                  <a:schemeClr val="bg1"/>
                </a:solidFill>
              </a:rPr>
              <a:t>SO WHEN </a:t>
            </a:r>
            <a:r>
              <a:rPr lang="en-US" sz="2800" dirty="0">
                <a:solidFill>
                  <a:schemeClr val="bg1"/>
                </a:solidFill>
              </a:rPr>
              <a:t>YOU LOOK AT SOMEONE WHO IS STRUGGLING TO GRASP </a:t>
            </a:r>
            <a:r>
              <a:rPr lang="en-US" sz="2800" dirty="0" smtClean="0">
                <a:solidFill>
                  <a:schemeClr val="bg1"/>
                </a:solidFill>
              </a:rPr>
              <a:t>THEIR </a:t>
            </a:r>
            <a:r>
              <a:rPr lang="en-US" sz="2800" dirty="0">
                <a:solidFill>
                  <a:schemeClr val="bg1"/>
                </a:solidFill>
              </a:rPr>
              <a:t>NEED </a:t>
            </a:r>
            <a:r>
              <a:rPr lang="en-US" sz="2800" dirty="0" smtClean="0">
                <a:solidFill>
                  <a:schemeClr val="bg1"/>
                </a:solidFill>
              </a:rPr>
              <a:t>FOR CHANGE AND IT FRUSTRATES YOU </a:t>
            </a:r>
            <a:r>
              <a:rPr lang="en-US" sz="2800" dirty="0">
                <a:solidFill>
                  <a:schemeClr val="bg1"/>
                </a:solidFill>
              </a:rPr>
              <a:t>– LOOK IN YOUR OWN HEART AND IDENTIFY WHAT YOU ARE </a:t>
            </a:r>
            <a:r>
              <a:rPr lang="en-US" sz="2800" dirty="0" smtClean="0">
                <a:solidFill>
                  <a:schemeClr val="bg1"/>
                </a:solidFill>
              </a:rPr>
              <a:t>POSSIBLY NOT </a:t>
            </a:r>
            <a:r>
              <a:rPr lang="en-US" sz="2800" dirty="0">
                <a:solidFill>
                  <a:schemeClr val="bg1"/>
                </a:solidFill>
              </a:rPr>
              <a:t>WILLING TO CHANGE? </a:t>
            </a:r>
            <a:r>
              <a:rPr lang="en-US" sz="2800" dirty="0" smtClean="0">
                <a:solidFill>
                  <a:schemeClr val="bg1"/>
                </a:solidFill>
              </a:rPr>
              <a:t>– “</a:t>
            </a:r>
            <a:r>
              <a:rPr lang="en-US" sz="2800" dirty="0" smtClean="0">
                <a:solidFill>
                  <a:srgbClr val="FFFF00"/>
                </a:solidFill>
              </a:rPr>
              <a:t>Search </a:t>
            </a:r>
            <a:r>
              <a:rPr lang="en-US" sz="2800" dirty="0">
                <a:solidFill>
                  <a:srgbClr val="FFFF00"/>
                </a:solidFill>
              </a:rPr>
              <a:t>me, O God, and know my heart; test me and know my anxious thoughts. 24  See if there is any offensive way in me, and lead me in the way everlasting</a:t>
            </a:r>
            <a:r>
              <a:rPr lang="en-US" sz="2800" dirty="0" smtClean="0">
                <a:solidFill>
                  <a:srgbClr val="FFFF00"/>
                </a:solidFill>
              </a:rPr>
              <a:t>.” </a:t>
            </a:r>
          </a:p>
          <a:p>
            <a:r>
              <a:rPr lang="en-US" sz="2800" dirty="0" smtClean="0">
                <a:solidFill>
                  <a:schemeClr val="bg1"/>
                </a:solidFill>
              </a:rPr>
              <a:t>Psalm </a:t>
            </a:r>
            <a:r>
              <a:rPr lang="en-US" sz="2800" dirty="0">
                <a:solidFill>
                  <a:schemeClr val="bg1"/>
                </a:solidFill>
              </a:rPr>
              <a:t>139:23-24 (NIV) </a:t>
            </a:r>
          </a:p>
        </p:txBody>
      </p:sp>
    </p:spTree>
    <p:extLst>
      <p:ext uri="{BB962C8B-B14F-4D97-AF65-F5344CB8AC3E}">
        <p14:creationId xmlns:p14="http://schemas.microsoft.com/office/powerpoint/2010/main" val="1873167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1727" y="2274838"/>
            <a:ext cx="9053465" cy="4524315"/>
          </a:xfrm>
          <a:prstGeom prst="rect">
            <a:avLst/>
          </a:prstGeom>
        </p:spPr>
        <p:txBody>
          <a:bodyPr wrap="square">
            <a:spAutoFit/>
          </a:bodyPr>
          <a:lstStyle/>
          <a:p>
            <a:r>
              <a:rPr lang="en-US" sz="3200" dirty="0">
                <a:solidFill>
                  <a:schemeClr val="bg1"/>
                </a:solidFill>
              </a:rPr>
              <a:t>16  </a:t>
            </a:r>
            <a:r>
              <a:rPr lang="en-US" sz="3200" b="1" dirty="0">
                <a:solidFill>
                  <a:srgbClr val="FFFF00"/>
                </a:solidFill>
              </a:rPr>
              <a:t>Let the Word of Christ </a:t>
            </a:r>
            <a:r>
              <a:rPr lang="en-US" sz="2400" dirty="0" smtClean="0">
                <a:solidFill>
                  <a:schemeClr val="bg1"/>
                </a:solidFill>
              </a:rPr>
              <a:t>(ABOUT YOUR SALVATION AND HEALING AND MISSION TO BLESS OTHERS) </a:t>
            </a:r>
            <a:r>
              <a:rPr lang="en-US" sz="3200" dirty="0" smtClean="0">
                <a:solidFill>
                  <a:schemeClr val="bg1"/>
                </a:solidFill>
              </a:rPr>
              <a:t>dwell </a:t>
            </a:r>
            <a:r>
              <a:rPr lang="en-US" sz="3200" dirty="0">
                <a:solidFill>
                  <a:schemeClr val="bg1"/>
                </a:solidFill>
              </a:rPr>
              <a:t>in you richly as you teach and admonish one another with all wisdom, and as you sing psalms, hymns and spiritual songs with gratitude in your hearts to God. 17  And whatever you do, whether in word or deed, do it all in the Name of the Lord Jesus, giving thanks to God the Father through Him. Colossians 3:1-17 (NIV)</a:t>
            </a:r>
          </a:p>
        </p:txBody>
      </p:sp>
      <p:sp>
        <p:nvSpPr>
          <p:cNvPr id="8" name="Rectangle 7"/>
          <p:cNvSpPr/>
          <p:nvPr/>
        </p:nvSpPr>
        <p:spPr>
          <a:xfrm>
            <a:off x="-63798" y="171897"/>
            <a:ext cx="10058400" cy="1384995"/>
          </a:xfrm>
          <a:prstGeom prst="rect">
            <a:avLst/>
          </a:prstGeom>
        </p:spPr>
        <p:txBody>
          <a:bodyPr wrap="square">
            <a:spAutoFit/>
          </a:bodyPr>
          <a:lstStyle/>
          <a:p>
            <a:pPr algn="ctr"/>
            <a:r>
              <a:rPr lang="en-US" sz="2800" dirty="0" smtClean="0">
                <a:solidFill>
                  <a:srgbClr val="FFFF00"/>
                </a:solidFill>
              </a:rPr>
              <a:t>AT THE END OF THE DAY –</a:t>
            </a:r>
          </a:p>
          <a:p>
            <a:pPr algn="ctr"/>
            <a:r>
              <a:rPr lang="en-US" sz="2800" dirty="0" smtClean="0">
                <a:solidFill>
                  <a:srgbClr val="FFFF00"/>
                </a:solidFill>
              </a:rPr>
              <a:t>PAUL SAYS WE NEED TO BUILD EACH OTHER UP</a:t>
            </a:r>
          </a:p>
          <a:p>
            <a:pPr algn="ctr"/>
            <a:r>
              <a:rPr lang="en-US" sz="2800" dirty="0" smtClean="0">
                <a:solidFill>
                  <a:srgbClr val="FFFF00"/>
                </a:solidFill>
              </a:rPr>
              <a:t>AND WORSHIP BEYOND ALL THE DRAMA</a:t>
            </a:r>
            <a:endParaRPr lang="en-US" sz="2800" dirty="0">
              <a:solidFill>
                <a:srgbClr val="FFFF00"/>
              </a:solidFill>
            </a:endParaRPr>
          </a:p>
        </p:txBody>
      </p:sp>
    </p:spTree>
    <p:extLst>
      <p:ext uri="{BB962C8B-B14F-4D97-AF65-F5344CB8AC3E}">
        <p14:creationId xmlns:p14="http://schemas.microsoft.com/office/powerpoint/2010/main" val="2074160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089" y="454667"/>
            <a:ext cx="9122733" cy="830997"/>
          </a:xfrm>
          <a:prstGeom prst="rect">
            <a:avLst/>
          </a:prstGeom>
          <a:noFill/>
        </p:spPr>
        <p:txBody>
          <a:bodyPr wrap="square" rtlCol="0">
            <a:spAutoFit/>
          </a:bodyPr>
          <a:lstStyle/>
          <a:p>
            <a:pPr algn="ctr"/>
            <a:r>
              <a:rPr lang="en-US" sz="2400" dirty="0" smtClean="0">
                <a:solidFill>
                  <a:srgbClr val="FFFF00"/>
                </a:solidFill>
              </a:rPr>
              <a:t>KING DAVID FELT THESE SAME BATTLES AND INTERCEDED THAT GOD WOULD MEET HIS FRIENDS AND BLESS THEM</a:t>
            </a:r>
          </a:p>
        </p:txBody>
      </p:sp>
      <p:sp>
        <p:nvSpPr>
          <p:cNvPr id="2" name="Rectangle 1"/>
          <p:cNvSpPr/>
          <p:nvPr/>
        </p:nvSpPr>
        <p:spPr>
          <a:xfrm>
            <a:off x="276447" y="1720840"/>
            <a:ext cx="9537509" cy="4401205"/>
          </a:xfrm>
          <a:prstGeom prst="rect">
            <a:avLst/>
          </a:prstGeom>
        </p:spPr>
        <p:txBody>
          <a:bodyPr wrap="square">
            <a:spAutoFit/>
          </a:bodyPr>
          <a:lstStyle/>
          <a:p>
            <a:r>
              <a:rPr lang="en-US" sz="2800" b="1" dirty="0">
                <a:solidFill>
                  <a:schemeClr val="bg1"/>
                </a:solidFill>
              </a:rPr>
              <a:t>May the LORD answer you when you are in distress; may the Name of the God of Jacob protect you. 2  May He send you help from the sanctuary and grant you support from Zion. 3  May He remember all your sacrifices and accept your burnt offerings. Selah 4  May He give you the desire of your heart and make all your plans succeed. 5  We will shout for joy when you are victorious and will lift up our banners in the Name of our God. May the LORD grant all your requests. Psalm 20:1-5 (NIV)</a:t>
            </a:r>
            <a:endParaRPr lang="en-US" sz="2800" dirty="0">
              <a:solidFill>
                <a:schemeClr val="bg1"/>
              </a:solidFill>
            </a:endParaRPr>
          </a:p>
        </p:txBody>
      </p:sp>
    </p:spTree>
    <p:extLst>
      <p:ext uri="{BB962C8B-B14F-4D97-AF65-F5344CB8AC3E}">
        <p14:creationId xmlns:p14="http://schemas.microsoft.com/office/powerpoint/2010/main" val="3502341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7707" y="426410"/>
            <a:ext cx="85344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Power of God Working</a:t>
            </a:r>
          </a:p>
          <a:p>
            <a:pPr algn="ctr"/>
            <a:r>
              <a:rPr lang="en-US" sz="4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 All The Challenges </a:t>
            </a:r>
            <a:endParaRPr lang="en-US" sz="44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1026" name="Picture 2" descr="Unite U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88887" y="2322182"/>
            <a:ext cx="3141553" cy="28804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87605" y="2322182"/>
            <a:ext cx="51054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504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6571" y="847501"/>
            <a:ext cx="9035358" cy="6001643"/>
          </a:xfrm>
          <a:prstGeom prst="rect">
            <a:avLst/>
          </a:prstGeom>
        </p:spPr>
        <p:txBody>
          <a:bodyPr wrap="square">
            <a:spAutoFit/>
          </a:bodyPr>
          <a:lstStyle/>
          <a:p>
            <a:pPr marL="342900" lvl="0" indent="-342900">
              <a:buFont typeface="+mj-lt"/>
              <a:buAutoNum type="arabicPeriod"/>
            </a:pPr>
            <a:r>
              <a:rPr lang="en-US" sz="2400" dirty="0" smtClean="0">
                <a:solidFill>
                  <a:schemeClr val="bg1"/>
                </a:solidFill>
              </a:rPr>
              <a:t>Who </a:t>
            </a:r>
            <a:r>
              <a:rPr lang="en-US" sz="2400" dirty="0">
                <a:solidFill>
                  <a:schemeClr val="bg1"/>
                </a:solidFill>
              </a:rPr>
              <a:t>are you trusting in? – who is your source of joy – people or God?</a:t>
            </a:r>
          </a:p>
          <a:p>
            <a:pPr marL="342900" lvl="0" indent="-342900">
              <a:buFont typeface="+mj-lt"/>
              <a:buAutoNum type="arabicPeriod"/>
            </a:pPr>
            <a:r>
              <a:rPr lang="en-US" sz="2400" dirty="0">
                <a:solidFill>
                  <a:schemeClr val="bg1"/>
                </a:solidFill>
              </a:rPr>
              <a:t>Do you know you don’t have to do anything to make people </a:t>
            </a:r>
            <a:r>
              <a:rPr lang="en-US" sz="2400" dirty="0" smtClean="0">
                <a:solidFill>
                  <a:schemeClr val="bg1"/>
                </a:solidFill>
              </a:rPr>
              <a:t>love you </a:t>
            </a:r>
            <a:r>
              <a:rPr lang="en-US" sz="2400" dirty="0">
                <a:solidFill>
                  <a:schemeClr val="bg1"/>
                </a:solidFill>
              </a:rPr>
              <a:t>– or do you feel pressured to </a:t>
            </a:r>
            <a:r>
              <a:rPr lang="en-US" sz="2400" dirty="0" smtClean="0">
                <a:solidFill>
                  <a:schemeClr val="bg1"/>
                </a:solidFill>
              </a:rPr>
              <a:t>perform?</a:t>
            </a:r>
            <a:endParaRPr lang="en-US" sz="2400" dirty="0">
              <a:solidFill>
                <a:schemeClr val="bg1"/>
              </a:solidFill>
            </a:endParaRPr>
          </a:p>
          <a:p>
            <a:pPr marL="342900" lvl="0" indent="-342900">
              <a:buFont typeface="+mj-lt"/>
              <a:buAutoNum type="arabicPeriod"/>
            </a:pPr>
            <a:r>
              <a:rPr lang="en-US" sz="2400" dirty="0">
                <a:solidFill>
                  <a:schemeClr val="bg1"/>
                </a:solidFill>
              </a:rPr>
              <a:t>Do you know what it is like to </a:t>
            </a:r>
            <a:r>
              <a:rPr lang="en-US" sz="2400" dirty="0" smtClean="0">
                <a:solidFill>
                  <a:schemeClr val="bg1"/>
                </a:solidFill>
              </a:rPr>
              <a:t>have true </a:t>
            </a:r>
            <a:r>
              <a:rPr lang="en-US" sz="2400" dirty="0">
                <a:solidFill>
                  <a:schemeClr val="bg1"/>
                </a:solidFill>
              </a:rPr>
              <a:t>freedom from rejection?</a:t>
            </a:r>
          </a:p>
          <a:p>
            <a:pPr marL="342900" lvl="0" indent="-342900">
              <a:buFont typeface="+mj-lt"/>
              <a:buAutoNum type="arabicPeriod"/>
            </a:pPr>
            <a:r>
              <a:rPr lang="en-US" sz="2400" dirty="0" smtClean="0">
                <a:solidFill>
                  <a:schemeClr val="bg1"/>
                </a:solidFill>
              </a:rPr>
              <a:t>Are </a:t>
            </a:r>
            <a:r>
              <a:rPr lang="en-US" sz="2400" dirty="0">
                <a:solidFill>
                  <a:schemeClr val="bg1"/>
                </a:solidFill>
              </a:rPr>
              <a:t>you </a:t>
            </a:r>
            <a:r>
              <a:rPr lang="en-US" sz="2400" dirty="0" smtClean="0">
                <a:solidFill>
                  <a:schemeClr val="bg1"/>
                </a:solidFill>
              </a:rPr>
              <a:t>easily offended?</a:t>
            </a:r>
            <a:endParaRPr lang="en-US" sz="2400" dirty="0">
              <a:solidFill>
                <a:schemeClr val="bg1"/>
              </a:solidFill>
            </a:endParaRPr>
          </a:p>
          <a:p>
            <a:pPr marL="342900" lvl="0" indent="-342900">
              <a:buFont typeface="+mj-lt"/>
              <a:buAutoNum type="arabicPeriod"/>
            </a:pPr>
            <a:r>
              <a:rPr lang="en-US" sz="2400" dirty="0">
                <a:solidFill>
                  <a:schemeClr val="bg1"/>
                </a:solidFill>
              </a:rPr>
              <a:t>Are there relationships – you are constantly feeling negative about – or punished by?</a:t>
            </a:r>
          </a:p>
          <a:p>
            <a:pPr marL="342900" lvl="0" indent="-342900">
              <a:buFont typeface="+mj-lt"/>
              <a:buAutoNum type="arabicPeriod"/>
            </a:pPr>
            <a:r>
              <a:rPr lang="en-US" sz="2400" dirty="0">
                <a:solidFill>
                  <a:schemeClr val="bg1"/>
                </a:solidFill>
              </a:rPr>
              <a:t>Are you genuine no matter how you are received</a:t>
            </a:r>
            <a:r>
              <a:rPr lang="en-US" sz="2400" dirty="0" smtClean="0">
                <a:solidFill>
                  <a:schemeClr val="bg1"/>
                </a:solidFill>
              </a:rPr>
              <a:t>? Have </a:t>
            </a:r>
            <a:r>
              <a:rPr lang="en-US" sz="2400" dirty="0">
                <a:solidFill>
                  <a:schemeClr val="bg1"/>
                </a:solidFill>
              </a:rPr>
              <a:t>you made the hurt of your heart more important than the people around you?</a:t>
            </a:r>
          </a:p>
          <a:p>
            <a:pPr marL="342900" lvl="0" indent="-342900">
              <a:buFont typeface="+mj-lt"/>
              <a:buAutoNum type="arabicPeriod"/>
            </a:pPr>
            <a:r>
              <a:rPr lang="en-US" sz="2400" dirty="0">
                <a:solidFill>
                  <a:schemeClr val="bg1"/>
                </a:solidFill>
              </a:rPr>
              <a:t>Is it possible that there are people who do want to love you – but you sabotage </a:t>
            </a:r>
            <a:r>
              <a:rPr lang="en-US" sz="2400" dirty="0" smtClean="0">
                <a:solidFill>
                  <a:schemeClr val="bg1"/>
                </a:solidFill>
              </a:rPr>
              <a:t>them? </a:t>
            </a:r>
            <a:endParaRPr lang="en-US" sz="2400" dirty="0">
              <a:solidFill>
                <a:schemeClr val="bg1"/>
              </a:solidFill>
            </a:endParaRPr>
          </a:p>
          <a:p>
            <a:pPr marL="342900" lvl="0" indent="-342900">
              <a:buFont typeface="+mj-lt"/>
              <a:buAutoNum type="arabicPeriod"/>
            </a:pPr>
            <a:r>
              <a:rPr lang="en-US" sz="2400" dirty="0">
                <a:solidFill>
                  <a:schemeClr val="bg1"/>
                </a:solidFill>
              </a:rPr>
              <a:t>Stop fishing for love – you already have </a:t>
            </a:r>
            <a:r>
              <a:rPr lang="en-US" sz="2400" dirty="0" smtClean="0">
                <a:solidFill>
                  <a:schemeClr val="bg1"/>
                </a:solidFill>
              </a:rPr>
              <a:t>it fully in Christ.</a:t>
            </a:r>
            <a:endParaRPr lang="en-US" sz="2400" dirty="0">
              <a:solidFill>
                <a:schemeClr val="bg1"/>
              </a:solidFill>
            </a:endParaRPr>
          </a:p>
          <a:p>
            <a:pPr marL="342900" lvl="0" indent="-342900">
              <a:buFont typeface="+mj-lt"/>
              <a:buAutoNum type="arabicPeriod"/>
            </a:pPr>
            <a:r>
              <a:rPr lang="en-US" sz="2400" dirty="0" smtClean="0">
                <a:solidFill>
                  <a:schemeClr val="bg1"/>
                </a:solidFill>
              </a:rPr>
              <a:t>Again</a:t>
            </a:r>
            <a:r>
              <a:rPr lang="en-US" sz="2400" dirty="0">
                <a:solidFill>
                  <a:schemeClr val="bg1"/>
                </a:solidFill>
              </a:rPr>
              <a:t>, </a:t>
            </a:r>
            <a:r>
              <a:rPr lang="en-US" sz="2400" dirty="0" smtClean="0">
                <a:solidFill>
                  <a:schemeClr val="bg1"/>
                </a:solidFill>
              </a:rPr>
              <a:t>is Jesus your foundational Source of fulfillment?</a:t>
            </a:r>
            <a:endParaRPr lang="en-US" sz="2400" dirty="0">
              <a:solidFill>
                <a:schemeClr val="bg1"/>
              </a:solidFill>
            </a:endParaRPr>
          </a:p>
        </p:txBody>
      </p:sp>
      <p:sp>
        <p:nvSpPr>
          <p:cNvPr id="8" name="TextBox 7"/>
          <p:cNvSpPr txBox="1"/>
          <p:nvPr/>
        </p:nvSpPr>
        <p:spPr>
          <a:xfrm>
            <a:off x="466571" y="201170"/>
            <a:ext cx="9122733" cy="646331"/>
          </a:xfrm>
          <a:prstGeom prst="rect">
            <a:avLst/>
          </a:prstGeom>
          <a:noFill/>
        </p:spPr>
        <p:txBody>
          <a:bodyPr wrap="square" rtlCol="0">
            <a:spAutoFit/>
          </a:bodyPr>
          <a:lstStyle/>
          <a:p>
            <a:pPr algn="ctr"/>
            <a:r>
              <a:rPr lang="en-US" sz="3600" dirty="0" smtClean="0">
                <a:solidFill>
                  <a:srgbClr val="FFFF00"/>
                </a:solidFill>
              </a:rPr>
              <a:t>A Quick Heart Check</a:t>
            </a:r>
          </a:p>
        </p:txBody>
      </p:sp>
    </p:spTree>
    <p:extLst>
      <p:ext uri="{BB962C8B-B14F-4D97-AF65-F5344CB8AC3E}">
        <p14:creationId xmlns:p14="http://schemas.microsoft.com/office/powerpoint/2010/main" val="2591379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798" y="171897"/>
            <a:ext cx="10058400" cy="584775"/>
          </a:xfrm>
          <a:prstGeom prst="rect">
            <a:avLst/>
          </a:prstGeom>
        </p:spPr>
        <p:txBody>
          <a:bodyPr wrap="square">
            <a:spAutoFit/>
          </a:bodyPr>
          <a:lstStyle/>
          <a:p>
            <a:pPr algn="r"/>
            <a:r>
              <a:rPr lang="en-US" sz="3200" dirty="0" smtClean="0">
                <a:solidFill>
                  <a:srgbClr val="FFFF00"/>
                </a:solidFill>
              </a:rPr>
              <a:t>FINAL APPLICATION </a:t>
            </a:r>
          </a:p>
        </p:txBody>
      </p:sp>
      <p:pic>
        <p:nvPicPr>
          <p:cNvPr id="3" name="Picture 2" descr="How to Make Relationships Work presented by Drs. John and Julie Gottman: "/>
          <p:cNvPicPr/>
          <p:nvPr/>
        </p:nvPicPr>
        <p:blipFill rotWithShape="1">
          <a:blip r:embed="rId2">
            <a:extLst>
              <a:ext uri="{28A0092B-C50C-407E-A947-70E740481C1C}">
                <a14:useLocalDpi xmlns:a14="http://schemas.microsoft.com/office/drawing/2010/main" val="0"/>
              </a:ext>
            </a:extLst>
          </a:blip>
          <a:srcRect t="28505" r="50000" b="3781"/>
          <a:stretch/>
        </p:blipFill>
        <p:spPr bwMode="auto">
          <a:xfrm>
            <a:off x="901134" y="171897"/>
            <a:ext cx="4295556" cy="6572935"/>
          </a:xfrm>
          <a:prstGeom prst="rect">
            <a:avLst/>
          </a:prstGeom>
          <a:noFill/>
          <a:ln>
            <a:noFill/>
          </a:ln>
        </p:spPr>
      </p:pic>
      <p:sp>
        <p:nvSpPr>
          <p:cNvPr id="2" name="Rectangle 1"/>
          <p:cNvSpPr/>
          <p:nvPr/>
        </p:nvSpPr>
        <p:spPr>
          <a:xfrm>
            <a:off x="5604095" y="1287606"/>
            <a:ext cx="4230232" cy="4524315"/>
          </a:xfrm>
          <a:prstGeom prst="rect">
            <a:avLst/>
          </a:prstGeom>
        </p:spPr>
        <p:txBody>
          <a:bodyPr wrap="square">
            <a:spAutoFit/>
          </a:bodyPr>
          <a:lstStyle/>
          <a:p>
            <a:r>
              <a:rPr lang="en-US" sz="3600" dirty="0">
                <a:solidFill>
                  <a:schemeClr val="bg1"/>
                </a:solidFill>
              </a:rPr>
              <a:t>And over all these virtues put on love, which binds them all together in perfect unity. 15  Let the </a:t>
            </a:r>
            <a:r>
              <a:rPr lang="en-US" sz="3600" dirty="0">
                <a:solidFill>
                  <a:srgbClr val="FFFF00"/>
                </a:solidFill>
              </a:rPr>
              <a:t>peace</a:t>
            </a:r>
            <a:r>
              <a:rPr lang="en-US" sz="3600" dirty="0">
                <a:solidFill>
                  <a:schemeClr val="bg1"/>
                </a:solidFill>
              </a:rPr>
              <a:t> of Christ rule in your hearts</a:t>
            </a:r>
            <a:endParaRPr lang="en-US" sz="3600" dirty="0"/>
          </a:p>
        </p:txBody>
      </p:sp>
      <p:sp>
        <p:nvSpPr>
          <p:cNvPr id="4" name="TextBox 3"/>
          <p:cNvSpPr txBox="1"/>
          <p:nvPr/>
        </p:nvSpPr>
        <p:spPr>
          <a:xfrm>
            <a:off x="5441133" y="6310265"/>
            <a:ext cx="2725093" cy="369332"/>
          </a:xfrm>
          <a:prstGeom prst="rect">
            <a:avLst/>
          </a:prstGeom>
          <a:noFill/>
        </p:spPr>
        <p:txBody>
          <a:bodyPr wrap="square" rtlCol="0">
            <a:spAutoFit/>
          </a:bodyPr>
          <a:lstStyle/>
          <a:p>
            <a:r>
              <a:rPr lang="en-US" dirty="0" smtClean="0">
                <a:solidFill>
                  <a:schemeClr val="bg1"/>
                </a:solidFill>
              </a:rPr>
              <a:t>John </a:t>
            </a:r>
            <a:r>
              <a:rPr lang="en-US" dirty="0" err="1" smtClean="0">
                <a:solidFill>
                  <a:schemeClr val="bg1"/>
                </a:solidFill>
              </a:rPr>
              <a:t>Gottman</a:t>
            </a:r>
            <a:r>
              <a:rPr lang="en-US" dirty="0" smtClean="0">
                <a:solidFill>
                  <a:schemeClr val="bg1"/>
                </a:solidFill>
              </a:rPr>
              <a:t> </a:t>
            </a:r>
          </a:p>
        </p:txBody>
      </p:sp>
    </p:spTree>
    <p:extLst>
      <p:ext uri="{BB962C8B-B14F-4D97-AF65-F5344CB8AC3E}">
        <p14:creationId xmlns:p14="http://schemas.microsoft.com/office/powerpoint/2010/main" val="1218574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velation's Churches, Hierapolis - New Testament Church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4842" y="2101171"/>
            <a:ext cx="5973725" cy="44605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1131" y="403485"/>
            <a:ext cx="4199861" cy="120032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rPr>
              <a:t>THE BOOK OF COLOSSIANS </a:t>
            </a:r>
          </a:p>
        </p:txBody>
      </p:sp>
      <p:pic>
        <p:nvPicPr>
          <p:cNvPr id="2052" name="Picture 4" descr="Chart: Preaching Through Colossians | Preaching Today"/>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87843" y="1980776"/>
            <a:ext cx="9753600" cy="4580952"/>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84651" y="457200"/>
            <a:ext cx="4657061" cy="1384995"/>
          </a:xfrm>
          <a:prstGeom prst="rect">
            <a:avLst/>
          </a:prstGeom>
          <a:noFill/>
        </p:spPr>
        <p:txBody>
          <a:bodyPr wrap="square" rtlCol="0">
            <a:spAutoFit/>
          </a:bodyPr>
          <a:lstStyle/>
          <a:p>
            <a:r>
              <a:rPr lang="en-US" sz="2800" dirty="0" smtClean="0">
                <a:solidFill>
                  <a:schemeClr val="bg1"/>
                </a:solidFill>
              </a:rPr>
              <a:t>Written By Paul -  Either in prison in Rome or Caesarea  –  around 57 AD</a:t>
            </a:r>
          </a:p>
        </p:txBody>
      </p:sp>
    </p:spTree>
    <p:extLst>
      <p:ext uri="{BB962C8B-B14F-4D97-AF65-F5344CB8AC3E}">
        <p14:creationId xmlns:p14="http://schemas.microsoft.com/office/powerpoint/2010/main" val="329174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321" y="239163"/>
            <a:ext cx="10058400" cy="2677656"/>
          </a:xfrm>
          <a:prstGeom prst="rect">
            <a:avLst/>
          </a:prstGeom>
        </p:spPr>
        <p:txBody>
          <a:bodyPr wrap="square">
            <a:spAutoFit/>
          </a:bodyPr>
          <a:lstStyle/>
          <a:p>
            <a:pPr algn="ctr"/>
            <a:r>
              <a:rPr lang="en-US" sz="2400" dirty="0" smtClean="0">
                <a:solidFill>
                  <a:srgbClr val="FFFF00"/>
                </a:solidFill>
              </a:rPr>
              <a:t>TO GET THE FULL FORCE OF COLOSSIANS CHAPTER THREE</a:t>
            </a:r>
          </a:p>
          <a:p>
            <a:pPr algn="ctr"/>
            <a:r>
              <a:rPr lang="en-US" sz="2400" dirty="0" smtClean="0">
                <a:solidFill>
                  <a:srgbClr val="FFFF00"/>
                </a:solidFill>
              </a:rPr>
              <a:t>YOU HAVE TO UNDERSTAND THAT PAUL’S</a:t>
            </a:r>
          </a:p>
          <a:p>
            <a:pPr algn="ctr"/>
            <a:r>
              <a:rPr lang="en-US" sz="2400" dirty="0" smtClean="0">
                <a:solidFill>
                  <a:srgbClr val="FFFF00"/>
                </a:solidFill>
              </a:rPr>
              <a:t>BIGGEST MESSAGE </a:t>
            </a:r>
            <a:r>
              <a:rPr lang="en-US" sz="2400" b="1" dirty="0" smtClean="0">
                <a:solidFill>
                  <a:schemeClr val="bg1"/>
                </a:solidFill>
              </a:rPr>
              <a:t>IS THAT THE MOSAIC LAW DOES NOT PURIFY THE HEART</a:t>
            </a:r>
            <a:r>
              <a:rPr lang="en-US" sz="2400" dirty="0" smtClean="0">
                <a:solidFill>
                  <a:srgbClr val="FFFF00"/>
                </a:solidFill>
              </a:rPr>
              <a:t> – SO THEN THE GENTILES GO “YIPPEE – WE ARE FREE FROM THE LAW – WE CAN DO WHAT WE WANT.” – </a:t>
            </a:r>
          </a:p>
          <a:p>
            <a:pPr algn="ctr"/>
            <a:r>
              <a:rPr lang="en-US" sz="2400" dirty="0" smtClean="0">
                <a:solidFill>
                  <a:srgbClr val="FFFF00"/>
                </a:solidFill>
              </a:rPr>
              <a:t>AND PAUL SAYS – “NO- GOSPEL OBEDIENCE THAT BRINGS</a:t>
            </a:r>
          </a:p>
          <a:p>
            <a:pPr algn="ctr"/>
            <a:r>
              <a:rPr lang="en-US" sz="2400" dirty="0" smtClean="0">
                <a:solidFill>
                  <a:srgbClr val="FFFF00"/>
                </a:solidFill>
              </a:rPr>
              <a:t>THE HOLY SPIRIT  IS MORE POWERFUL THAN THE LAW.”</a:t>
            </a:r>
            <a:endParaRPr lang="en-US" sz="2400" dirty="0">
              <a:solidFill>
                <a:srgbClr val="FFFF00"/>
              </a:solidFill>
            </a:endParaRPr>
          </a:p>
        </p:txBody>
      </p:sp>
      <p:sp>
        <p:nvSpPr>
          <p:cNvPr id="4" name="Rectangle 3"/>
          <p:cNvSpPr>
            <a:spLocks noChangeArrowheads="1"/>
          </p:cNvSpPr>
          <p:nvPr/>
        </p:nvSpPr>
        <p:spPr bwMode="auto">
          <a:xfrm>
            <a:off x="162962" y="5527171"/>
            <a:ext cx="95332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FFFF00"/>
                </a:solidFill>
                <a:effectLst/>
                <a:latin typeface="Arial" pitchFamily="34" charset="0"/>
                <a:cs typeface="Arial" pitchFamily="34" charset="0"/>
              </a:rPr>
              <a:t> Live as free men, but do not use your freedom as a cover-up for evil; live as servants of God. </a:t>
            </a:r>
            <a:r>
              <a:rPr kumimoji="0" lang="en-US" altLang="en-US" sz="2400" b="1" i="0" u="none" strike="noStrike" cap="none" normalizeH="0" baseline="0" dirty="0" smtClean="0">
                <a:ln>
                  <a:noFill/>
                </a:ln>
                <a:solidFill>
                  <a:srgbClr val="FFFF00"/>
                </a:solidFill>
                <a:effectLst/>
                <a:latin typeface="Arial" pitchFamily="34" charset="0"/>
                <a:cs typeface="Arial" pitchFamily="34" charset="0"/>
              </a:rPr>
              <a:t>1 Peter 2:16 (NIV) </a:t>
            </a:r>
            <a:endParaRPr kumimoji="0" lang="en-US" altLang="en-US" sz="2400" b="0" i="0" u="none" strike="noStrike" cap="none" normalizeH="0" baseline="0" dirty="0" smtClean="0">
              <a:ln>
                <a:noFill/>
              </a:ln>
              <a:solidFill>
                <a:srgbClr val="FFFF00"/>
              </a:solidFill>
              <a:effectLst/>
              <a:latin typeface="Arial" pitchFamily="34" charset="0"/>
              <a:cs typeface="Arial" pitchFamily="34" charset="0"/>
            </a:endParaRPr>
          </a:p>
        </p:txBody>
      </p:sp>
      <p:sp>
        <p:nvSpPr>
          <p:cNvPr id="5" name="Rectangle 4"/>
          <p:cNvSpPr/>
          <p:nvPr/>
        </p:nvSpPr>
        <p:spPr>
          <a:xfrm>
            <a:off x="418722" y="3029749"/>
            <a:ext cx="9329597" cy="2308324"/>
          </a:xfrm>
          <a:prstGeom prst="rect">
            <a:avLst/>
          </a:prstGeom>
        </p:spPr>
        <p:txBody>
          <a:bodyPr wrap="square">
            <a:spAutoFit/>
          </a:bodyPr>
          <a:lstStyle/>
          <a:p>
            <a:r>
              <a:rPr lang="en-US" sz="2400" dirty="0" smtClean="0">
                <a:solidFill>
                  <a:schemeClr val="bg1"/>
                </a:solidFill>
              </a:rPr>
              <a:t>You</a:t>
            </a:r>
            <a:r>
              <a:rPr lang="en-US" sz="2400" dirty="0">
                <a:solidFill>
                  <a:schemeClr val="bg1"/>
                </a:solidFill>
              </a:rPr>
              <a:t>, my brothers, were called to be free. </a:t>
            </a:r>
            <a:r>
              <a:rPr lang="en-US" sz="2400" dirty="0">
                <a:solidFill>
                  <a:srgbClr val="FFFF00"/>
                </a:solidFill>
              </a:rPr>
              <a:t>But do not use your freedom to indulge the sinful nature</a:t>
            </a:r>
            <a:r>
              <a:rPr lang="en-US" sz="2400" dirty="0">
                <a:solidFill>
                  <a:schemeClr val="bg1"/>
                </a:solidFill>
              </a:rPr>
              <a:t>; rather, serve one another in love. </a:t>
            </a:r>
            <a:r>
              <a:rPr lang="en-US" sz="2400" baseline="30000" dirty="0">
                <a:solidFill>
                  <a:schemeClr val="bg1"/>
                </a:solidFill>
              </a:rPr>
              <a:t>14 </a:t>
            </a:r>
            <a:r>
              <a:rPr lang="en-US" sz="2400" dirty="0">
                <a:solidFill>
                  <a:schemeClr val="bg1"/>
                </a:solidFill>
              </a:rPr>
              <a:t> The entire law is summed up in a single command: "Love your neighbor as yourself." </a:t>
            </a:r>
            <a:r>
              <a:rPr lang="en-US" sz="2400" baseline="30000" dirty="0" smtClean="0">
                <a:solidFill>
                  <a:schemeClr val="bg1"/>
                </a:solidFill>
              </a:rPr>
              <a:t>-- </a:t>
            </a:r>
            <a:r>
              <a:rPr lang="en-US" sz="2400" dirty="0" smtClean="0">
                <a:solidFill>
                  <a:schemeClr val="bg1"/>
                </a:solidFill>
              </a:rPr>
              <a:t> </a:t>
            </a:r>
            <a:r>
              <a:rPr lang="en-US" sz="2400" baseline="30000" dirty="0">
                <a:solidFill>
                  <a:schemeClr val="bg1"/>
                </a:solidFill>
              </a:rPr>
              <a:t>16 </a:t>
            </a:r>
            <a:r>
              <a:rPr lang="en-US" sz="2400" dirty="0">
                <a:solidFill>
                  <a:srgbClr val="FFFF00"/>
                </a:solidFill>
              </a:rPr>
              <a:t> So I say, live by the Spirit, and you will not gratify the desires of the sinful nature</a:t>
            </a:r>
            <a:r>
              <a:rPr lang="en-US" sz="2400" dirty="0">
                <a:solidFill>
                  <a:schemeClr val="bg1"/>
                </a:solidFill>
              </a:rPr>
              <a:t>. </a:t>
            </a:r>
            <a:r>
              <a:rPr lang="en-US" sz="2400" b="1" dirty="0">
                <a:solidFill>
                  <a:schemeClr val="bg1"/>
                </a:solidFill>
              </a:rPr>
              <a:t>Galatians 5:13-16 (NIV) </a:t>
            </a:r>
            <a:endParaRPr lang="en-US" sz="2400" dirty="0">
              <a:solidFill>
                <a:schemeClr val="bg1"/>
              </a:solidFill>
            </a:endParaRPr>
          </a:p>
        </p:txBody>
      </p:sp>
    </p:spTree>
    <p:extLst>
      <p:ext uri="{BB962C8B-B14F-4D97-AF65-F5344CB8AC3E}">
        <p14:creationId xmlns:p14="http://schemas.microsoft.com/office/powerpoint/2010/main" val="94316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008" y="130532"/>
            <a:ext cx="10058400" cy="1384995"/>
          </a:xfrm>
          <a:prstGeom prst="rect">
            <a:avLst/>
          </a:prstGeom>
        </p:spPr>
        <p:txBody>
          <a:bodyPr wrap="square">
            <a:spAutoFit/>
          </a:bodyPr>
          <a:lstStyle/>
          <a:p>
            <a:pPr algn="ctr"/>
            <a:r>
              <a:rPr lang="en-US" sz="2800" dirty="0" smtClean="0">
                <a:solidFill>
                  <a:srgbClr val="FFFF00"/>
                </a:solidFill>
              </a:rPr>
              <a:t>The Greatest Motivation For RIGHTEOUS LIVING </a:t>
            </a:r>
          </a:p>
          <a:p>
            <a:pPr algn="ctr"/>
            <a:r>
              <a:rPr lang="en-US" sz="2800" dirty="0" smtClean="0">
                <a:solidFill>
                  <a:srgbClr val="FFFF00"/>
                </a:solidFill>
              </a:rPr>
              <a:t>Is Who Christ Is</a:t>
            </a:r>
          </a:p>
          <a:p>
            <a:pPr algn="ctr"/>
            <a:r>
              <a:rPr lang="en-US" sz="2800" dirty="0" smtClean="0">
                <a:solidFill>
                  <a:srgbClr val="FFFF00"/>
                </a:solidFill>
              </a:rPr>
              <a:t>And Then What He Has Done For Us </a:t>
            </a:r>
            <a:endParaRPr lang="en-US" sz="2800" dirty="0">
              <a:solidFill>
                <a:srgbClr val="FFFF00"/>
              </a:solidFill>
            </a:endParaRPr>
          </a:p>
        </p:txBody>
      </p:sp>
      <p:sp>
        <p:nvSpPr>
          <p:cNvPr id="4" name="Rectangle 3"/>
          <p:cNvSpPr/>
          <p:nvPr/>
        </p:nvSpPr>
        <p:spPr>
          <a:xfrm>
            <a:off x="330451" y="1586782"/>
            <a:ext cx="9225482" cy="3046988"/>
          </a:xfrm>
          <a:prstGeom prst="rect">
            <a:avLst/>
          </a:prstGeom>
        </p:spPr>
        <p:txBody>
          <a:bodyPr wrap="square">
            <a:spAutoFit/>
          </a:bodyPr>
          <a:lstStyle/>
          <a:p>
            <a:r>
              <a:rPr lang="en-US" sz="2400" dirty="0" smtClean="0">
                <a:solidFill>
                  <a:schemeClr val="bg1"/>
                </a:solidFill>
              </a:rPr>
              <a:t>Since</a:t>
            </a:r>
            <a:r>
              <a:rPr lang="en-US" sz="2400" dirty="0">
                <a:solidFill>
                  <a:schemeClr val="bg1"/>
                </a:solidFill>
              </a:rPr>
              <a:t>, then, you have been raised with Christ, set your hearts on </a:t>
            </a:r>
            <a:r>
              <a:rPr lang="en-US" dirty="0" smtClean="0">
                <a:solidFill>
                  <a:schemeClr val="bg1"/>
                </a:solidFill>
              </a:rPr>
              <a:t>(SEEK AFTER) </a:t>
            </a:r>
            <a:r>
              <a:rPr lang="en-US" sz="2400" dirty="0" smtClean="0">
                <a:solidFill>
                  <a:schemeClr val="bg1"/>
                </a:solidFill>
              </a:rPr>
              <a:t>things </a:t>
            </a:r>
            <a:r>
              <a:rPr lang="en-US" sz="2400" dirty="0">
                <a:solidFill>
                  <a:schemeClr val="bg1"/>
                </a:solidFill>
              </a:rPr>
              <a:t>above, where Christ is seated at the right hand of God. </a:t>
            </a:r>
            <a:r>
              <a:rPr lang="en-US" sz="2400" baseline="30000" dirty="0">
                <a:solidFill>
                  <a:schemeClr val="bg1"/>
                </a:solidFill>
              </a:rPr>
              <a:t>2 </a:t>
            </a:r>
            <a:r>
              <a:rPr lang="en-US" sz="2400" dirty="0">
                <a:solidFill>
                  <a:schemeClr val="bg1"/>
                </a:solidFill>
              </a:rPr>
              <a:t> Set your minds </a:t>
            </a:r>
            <a:r>
              <a:rPr lang="en-US" sz="2400" dirty="0" smtClean="0">
                <a:solidFill>
                  <a:schemeClr val="bg1"/>
                </a:solidFill>
              </a:rPr>
              <a:t>(</a:t>
            </a:r>
            <a:r>
              <a:rPr lang="en-US" sz="1600" dirty="0" smtClean="0">
                <a:solidFill>
                  <a:schemeClr val="bg1"/>
                </a:solidFill>
              </a:rPr>
              <a:t>AND AS A RESULT YOUR AFFECTION)</a:t>
            </a:r>
            <a:r>
              <a:rPr lang="en-US" sz="2400" dirty="0" smtClean="0">
                <a:solidFill>
                  <a:schemeClr val="bg1"/>
                </a:solidFill>
              </a:rPr>
              <a:t> on </a:t>
            </a:r>
            <a:r>
              <a:rPr lang="en-US" sz="2400" dirty="0">
                <a:solidFill>
                  <a:schemeClr val="bg1"/>
                </a:solidFill>
              </a:rPr>
              <a:t>things above, </a:t>
            </a:r>
            <a:r>
              <a:rPr lang="en-US" sz="2400" b="1" dirty="0">
                <a:solidFill>
                  <a:srgbClr val="FFFF00"/>
                </a:solidFill>
              </a:rPr>
              <a:t>not on earthly things</a:t>
            </a:r>
            <a:r>
              <a:rPr lang="en-US" sz="2400" dirty="0" smtClean="0">
                <a:solidFill>
                  <a:schemeClr val="bg1"/>
                </a:solidFill>
              </a:rPr>
              <a:t>. </a:t>
            </a:r>
            <a:r>
              <a:rPr lang="en-US" dirty="0" smtClean="0">
                <a:solidFill>
                  <a:schemeClr val="bg1"/>
                </a:solidFill>
              </a:rPr>
              <a:t>(THE SYSTEMS OF PLEASURE, POWER, EGO-STROKING FULFILLMENT) </a:t>
            </a:r>
            <a:r>
              <a:rPr lang="en-US" sz="2400" baseline="30000" dirty="0">
                <a:solidFill>
                  <a:schemeClr val="bg1"/>
                </a:solidFill>
              </a:rPr>
              <a:t>3 </a:t>
            </a:r>
            <a:r>
              <a:rPr lang="en-US" sz="2400" dirty="0">
                <a:solidFill>
                  <a:schemeClr val="bg1"/>
                </a:solidFill>
              </a:rPr>
              <a:t> For you died, and your life is now hidden </a:t>
            </a:r>
            <a:r>
              <a:rPr lang="en-US" dirty="0" smtClean="0">
                <a:solidFill>
                  <a:schemeClr val="bg1"/>
                </a:solidFill>
              </a:rPr>
              <a:t>(AS A TREASURE) </a:t>
            </a:r>
            <a:r>
              <a:rPr lang="en-US" sz="2400" dirty="0" smtClean="0">
                <a:solidFill>
                  <a:schemeClr val="bg1"/>
                </a:solidFill>
              </a:rPr>
              <a:t>with </a:t>
            </a:r>
            <a:r>
              <a:rPr lang="en-US" sz="2400" dirty="0">
                <a:solidFill>
                  <a:schemeClr val="bg1"/>
                </a:solidFill>
              </a:rPr>
              <a:t>Christ in God. </a:t>
            </a:r>
            <a:r>
              <a:rPr lang="en-US" sz="2400" baseline="30000" dirty="0">
                <a:solidFill>
                  <a:schemeClr val="bg1"/>
                </a:solidFill>
              </a:rPr>
              <a:t>4 </a:t>
            </a:r>
            <a:r>
              <a:rPr lang="en-US" sz="2400" dirty="0">
                <a:solidFill>
                  <a:schemeClr val="bg1"/>
                </a:solidFill>
              </a:rPr>
              <a:t> When Christ, who is your life, appears, then you also will appear with him in glory. </a:t>
            </a:r>
            <a:r>
              <a:rPr lang="en-US" sz="2400" b="1" dirty="0">
                <a:solidFill>
                  <a:schemeClr val="bg1"/>
                </a:solidFill>
              </a:rPr>
              <a:t>Colossians 3:1-4 (NIV) </a:t>
            </a:r>
            <a:endParaRPr lang="en-US" sz="2400" dirty="0">
              <a:solidFill>
                <a:schemeClr val="bg1"/>
              </a:solidFill>
            </a:endParaRPr>
          </a:p>
        </p:txBody>
      </p:sp>
      <p:sp>
        <p:nvSpPr>
          <p:cNvPr id="5" name="Rectangle 4"/>
          <p:cNvSpPr/>
          <p:nvPr/>
        </p:nvSpPr>
        <p:spPr>
          <a:xfrm>
            <a:off x="289711" y="4862084"/>
            <a:ext cx="9306962" cy="1384995"/>
          </a:xfrm>
          <a:prstGeom prst="rect">
            <a:avLst/>
          </a:prstGeom>
        </p:spPr>
        <p:txBody>
          <a:bodyPr wrap="square">
            <a:spAutoFit/>
          </a:bodyPr>
          <a:lstStyle/>
          <a:p>
            <a:r>
              <a:rPr lang="en-US" sz="2800" dirty="0" smtClean="0">
                <a:solidFill>
                  <a:srgbClr val="FFFF00"/>
                </a:solidFill>
              </a:rPr>
              <a:t>But </a:t>
            </a:r>
            <a:r>
              <a:rPr lang="en-US" sz="2800" dirty="0">
                <a:solidFill>
                  <a:srgbClr val="FFFF00"/>
                </a:solidFill>
              </a:rPr>
              <a:t>seek ye first the kingdom of God, and his righteousness; and all these things shall be added unto you. </a:t>
            </a:r>
            <a:r>
              <a:rPr lang="en-US" sz="2800" b="1" dirty="0">
                <a:solidFill>
                  <a:srgbClr val="FFFF00"/>
                </a:solidFill>
              </a:rPr>
              <a:t>Matthew 6:33 (KJV) </a:t>
            </a:r>
            <a:endParaRPr lang="en-US" sz="2800" dirty="0">
              <a:solidFill>
                <a:srgbClr val="FFFF00"/>
              </a:solidFill>
            </a:endParaRPr>
          </a:p>
        </p:txBody>
      </p:sp>
    </p:spTree>
    <p:extLst>
      <p:ext uri="{BB962C8B-B14F-4D97-AF65-F5344CB8AC3E}">
        <p14:creationId xmlns:p14="http://schemas.microsoft.com/office/powerpoint/2010/main" val="2538210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49" y="76200"/>
            <a:ext cx="10058400" cy="830997"/>
          </a:xfrm>
          <a:prstGeom prst="rect">
            <a:avLst/>
          </a:prstGeom>
        </p:spPr>
        <p:txBody>
          <a:bodyPr wrap="square">
            <a:spAutoFit/>
          </a:bodyPr>
          <a:lstStyle/>
          <a:p>
            <a:pPr algn="ctr"/>
            <a:r>
              <a:rPr lang="en-US" sz="2400" dirty="0" smtClean="0">
                <a:solidFill>
                  <a:srgbClr val="FFFF00"/>
                </a:solidFill>
              </a:rPr>
              <a:t>THERE IS A MUTUAL EXCLUSIVITY TO PURSUING THE WORLD </a:t>
            </a:r>
          </a:p>
          <a:p>
            <a:pPr algn="ctr"/>
            <a:r>
              <a:rPr lang="en-US" sz="2400" dirty="0" smtClean="0">
                <a:solidFill>
                  <a:srgbClr val="FFFF00"/>
                </a:solidFill>
              </a:rPr>
              <a:t>AND FLESH OR PURSUING GOD AND HEAVEN </a:t>
            </a:r>
            <a:endParaRPr lang="en-US" sz="2400" dirty="0">
              <a:solidFill>
                <a:srgbClr val="FFFF00"/>
              </a:solidFill>
            </a:endParaRPr>
          </a:p>
        </p:txBody>
      </p:sp>
      <p:pic>
        <p:nvPicPr>
          <p:cNvPr id="4098" name="Picture 2" descr="touch of heaven - psalm 139 - jesus loves : the worl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05346" y="2571184"/>
            <a:ext cx="3376942" cy="26289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ouch of heaven - psalm 139 - jesus loves : the worl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5522615" y="2571183"/>
            <a:ext cx="3663636" cy="26289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Shore of Heaven | Walking with Jesu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02440" y="1587940"/>
            <a:ext cx="1421394" cy="1526761"/>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5975287" y="4381876"/>
            <a:ext cx="2453489" cy="5975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Pursuing God</a:t>
            </a:r>
            <a:endParaRPr lang="en-US" dirty="0"/>
          </a:p>
        </p:txBody>
      </p:sp>
      <p:pic>
        <p:nvPicPr>
          <p:cNvPr id="4102" name="Picture 6" descr="Temptation and Testing - C.S. Lewis Institut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4535" y="1595885"/>
            <a:ext cx="1401621" cy="1431556"/>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flipH="1">
            <a:off x="1267484" y="4398472"/>
            <a:ext cx="2652665" cy="5975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Pursuing The World</a:t>
            </a:r>
            <a:endParaRPr lang="en-US" dirty="0"/>
          </a:p>
        </p:txBody>
      </p:sp>
      <p:pic>
        <p:nvPicPr>
          <p:cNvPr id="4104" name="Picture 8" descr="Victory Over THE FLESH (“And they that are Christ's have crucified the flesh  with the affectio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920148" y="2061729"/>
            <a:ext cx="1999079" cy="193142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הסתובב. - Turn around. - Mondly Phraseboo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a:off x="4376141" y="4112672"/>
            <a:ext cx="1063784" cy="10637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622202" y="5200169"/>
            <a:ext cx="3564049" cy="1200329"/>
          </a:xfrm>
          <a:prstGeom prst="rect">
            <a:avLst/>
          </a:prstGeom>
          <a:noFill/>
        </p:spPr>
        <p:txBody>
          <a:bodyPr wrap="square" rtlCol="0">
            <a:spAutoFit/>
          </a:bodyPr>
          <a:lstStyle/>
          <a:p>
            <a:r>
              <a:rPr lang="en-US" dirty="0" smtClean="0">
                <a:solidFill>
                  <a:schemeClr val="bg1"/>
                </a:solidFill>
              </a:rPr>
              <a:t>THE MORE YOU PURSUE CHRIST AND HEAVEN’S VALUES THE LESS PULL THE WORLD WILL HAVE ON YOU</a:t>
            </a:r>
          </a:p>
        </p:txBody>
      </p:sp>
      <p:sp>
        <p:nvSpPr>
          <p:cNvPr id="19" name="TextBox 18"/>
          <p:cNvSpPr txBox="1"/>
          <p:nvPr/>
        </p:nvSpPr>
        <p:spPr>
          <a:xfrm>
            <a:off x="881193" y="5280145"/>
            <a:ext cx="3564049" cy="1477328"/>
          </a:xfrm>
          <a:prstGeom prst="rect">
            <a:avLst/>
          </a:prstGeom>
          <a:noFill/>
        </p:spPr>
        <p:txBody>
          <a:bodyPr wrap="square" rtlCol="0">
            <a:spAutoFit/>
          </a:bodyPr>
          <a:lstStyle/>
          <a:p>
            <a:r>
              <a:rPr lang="en-US" dirty="0" smtClean="0">
                <a:solidFill>
                  <a:schemeClr val="bg1"/>
                </a:solidFill>
              </a:rPr>
              <a:t>THE MORE YOU PURSUE THE WORLD THE LESS HUNGER YOU WILL HAVE FOR THE LORD AND HIS PRESENCE, HIS WORD AND HIS KINGDOM</a:t>
            </a:r>
          </a:p>
        </p:txBody>
      </p:sp>
      <p:sp>
        <p:nvSpPr>
          <p:cNvPr id="13" name="TextBox 12"/>
          <p:cNvSpPr txBox="1"/>
          <p:nvPr/>
        </p:nvSpPr>
        <p:spPr>
          <a:xfrm>
            <a:off x="1611513" y="2126997"/>
            <a:ext cx="2390113" cy="369332"/>
          </a:xfrm>
          <a:prstGeom prst="rect">
            <a:avLst/>
          </a:prstGeom>
          <a:noFill/>
        </p:spPr>
        <p:txBody>
          <a:bodyPr wrap="square" rtlCol="0">
            <a:spAutoFit/>
          </a:bodyPr>
          <a:lstStyle/>
          <a:p>
            <a:r>
              <a:rPr lang="en-US" dirty="0" smtClean="0">
                <a:solidFill>
                  <a:schemeClr val="bg1"/>
                </a:solidFill>
              </a:rPr>
              <a:t>FEEDS THE FLESH</a:t>
            </a:r>
          </a:p>
        </p:txBody>
      </p:sp>
      <p:sp>
        <p:nvSpPr>
          <p:cNvPr id="21" name="TextBox 20"/>
          <p:cNvSpPr txBox="1"/>
          <p:nvPr/>
        </p:nvSpPr>
        <p:spPr>
          <a:xfrm>
            <a:off x="5893565" y="2126997"/>
            <a:ext cx="2390113" cy="369332"/>
          </a:xfrm>
          <a:prstGeom prst="rect">
            <a:avLst/>
          </a:prstGeom>
          <a:noFill/>
        </p:spPr>
        <p:txBody>
          <a:bodyPr wrap="square" rtlCol="0">
            <a:spAutoFit/>
          </a:bodyPr>
          <a:lstStyle/>
          <a:p>
            <a:r>
              <a:rPr lang="en-US" dirty="0" smtClean="0">
                <a:solidFill>
                  <a:schemeClr val="bg1"/>
                </a:solidFill>
              </a:rPr>
              <a:t>FEEDS THE SPIRIT</a:t>
            </a:r>
          </a:p>
        </p:txBody>
      </p:sp>
      <p:sp>
        <p:nvSpPr>
          <p:cNvPr id="14" name="Rectangle 13"/>
          <p:cNvSpPr/>
          <p:nvPr/>
        </p:nvSpPr>
        <p:spPr>
          <a:xfrm>
            <a:off x="1919335" y="907197"/>
            <a:ext cx="6156356" cy="1015663"/>
          </a:xfrm>
          <a:prstGeom prst="rect">
            <a:avLst/>
          </a:prstGeom>
        </p:spPr>
        <p:txBody>
          <a:bodyPr wrap="square">
            <a:spAutoFit/>
          </a:bodyPr>
          <a:lstStyle/>
          <a:p>
            <a:r>
              <a:rPr lang="en-US" sz="2000" dirty="0">
                <a:solidFill>
                  <a:schemeClr val="bg1"/>
                </a:solidFill>
              </a:rPr>
              <a:t> 2  Set your minds on things above, not on earthly things. 3  For you died, and your life is now hidden with Christ in God. </a:t>
            </a:r>
          </a:p>
        </p:txBody>
      </p:sp>
    </p:spTree>
    <p:extLst>
      <p:ext uri="{BB962C8B-B14F-4D97-AF65-F5344CB8AC3E}">
        <p14:creationId xmlns:p14="http://schemas.microsoft.com/office/powerpoint/2010/main" val="31279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0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2" grpId="0"/>
      <p:bldP spid="19" grpId="0"/>
      <p:bldP spid="13" grpId="0"/>
      <p:bldP spid="2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212" y="-18106"/>
            <a:ext cx="10058400" cy="830997"/>
          </a:xfrm>
          <a:prstGeom prst="rect">
            <a:avLst/>
          </a:prstGeom>
        </p:spPr>
        <p:txBody>
          <a:bodyPr wrap="square">
            <a:spAutoFit/>
          </a:bodyPr>
          <a:lstStyle/>
          <a:p>
            <a:pPr algn="ctr"/>
            <a:r>
              <a:rPr lang="en-US" sz="2400" dirty="0" smtClean="0">
                <a:solidFill>
                  <a:srgbClr val="FFFF00"/>
                </a:solidFill>
              </a:rPr>
              <a:t>Paul Is The Greatest Teacher On The FULLNESS Of What the Death Burial And Resurrection Of Christ Accomplished For Us</a:t>
            </a:r>
            <a:endParaRPr lang="en-US" sz="2400" dirty="0">
              <a:solidFill>
                <a:srgbClr val="FFFF00"/>
              </a:solidFill>
            </a:endParaRPr>
          </a:p>
        </p:txBody>
      </p:sp>
      <p:pic>
        <p:nvPicPr>
          <p:cNvPr id="5122" name="Picture 2" descr="Righteousness: Positional &amp; Practical #righteousness #shoftim #judges  #parasha #TorahChurch - YouTub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42230" y="2154725"/>
            <a:ext cx="4600954" cy="29152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045618">
            <a:off x="2761705" y="3647634"/>
            <a:ext cx="1260435" cy="1169551"/>
          </a:xfrm>
          <a:prstGeom prst="rect">
            <a:avLst/>
          </a:prstGeom>
          <a:solidFill>
            <a:schemeClr val="bg1"/>
          </a:solidFill>
        </p:spPr>
        <p:txBody>
          <a:bodyPr wrap="square" rtlCol="0">
            <a:spAutoFit/>
          </a:bodyPr>
          <a:lstStyle/>
          <a:p>
            <a:pPr algn="ctr"/>
            <a:r>
              <a:rPr lang="en-US" sz="1400" dirty="0" smtClean="0"/>
              <a:t>Reckoned To our account Upon Placing Faith In </a:t>
            </a:r>
          </a:p>
          <a:p>
            <a:pPr algn="ctr"/>
            <a:r>
              <a:rPr lang="en-US" sz="1400" dirty="0" smtClean="0"/>
              <a:t>Christ </a:t>
            </a:r>
          </a:p>
        </p:txBody>
      </p:sp>
      <p:sp>
        <p:nvSpPr>
          <p:cNvPr id="10" name="TextBox 9"/>
          <p:cNvSpPr txBox="1"/>
          <p:nvPr/>
        </p:nvSpPr>
        <p:spPr>
          <a:xfrm rot="21372695">
            <a:off x="5448677" y="3692580"/>
            <a:ext cx="1475715" cy="1200329"/>
          </a:xfrm>
          <a:prstGeom prst="rect">
            <a:avLst/>
          </a:prstGeom>
          <a:solidFill>
            <a:schemeClr val="bg1"/>
          </a:solidFill>
        </p:spPr>
        <p:txBody>
          <a:bodyPr wrap="square" rtlCol="0">
            <a:spAutoFit/>
          </a:bodyPr>
          <a:lstStyle/>
          <a:p>
            <a:pPr algn="ctr"/>
            <a:r>
              <a:rPr lang="en-US" sz="1200" dirty="0" smtClean="0"/>
              <a:t>Wrought In Our Hearts Because of the Revelation of The costliness</a:t>
            </a:r>
          </a:p>
          <a:p>
            <a:pPr algn="ctr"/>
            <a:r>
              <a:rPr lang="en-US" sz="1200" dirty="0" smtClean="0"/>
              <a:t>Of Christ’s</a:t>
            </a:r>
          </a:p>
          <a:p>
            <a:pPr algn="ctr"/>
            <a:r>
              <a:rPr lang="en-US" sz="1200" dirty="0" smtClean="0"/>
              <a:t>Sacrifice</a:t>
            </a:r>
          </a:p>
        </p:txBody>
      </p:sp>
      <p:sp>
        <p:nvSpPr>
          <p:cNvPr id="9" name="Rectangle 8"/>
          <p:cNvSpPr/>
          <p:nvPr/>
        </p:nvSpPr>
        <p:spPr>
          <a:xfrm>
            <a:off x="452671" y="5457411"/>
            <a:ext cx="9116839" cy="769441"/>
          </a:xfrm>
          <a:prstGeom prst="rect">
            <a:avLst/>
          </a:prstGeom>
        </p:spPr>
        <p:txBody>
          <a:bodyPr wrap="square">
            <a:spAutoFit/>
          </a:bodyPr>
          <a:lstStyle/>
          <a:p>
            <a:r>
              <a:rPr lang="en-US" sz="2200" dirty="0">
                <a:solidFill>
                  <a:schemeClr val="bg1"/>
                </a:solidFill>
              </a:rPr>
              <a:t>B</a:t>
            </a:r>
            <a:r>
              <a:rPr lang="en-US" sz="2200" dirty="0" smtClean="0">
                <a:solidFill>
                  <a:schemeClr val="bg1"/>
                </a:solidFill>
              </a:rPr>
              <a:t>ecause </a:t>
            </a:r>
            <a:r>
              <a:rPr lang="en-US" sz="2200" dirty="0">
                <a:solidFill>
                  <a:schemeClr val="bg1"/>
                </a:solidFill>
              </a:rPr>
              <a:t>by one sacrifice </a:t>
            </a:r>
            <a:r>
              <a:rPr lang="en-US" sz="2200" dirty="0" smtClean="0">
                <a:solidFill>
                  <a:schemeClr val="bg1"/>
                </a:solidFill>
              </a:rPr>
              <a:t>He </a:t>
            </a:r>
            <a:r>
              <a:rPr lang="en-US" sz="2200" dirty="0">
                <a:solidFill>
                  <a:schemeClr val="bg1"/>
                </a:solidFill>
              </a:rPr>
              <a:t>has made perfect forever those who are being made holy. </a:t>
            </a:r>
            <a:r>
              <a:rPr lang="en-US" sz="2200" b="1" dirty="0">
                <a:solidFill>
                  <a:schemeClr val="bg1"/>
                </a:solidFill>
              </a:rPr>
              <a:t>Hebrews 10:14 (NIV) </a:t>
            </a:r>
            <a:endParaRPr lang="en-US" sz="2200" dirty="0">
              <a:solidFill>
                <a:schemeClr val="bg1"/>
              </a:solidFill>
            </a:endParaRPr>
          </a:p>
        </p:txBody>
      </p:sp>
      <p:sp>
        <p:nvSpPr>
          <p:cNvPr id="11" name="TextBox 10"/>
          <p:cNvSpPr txBox="1"/>
          <p:nvPr/>
        </p:nvSpPr>
        <p:spPr>
          <a:xfrm>
            <a:off x="810275" y="1426906"/>
            <a:ext cx="8781862" cy="646331"/>
          </a:xfrm>
          <a:prstGeom prst="rect">
            <a:avLst/>
          </a:prstGeom>
          <a:noFill/>
        </p:spPr>
        <p:txBody>
          <a:bodyPr wrap="square" rtlCol="0">
            <a:spAutoFit/>
          </a:bodyPr>
          <a:lstStyle/>
          <a:p>
            <a:r>
              <a:rPr lang="en-US" dirty="0" smtClean="0">
                <a:solidFill>
                  <a:schemeClr val="bg1"/>
                </a:solidFill>
              </a:rPr>
              <a:t>THE FATHER SEES US THROUGH CHRIST – BUT HE STILL SEES US IN OUR WILLINGNESS OR </a:t>
            </a:r>
            <a:r>
              <a:rPr lang="en-US" dirty="0" err="1" smtClean="0">
                <a:solidFill>
                  <a:schemeClr val="bg1"/>
                </a:solidFill>
              </a:rPr>
              <a:t>UNWILLINGESS</a:t>
            </a:r>
            <a:r>
              <a:rPr lang="en-US" dirty="0" smtClean="0">
                <a:solidFill>
                  <a:schemeClr val="bg1"/>
                </a:solidFill>
              </a:rPr>
              <a:t> TO ALLOW CHRIST TO PERFECT US </a:t>
            </a:r>
          </a:p>
        </p:txBody>
      </p:sp>
      <p:sp>
        <p:nvSpPr>
          <p:cNvPr id="12" name="TextBox 11"/>
          <p:cNvSpPr txBox="1"/>
          <p:nvPr/>
        </p:nvSpPr>
        <p:spPr>
          <a:xfrm>
            <a:off x="253496" y="6211669"/>
            <a:ext cx="9623834" cy="646331"/>
          </a:xfrm>
          <a:prstGeom prst="rect">
            <a:avLst/>
          </a:prstGeom>
          <a:noFill/>
        </p:spPr>
        <p:txBody>
          <a:bodyPr wrap="square" rtlCol="0">
            <a:spAutoFit/>
          </a:bodyPr>
          <a:lstStyle/>
          <a:p>
            <a:pPr algn="ctr"/>
            <a:r>
              <a:rPr lang="en-US" dirty="0" smtClean="0">
                <a:solidFill>
                  <a:srgbClr val="FFFF00"/>
                </a:solidFill>
              </a:rPr>
              <a:t>Here is the KEY TAKEAWAY  – WE CAN’T CLAIM POSITIONAL RIGHTEOUSNESS AS  FIRE INSURANCE WHILE WE REFUSE GOD’S SANCTIFYING WORK IN OUR LIFE</a:t>
            </a:r>
          </a:p>
        </p:txBody>
      </p:sp>
      <p:sp>
        <p:nvSpPr>
          <p:cNvPr id="13" name="Rectangle 12"/>
          <p:cNvSpPr/>
          <p:nvPr/>
        </p:nvSpPr>
        <p:spPr>
          <a:xfrm>
            <a:off x="7179400" y="2455675"/>
            <a:ext cx="2869947" cy="2677656"/>
          </a:xfrm>
          <a:prstGeom prst="rect">
            <a:avLst/>
          </a:prstGeom>
        </p:spPr>
        <p:txBody>
          <a:bodyPr wrap="square">
            <a:spAutoFit/>
          </a:bodyPr>
          <a:lstStyle/>
          <a:p>
            <a:r>
              <a:rPr lang="en-US" sz="1400" dirty="0" smtClean="0">
                <a:solidFill>
                  <a:schemeClr val="bg1"/>
                </a:solidFill>
              </a:rPr>
              <a:t>For </a:t>
            </a:r>
            <a:r>
              <a:rPr lang="en-US" sz="1400" dirty="0">
                <a:solidFill>
                  <a:schemeClr val="bg1"/>
                </a:solidFill>
              </a:rPr>
              <a:t>the word of God is living and active. Sharper than any double-edged sword, it penetrates even to dividing soul and spirit, joints and marrow; it judges the thoughts and attitudes of the heart. </a:t>
            </a:r>
            <a:r>
              <a:rPr lang="en-US" sz="1400" baseline="30000" dirty="0">
                <a:solidFill>
                  <a:schemeClr val="bg1"/>
                </a:solidFill>
              </a:rPr>
              <a:t>13 </a:t>
            </a:r>
            <a:r>
              <a:rPr lang="en-US" sz="1400" dirty="0">
                <a:solidFill>
                  <a:schemeClr val="bg1"/>
                </a:solidFill>
              </a:rPr>
              <a:t> Nothing in all creation is hidden from God's sight. </a:t>
            </a:r>
            <a:r>
              <a:rPr lang="en-US" sz="1400" b="1" dirty="0">
                <a:solidFill>
                  <a:srgbClr val="FFFF00"/>
                </a:solidFill>
              </a:rPr>
              <a:t>Everything is uncovered and laid bare before the eyes of </a:t>
            </a:r>
            <a:r>
              <a:rPr lang="en-US" sz="1400" b="1" dirty="0" smtClean="0">
                <a:solidFill>
                  <a:srgbClr val="FFFF00"/>
                </a:solidFill>
              </a:rPr>
              <a:t>Him </a:t>
            </a:r>
            <a:r>
              <a:rPr lang="en-US" sz="1400" b="1" dirty="0">
                <a:solidFill>
                  <a:srgbClr val="FFFF00"/>
                </a:solidFill>
              </a:rPr>
              <a:t>to whom we must give account</a:t>
            </a:r>
            <a:r>
              <a:rPr lang="en-US" sz="1400" dirty="0">
                <a:solidFill>
                  <a:schemeClr val="bg1"/>
                </a:solidFill>
              </a:rPr>
              <a:t>. </a:t>
            </a:r>
            <a:r>
              <a:rPr lang="en-US" sz="1400" b="1" dirty="0">
                <a:solidFill>
                  <a:schemeClr val="bg1"/>
                </a:solidFill>
              </a:rPr>
              <a:t>Hebrews </a:t>
            </a:r>
            <a:r>
              <a:rPr lang="en-US" sz="1400" b="1" dirty="0" smtClean="0">
                <a:solidFill>
                  <a:schemeClr val="bg1"/>
                </a:solidFill>
              </a:rPr>
              <a:t>4:12-13</a:t>
            </a:r>
            <a:endParaRPr lang="en-US" sz="1400" dirty="0">
              <a:solidFill>
                <a:schemeClr val="bg1"/>
              </a:solidFill>
            </a:endParaRPr>
          </a:p>
        </p:txBody>
      </p:sp>
      <p:sp>
        <p:nvSpPr>
          <p:cNvPr id="14" name="Rectangle 13"/>
          <p:cNvSpPr/>
          <p:nvPr/>
        </p:nvSpPr>
        <p:spPr>
          <a:xfrm>
            <a:off x="108636" y="2587820"/>
            <a:ext cx="2365689" cy="2554545"/>
          </a:xfrm>
          <a:prstGeom prst="rect">
            <a:avLst/>
          </a:prstGeom>
        </p:spPr>
        <p:txBody>
          <a:bodyPr wrap="square">
            <a:spAutoFit/>
          </a:bodyPr>
          <a:lstStyle/>
          <a:p>
            <a:r>
              <a:rPr lang="en-US" sz="1600" dirty="0" smtClean="0">
                <a:solidFill>
                  <a:schemeClr val="bg1"/>
                </a:solidFill>
              </a:rPr>
              <a:t>Into </a:t>
            </a:r>
            <a:r>
              <a:rPr lang="en-US" sz="1600" dirty="0">
                <a:solidFill>
                  <a:schemeClr val="bg1"/>
                </a:solidFill>
              </a:rPr>
              <a:t>an inheritance that can never perish, spoil or fade--kept in heaven for you, </a:t>
            </a:r>
            <a:r>
              <a:rPr lang="en-US" sz="1600" baseline="30000" dirty="0">
                <a:solidFill>
                  <a:schemeClr val="bg1"/>
                </a:solidFill>
              </a:rPr>
              <a:t>5 </a:t>
            </a:r>
            <a:r>
              <a:rPr lang="en-US" sz="1600" b="1" dirty="0">
                <a:solidFill>
                  <a:srgbClr val="FFFF00"/>
                </a:solidFill>
              </a:rPr>
              <a:t> who through faith are shielded by God's power until the coming of the salvation</a:t>
            </a:r>
            <a:r>
              <a:rPr lang="en-US" sz="1600" dirty="0">
                <a:solidFill>
                  <a:schemeClr val="bg1"/>
                </a:solidFill>
              </a:rPr>
              <a:t> that is ready to be revealed in the last time. </a:t>
            </a:r>
            <a:r>
              <a:rPr lang="en-US" sz="1600" b="1" dirty="0">
                <a:solidFill>
                  <a:schemeClr val="bg1"/>
                </a:solidFill>
              </a:rPr>
              <a:t>1 Peter </a:t>
            </a:r>
            <a:r>
              <a:rPr lang="en-US" sz="1600" b="1" dirty="0" smtClean="0">
                <a:solidFill>
                  <a:schemeClr val="bg1"/>
                </a:solidFill>
              </a:rPr>
              <a:t>1:4-5</a:t>
            </a:r>
            <a:endParaRPr lang="en-US" sz="1600" dirty="0">
              <a:solidFill>
                <a:schemeClr val="bg1"/>
              </a:solidFill>
            </a:endParaRPr>
          </a:p>
        </p:txBody>
      </p:sp>
      <p:sp>
        <p:nvSpPr>
          <p:cNvPr id="15" name="Rectangle 14"/>
          <p:cNvSpPr/>
          <p:nvPr/>
        </p:nvSpPr>
        <p:spPr>
          <a:xfrm>
            <a:off x="36212" y="819022"/>
            <a:ext cx="9949760" cy="584775"/>
          </a:xfrm>
          <a:prstGeom prst="rect">
            <a:avLst/>
          </a:prstGeom>
        </p:spPr>
        <p:txBody>
          <a:bodyPr wrap="square">
            <a:spAutoFit/>
          </a:bodyPr>
          <a:lstStyle/>
          <a:p>
            <a:r>
              <a:rPr lang="en-US" sz="1600" dirty="0" smtClean="0">
                <a:solidFill>
                  <a:schemeClr val="accent5">
                    <a:lumMod val="60000"/>
                    <a:lumOff val="40000"/>
                  </a:schemeClr>
                </a:solidFill>
              </a:rPr>
              <a:t>He </a:t>
            </a:r>
            <a:r>
              <a:rPr lang="en-US" sz="1600" dirty="0">
                <a:solidFill>
                  <a:schemeClr val="accent5">
                    <a:lumMod val="60000"/>
                    <a:lumOff val="40000"/>
                  </a:schemeClr>
                </a:solidFill>
              </a:rPr>
              <a:t>was delivered over to death for our sins and was raised to life for our justification. Romans 4:25  - just as Christ was raised from the dead through the glory of the Father, we too may live a new life. Romans 6:4</a:t>
            </a:r>
          </a:p>
        </p:txBody>
      </p:sp>
      <p:sp>
        <p:nvSpPr>
          <p:cNvPr id="16" name="TextBox 15"/>
          <p:cNvSpPr txBox="1"/>
          <p:nvPr/>
        </p:nvSpPr>
        <p:spPr>
          <a:xfrm>
            <a:off x="7613066" y="2124653"/>
            <a:ext cx="1819748" cy="369332"/>
          </a:xfrm>
          <a:prstGeom prst="rect">
            <a:avLst/>
          </a:prstGeom>
          <a:noFill/>
        </p:spPr>
        <p:txBody>
          <a:bodyPr wrap="square" rtlCol="0">
            <a:spAutoFit/>
          </a:bodyPr>
          <a:lstStyle/>
          <a:p>
            <a:pPr algn="ctr"/>
            <a:r>
              <a:rPr lang="en-US" b="1" dirty="0" smtClean="0">
                <a:solidFill>
                  <a:srgbClr val="02DCFA"/>
                </a:solidFill>
              </a:rPr>
              <a:t>PRACTICAL </a:t>
            </a:r>
          </a:p>
        </p:txBody>
      </p:sp>
      <p:sp>
        <p:nvSpPr>
          <p:cNvPr id="18" name="TextBox 17"/>
          <p:cNvSpPr txBox="1"/>
          <p:nvPr/>
        </p:nvSpPr>
        <p:spPr>
          <a:xfrm>
            <a:off x="541691" y="2309319"/>
            <a:ext cx="1819748" cy="369332"/>
          </a:xfrm>
          <a:prstGeom prst="rect">
            <a:avLst/>
          </a:prstGeom>
          <a:noFill/>
        </p:spPr>
        <p:txBody>
          <a:bodyPr wrap="square" rtlCol="0">
            <a:spAutoFit/>
          </a:bodyPr>
          <a:lstStyle/>
          <a:p>
            <a:pPr algn="ctr"/>
            <a:r>
              <a:rPr lang="en-US" b="1" dirty="0" smtClean="0">
                <a:solidFill>
                  <a:srgbClr val="02DCFA"/>
                </a:solidFill>
              </a:rPr>
              <a:t>POSITIONAL </a:t>
            </a:r>
          </a:p>
        </p:txBody>
      </p:sp>
      <p:sp>
        <p:nvSpPr>
          <p:cNvPr id="17" name="TextBox 16"/>
          <p:cNvSpPr txBox="1"/>
          <p:nvPr/>
        </p:nvSpPr>
        <p:spPr>
          <a:xfrm>
            <a:off x="253496" y="5133331"/>
            <a:ext cx="9488033" cy="369332"/>
          </a:xfrm>
          <a:prstGeom prst="rect">
            <a:avLst/>
          </a:prstGeom>
          <a:noFill/>
        </p:spPr>
        <p:txBody>
          <a:bodyPr wrap="square" rtlCol="0">
            <a:spAutoFit/>
          </a:bodyPr>
          <a:lstStyle/>
          <a:p>
            <a:pPr algn="ctr"/>
            <a:r>
              <a:rPr lang="en-US" b="1" dirty="0" smtClean="0">
                <a:solidFill>
                  <a:srgbClr val="FFFF00"/>
                </a:solidFill>
              </a:rPr>
              <a:t>SALVATION IS BOTH INSTANTANEOUS AND A PROCESS OF OBEDIENCE</a:t>
            </a:r>
          </a:p>
        </p:txBody>
      </p:sp>
    </p:spTree>
    <p:extLst>
      <p:ext uri="{BB962C8B-B14F-4D97-AF65-F5344CB8AC3E}">
        <p14:creationId xmlns:p14="http://schemas.microsoft.com/office/powerpoint/2010/main" val="7297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p:bldP spid="11" grpId="0"/>
      <p:bldP spid="12" grpId="0"/>
      <p:bldP spid="13" grpId="0"/>
      <p:bldP spid="14" grpId="0"/>
      <p:bldP spid="15" grpId="0"/>
      <p:bldP spid="16" grpId="0"/>
      <p:bldP spid="1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5424" y="64055"/>
            <a:ext cx="9016409" cy="523220"/>
          </a:xfrm>
          <a:prstGeom prst="rect">
            <a:avLst/>
          </a:prstGeom>
        </p:spPr>
        <p:txBody>
          <a:bodyPr wrap="square">
            <a:spAutoFit/>
          </a:bodyPr>
          <a:lstStyle/>
          <a:p>
            <a:pPr algn="ctr"/>
            <a:r>
              <a:rPr lang="en-US" sz="2800" dirty="0" smtClean="0">
                <a:solidFill>
                  <a:srgbClr val="FFFF00"/>
                </a:solidFill>
              </a:rPr>
              <a:t>HOW IS CHRIST OUR LIFE?</a:t>
            </a:r>
            <a:endParaRPr lang="en-US" sz="2800" dirty="0">
              <a:solidFill>
                <a:srgbClr val="FFFF00"/>
              </a:solidFill>
            </a:endParaRPr>
          </a:p>
        </p:txBody>
      </p:sp>
      <p:sp>
        <p:nvSpPr>
          <p:cNvPr id="4" name="Rectangle 3"/>
          <p:cNvSpPr/>
          <p:nvPr/>
        </p:nvSpPr>
        <p:spPr>
          <a:xfrm>
            <a:off x="257919" y="674112"/>
            <a:ext cx="9655626" cy="1200329"/>
          </a:xfrm>
          <a:prstGeom prst="rect">
            <a:avLst/>
          </a:prstGeom>
        </p:spPr>
        <p:txBody>
          <a:bodyPr wrap="square">
            <a:spAutoFit/>
          </a:bodyPr>
          <a:lstStyle/>
          <a:p>
            <a:r>
              <a:rPr lang="en-US" sz="2400" dirty="0">
                <a:solidFill>
                  <a:schemeClr val="bg1"/>
                </a:solidFill>
              </a:rPr>
              <a:t>3  For you died, and your </a:t>
            </a:r>
            <a:r>
              <a:rPr lang="en-US" sz="2400" b="1" dirty="0">
                <a:solidFill>
                  <a:srgbClr val="FFFF00"/>
                </a:solidFill>
              </a:rPr>
              <a:t>life</a:t>
            </a:r>
            <a:r>
              <a:rPr lang="en-US" sz="2400" dirty="0">
                <a:solidFill>
                  <a:schemeClr val="bg1"/>
                </a:solidFill>
              </a:rPr>
              <a:t> </a:t>
            </a:r>
            <a:r>
              <a:rPr lang="en-US" dirty="0" smtClean="0">
                <a:solidFill>
                  <a:schemeClr val="bg1"/>
                </a:solidFill>
              </a:rPr>
              <a:t>(Zoe- To be quickened made alive) </a:t>
            </a:r>
            <a:r>
              <a:rPr lang="en-US" sz="2400" dirty="0" smtClean="0">
                <a:solidFill>
                  <a:schemeClr val="bg1"/>
                </a:solidFill>
              </a:rPr>
              <a:t>is </a:t>
            </a:r>
            <a:r>
              <a:rPr lang="en-US" sz="2400" dirty="0">
                <a:solidFill>
                  <a:schemeClr val="bg1"/>
                </a:solidFill>
              </a:rPr>
              <a:t>now hidden with Christ in God. 4  When Christ, who is your </a:t>
            </a:r>
            <a:r>
              <a:rPr lang="en-US" sz="2400" b="1" dirty="0">
                <a:solidFill>
                  <a:srgbClr val="FFFF00"/>
                </a:solidFill>
              </a:rPr>
              <a:t>Life</a:t>
            </a:r>
            <a:r>
              <a:rPr lang="en-US" sz="2400" dirty="0">
                <a:solidFill>
                  <a:schemeClr val="bg1"/>
                </a:solidFill>
              </a:rPr>
              <a:t>, appears, then you also will appear with Him in glory</a:t>
            </a:r>
            <a:r>
              <a:rPr lang="en-US" sz="2400" dirty="0" smtClean="0">
                <a:solidFill>
                  <a:schemeClr val="bg1"/>
                </a:solidFill>
              </a:rPr>
              <a:t>. Colossians 3:3,4</a:t>
            </a:r>
            <a:endParaRPr lang="en-US" sz="2400" dirty="0">
              <a:solidFill>
                <a:schemeClr val="bg1"/>
              </a:solidFill>
            </a:endParaRPr>
          </a:p>
        </p:txBody>
      </p:sp>
      <p:sp>
        <p:nvSpPr>
          <p:cNvPr id="6" name="Rectangle 5"/>
          <p:cNvSpPr/>
          <p:nvPr/>
        </p:nvSpPr>
        <p:spPr>
          <a:xfrm>
            <a:off x="257919" y="5112232"/>
            <a:ext cx="9519824" cy="1569660"/>
          </a:xfrm>
          <a:prstGeom prst="rect">
            <a:avLst/>
          </a:prstGeom>
        </p:spPr>
        <p:txBody>
          <a:bodyPr wrap="square">
            <a:spAutoFit/>
          </a:bodyPr>
          <a:lstStyle/>
          <a:p>
            <a:r>
              <a:rPr lang="en-US" sz="2400" b="1" dirty="0" smtClean="0">
                <a:solidFill>
                  <a:srgbClr val="FFFF00"/>
                </a:solidFill>
              </a:rPr>
              <a:t>LONGER DEFINITION OF ZOE </a:t>
            </a:r>
            <a:r>
              <a:rPr lang="en-US" dirty="0" smtClean="0">
                <a:solidFill>
                  <a:schemeClr val="bg1"/>
                </a:solidFill>
              </a:rPr>
              <a:t>– </a:t>
            </a:r>
            <a:r>
              <a:rPr lang="en-US" b="1" dirty="0" smtClean="0">
                <a:solidFill>
                  <a:srgbClr val="02DCFA"/>
                </a:solidFill>
              </a:rPr>
              <a:t>means the </a:t>
            </a:r>
            <a:r>
              <a:rPr lang="en-US" b="1" dirty="0">
                <a:solidFill>
                  <a:srgbClr val="02DCFA"/>
                </a:solidFill>
              </a:rPr>
              <a:t>absolute </a:t>
            </a:r>
            <a:r>
              <a:rPr lang="en-US" b="1" dirty="0" smtClean="0">
                <a:solidFill>
                  <a:srgbClr val="02DCFA"/>
                </a:solidFill>
              </a:rPr>
              <a:t>fullness </a:t>
            </a:r>
            <a:r>
              <a:rPr lang="en-US" b="1" dirty="0">
                <a:solidFill>
                  <a:srgbClr val="02DCFA"/>
                </a:solidFill>
              </a:rPr>
              <a:t>of life</a:t>
            </a:r>
            <a:r>
              <a:rPr lang="en-US" dirty="0">
                <a:solidFill>
                  <a:schemeClr val="bg1"/>
                </a:solidFill>
              </a:rPr>
              <a:t>, both essential and </a:t>
            </a:r>
            <a:r>
              <a:rPr lang="en-US" dirty="0" smtClean="0">
                <a:solidFill>
                  <a:schemeClr val="bg1"/>
                </a:solidFill>
              </a:rPr>
              <a:t>spiritual, </a:t>
            </a:r>
            <a:r>
              <a:rPr lang="en-US" dirty="0">
                <a:solidFill>
                  <a:schemeClr val="bg1"/>
                </a:solidFill>
              </a:rPr>
              <a:t>which belongs to God, and through </a:t>
            </a:r>
            <a:r>
              <a:rPr lang="en-US" dirty="0" smtClean="0">
                <a:solidFill>
                  <a:schemeClr val="bg1"/>
                </a:solidFill>
              </a:rPr>
              <a:t>Him gives both the life of Christ  to us through His death burial and resurrection which produces in us </a:t>
            </a:r>
            <a:r>
              <a:rPr lang="en-US" dirty="0">
                <a:solidFill>
                  <a:schemeClr val="bg1"/>
                </a:solidFill>
              </a:rPr>
              <a:t>a </a:t>
            </a:r>
            <a:r>
              <a:rPr lang="en-US" dirty="0" smtClean="0">
                <a:solidFill>
                  <a:schemeClr val="bg1"/>
                </a:solidFill>
              </a:rPr>
              <a:t> vibrant spiritual life, </a:t>
            </a:r>
            <a:r>
              <a:rPr lang="en-US" dirty="0">
                <a:solidFill>
                  <a:schemeClr val="bg1"/>
                </a:solidFill>
              </a:rPr>
              <a:t>devoted to God, </a:t>
            </a:r>
            <a:r>
              <a:rPr lang="en-US" dirty="0" smtClean="0">
                <a:solidFill>
                  <a:schemeClr val="bg1"/>
                </a:solidFill>
              </a:rPr>
              <a:t>to </a:t>
            </a:r>
            <a:r>
              <a:rPr lang="en-US" dirty="0">
                <a:solidFill>
                  <a:schemeClr val="bg1"/>
                </a:solidFill>
              </a:rPr>
              <a:t>be consummated by </a:t>
            </a:r>
            <a:r>
              <a:rPr lang="en-US" dirty="0" smtClean="0">
                <a:solidFill>
                  <a:schemeClr val="bg1"/>
                </a:solidFill>
              </a:rPr>
              <a:t>a new more </a:t>
            </a:r>
            <a:r>
              <a:rPr lang="en-US" dirty="0">
                <a:solidFill>
                  <a:schemeClr val="bg1"/>
                </a:solidFill>
              </a:rPr>
              <a:t>perfect </a:t>
            </a:r>
            <a:r>
              <a:rPr lang="en-US" dirty="0" smtClean="0">
                <a:solidFill>
                  <a:schemeClr val="bg1"/>
                </a:solidFill>
              </a:rPr>
              <a:t>body when Jesus appears, </a:t>
            </a:r>
            <a:r>
              <a:rPr lang="en-US" dirty="0">
                <a:solidFill>
                  <a:schemeClr val="bg1"/>
                </a:solidFill>
              </a:rPr>
              <a:t>and </a:t>
            </a:r>
            <a:r>
              <a:rPr lang="en-US" dirty="0" smtClean="0">
                <a:solidFill>
                  <a:schemeClr val="bg1"/>
                </a:solidFill>
              </a:rPr>
              <a:t>that body will last forever with God Who is our LIFE.</a:t>
            </a:r>
            <a:endParaRPr lang="en-US" dirty="0">
              <a:solidFill>
                <a:schemeClr val="bg1"/>
              </a:solidFill>
            </a:endParaRPr>
          </a:p>
        </p:txBody>
      </p:sp>
      <p:sp>
        <p:nvSpPr>
          <p:cNvPr id="7" name="Rectangle 6"/>
          <p:cNvSpPr/>
          <p:nvPr/>
        </p:nvSpPr>
        <p:spPr>
          <a:xfrm>
            <a:off x="257919" y="3209081"/>
            <a:ext cx="9433710" cy="1015663"/>
          </a:xfrm>
          <a:prstGeom prst="rect">
            <a:avLst/>
          </a:prstGeom>
        </p:spPr>
        <p:txBody>
          <a:bodyPr wrap="square">
            <a:spAutoFit/>
          </a:bodyPr>
          <a:lstStyle/>
          <a:p>
            <a:r>
              <a:rPr lang="en-US" sz="2000" dirty="0" smtClean="0">
                <a:solidFill>
                  <a:srgbClr val="FFFF00"/>
                </a:solidFill>
              </a:rPr>
              <a:t>“In </a:t>
            </a:r>
            <a:r>
              <a:rPr lang="en-US" sz="2000" dirty="0">
                <a:solidFill>
                  <a:srgbClr val="FFFF00"/>
                </a:solidFill>
              </a:rPr>
              <a:t>him was </a:t>
            </a:r>
            <a:r>
              <a:rPr lang="en-US" sz="2000" b="1" dirty="0">
                <a:solidFill>
                  <a:srgbClr val="02DCFA"/>
                </a:solidFill>
              </a:rPr>
              <a:t>life</a:t>
            </a:r>
            <a:r>
              <a:rPr lang="en-US" sz="2000" dirty="0">
                <a:solidFill>
                  <a:srgbClr val="FFFF00"/>
                </a:solidFill>
              </a:rPr>
              <a:t>, and the </a:t>
            </a:r>
            <a:r>
              <a:rPr lang="en-US" sz="2000" b="1" dirty="0">
                <a:solidFill>
                  <a:srgbClr val="02DCFA"/>
                </a:solidFill>
              </a:rPr>
              <a:t>life</a:t>
            </a:r>
            <a:r>
              <a:rPr lang="en-US" sz="2000" dirty="0">
                <a:solidFill>
                  <a:srgbClr val="02DCFA"/>
                </a:solidFill>
              </a:rPr>
              <a:t> </a:t>
            </a:r>
            <a:r>
              <a:rPr lang="en-US" sz="2000" dirty="0">
                <a:solidFill>
                  <a:srgbClr val="FFFF00"/>
                </a:solidFill>
              </a:rPr>
              <a:t>was the light of men</a:t>
            </a:r>
            <a:r>
              <a:rPr lang="en-US" sz="2000" dirty="0" smtClean="0">
                <a:solidFill>
                  <a:srgbClr val="FFFF00"/>
                </a:solidFill>
              </a:rPr>
              <a:t>.” John 1 :4 </a:t>
            </a:r>
            <a:r>
              <a:rPr lang="en-US" sz="2000" dirty="0">
                <a:solidFill>
                  <a:srgbClr val="FFFF00"/>
                </a:solidFill>
              </a:rPr>
              <a:t>It describes the kind of life uniquely possessed by God. Eternal, immortal, life not derived from anywhere or anyone </a:t>
            </a:r>
            <a:r>
              <a:rPr lang="en-US" sz="2000" dirty="0" smtClean="0">
                <a:solidFill>
                  <a:srgbClr val="FFFF00"/>
                </a:solidFill>
              </a:rPr>
              <a:t>else – but given to us. (Jim Crooks)</a:t>
            </a:r>
            <a:endParaRPr lang="en-US" sz="2000" dirty="0">
              <a:solidFill>
                <a:srgbClr val="FFFF00"/>
              </a:solidFill>
            </a:endParaRPr>
          </a:p>
        </p:txBody>
      </p:sp>
      <p:sp>
        <p:nvSpPr>
          <p:cNvPr id="8" name="Rectangle 7"/>
          <p:cNvSpPr/>
          <p:nvPr/>
        </p:nvSpPr>
        <p:spPr>
          <a:xfrm>
            <a:off x="334767" y="2032504"/>
            <a:ext cx="9098944" cy="830997"/>
          </a:xfrm>
          <a:prstGeom prst="rect">
            <a:avLst/>
          </a:prstGeom>
        </p:spPr>
        <p:txBody>
          <a:bodyPr wrap="square">
            <a:spAutoFit/>
          </a:bodyPr>
          <a:lstStyle/>
          <a:p>
            <a:r>
              <a:rPr lang="en-US" sz="2400" baseline="30000" dirty="0">
                <a:solidFill>
                  <a:srgbClr val="02DCFA"/>
                </a:solidFill>
              </a:rPr>
              <a:t>10 </a:t>
            </a:r>
            <a:r>
              <a:rPr lang="en-US" sz="2400" dirty="0">
                <a:solidFill>
                  <a:srgbClr val="02DCFA"/>
                </a:solidFill>
              </a:rPr>
              <a:t> The thief comes only to steal and kill and destroy; I have come that they may have </a:t>
            </a:r>
            <a:r>
              <a:rPr lang="en-US" sz="2400" dirty="0">
                <a:solidFill>
                  <a:srgbClr val="FFFF00"/>
                </a:solidFill>
              </a:rPr>
              <a:t>life</a:t>
            </a:r>
            <a:r>
              <a:rPr lang="en-US" sz="2400" dirty="0">
                <a:solidFill>
                  <a:srgbClr val="02DCFA"/>
                </a:solidFill>
              </a:rPr>
              <a:t>, and have it to the full. </a:t>
            </a:r>
            <a:r>
              <a:rPr lang="en-US" sz="2400" b="1" dirty="0">
                <a:solidFill>
                  <a:srgbClr val="02DCFA"/>
                </a:solidFill>
              </a:rPr>
              <a:t>John 10:10 (NIV) </a:t>
            </a:r>
            <a:endParaRPr lang="en-US" sz="2400" dirty="0">
              <a:solidFill>
                <a:srgbClr val="02DCFA"/>
              </a:solidFill>
            </a:endParaRPr>
          </a:p>
        </p:txBody>
      </p:sp>
      <p:sp>
        <p:nvSpPr>
          <p:cNvPr id="9" name="Rectangle 8"/>
          <p:cNvSpPr/>
          <p:nvPr/>
        </p:nvSpPr>
        <p:spPr>
          <a:xfrm>
            <a:off x="370980" y="4364143"/>
            <a:ext cx="9266328" cy="707886"/>
          </a:xfrm>
          <a:prstGeom prst="rect">
            <a:avLst/>
          </a:prstGeom>
        </p:spPr>
        <p:txBody>
          <a:bodyPr wrap="square">
            <a:spAutoFit/>
          </a:bodyPr>
          <a:lstStyle/>
          <a:p>
            <a:r>
              <a:rPr lang="en-US" sz="2000" dirty="0">
                <a:solidFill>
                  <a:schemeClr val="bg1"/>
                </a:solidFill>
              </a:rPr>
              <a:t> Jesus answered, "I am the way and the truth and the </a:t>
            </a:r>
            <a:r>
              <a:rPr lang="en-US" sz="2000" b="1" dirty="0">
                <a:solidFill>
                  <a:srgbClr val="FFFF00"/>
                </a:solidFill>
              </a:rPr>
              <a:t>life</a:t>
            </a:r>
            <a:r>
              <a:rPr lang="en-US" sz="2000" dirty="0">
                <a:solidFill>
                  <a:schemeClr val="bg1"/>
                </a:solidFill>
              </a:rPr>
              <a:t>. No one comes to the Father except through me. </a:t>
            </a:r>
            <a:r>
              <a:rPr lang="en-US" sz="2000" b="1" dirty="0">
                <a:solidFill>
                  <a:schemeClr val="bg1"/>
                </a:solidFill>
              </a:rPr>
              <a:t>John 14:6 (NIV) </a:t>
            </a:r>
            <a:endParaRPr lang="en-US" sz="2000" dirty="0">
              <a:solidFill>
                <a:schemeClr val="bg1"/>
              </a:solidFill>
            </a:endParaRPr>
          </a:p>
        </p:txBody>
      </p:sp>
    </p:spTree>
    <p:extLst>
      <p:ext uri="{BB962C8B-B14F-4D97-AF65-F5344CB8AC3E}">
        <p14:creationId xmlns:p14="http://schemas.microsoft.com/office/powerpoint/2010/main" val="167107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7177"/>
            <a:ext cx="9824483" cy="954107"/>
          </a:xfrm>
          <a:prstGeom prst="rect">
            <a:avLst/>
          </a:prstGeom>
        </p:spPr>
        <p:txBody>
          <a:bodyPr wrap="square">
            <a:spAutoFit/>
          </a:bodyPr>
          <a:lstStyle/>
          <a:p>
            <a:pPr algn="ctr"/>
            <a:r>
              <a:rPr lang="en-US" sz="2800" dirty="0" smtClean="0">
                <a:solidFill>
                  <a:srgbClr val="FFFF00"/>
                </a:solidFill>
              </a:rPr>
              <a:t>ALLOWING THE LIFE OF CHRIST</a:t>
            </a:r>
          </a:p>
          <a:p>
            <a:pPr algn="ctr"/>
            <a:r>
              <a:rPr lang="en-US" sz="2800" dirty="0" smtClean="0">
                <a:solidFill>
                  <a:srgbClr val="FFFF00"/>
                </a:solidFill>
              </a:rPr>
              <a:t>TO MOTIVATE RADICAL TRANSFORMATION</a:t>
            </a:r>
            <a:endParaRPr lang="en-US" sz="2800" dirty="0">
              <a:solidFill>
                <a:srgbClr val="FFFF00"/>
              </a:solidFill>
            </a:endParaRPr>
          </a:p>
        </p:txBody>
      </p:sp>
      <p:sp>
        <p:nvSpPr>
          <p:cNvPr id="3" name="AutoShape 6" descr="Thinking About Reaching Out to Someone? Science Say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80846521"/>
              </p:ext>
            </p:extLst>
          </p:nvPr>
        </p:nvGraphicFramePr>
        <p:xfrm>
          <a:off x="588475" y="4785173"/>
          <a:ext cx="8664166" cy="1981200"/>
        </p:xfrm>
        <a:graphic>
          <a:graphicData uri="http://schemas.openxmlformats.org/drawingml/2006/table">
            <a:tbl>
              <a:tblPr firstRow="1" firstCol="1" bandRow="1">
                <a:tableStyleId>{5C22544A-7EE6-4342-B048-85BDC9FD1C3A}</a:tableStyleId>
              </a:tblPr>
              <a:tblGrid>
                <a:gridCol w="4332083"/>
                <a:gridCol w="4332083"/>
              </a:tblGrid>
              <a:tr h="0">
                <a:tc>
                  <a:txBody>
                    <a:bodyPr/>
                    <a:lstStyle/>
                    <a:p>
                      <a:pPr marL="0" marR="0">
                        <a:spcBef>
                          <a:spcPts val="0"/>
                        </a:spcBef>
                        <a:spcAft>
                          <a:spcPts val="0"/>
                        </a:spcAft>
                      </a:pPr>
                      <a:r>
                        <a:rPr lang="en-US" sz="2600" dirty="0">
                          <a:effectLst/>
                        </a:rPr>
                        <a:t>Dead To</a:t>
                      </a:r>
                      <a:r>
                        <a:rPr lang="en-US" sz="2600" dirty="0" smtClean="0">
                          <a:effectLst/>
                        </a:rPr>
                        <a:t>: </a:t>
                      </a:r>
                      <a:r>
                        <a:rPr lang="en-US" sz="2600" dirty="0" smtClean="0">
                          <a:solidFill>
                            <a:srgbClr val="FFFF00"/>
                          </a:solidFill>
                          <a:effectLst/>
                        </a:rPr>
                        <a:t>Get rid of Old</a:t>
                      </a:r>
                      <a:endParaRPr lang="en-US" sz="2000" dirty="0">
                        <a:solidFill>
                          <a:srgbClr val="FFFF00"/>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600" dirty="0">
                          <a:effectLst/>
                        </a:rPr>
                        <a:t>Alive To</a:t>
                      </a:r>
                      <a:r>
                        <a:rPr lang="en-US" sz="2600" dirty="0" smtClean="0">
                          <a:effectLst/>
                        </a:rPr>
                        <a:t>: </a:t>
                      </a:r>
                      <a:r>
                        <a:rPr lang="en-US" sz="2600" dirty="0" smtClean="0">
                          <a:solidFill>
                            <a:srgbClr val="FFFF00"/>
                          </a:solidFill>
                          <a:effectLst/>
                        </a:rPr>
                        <a:t>Put on New Self</a:t>
                      </a:r>
                      <a:endParaRPr lang="en-US" sz="2000" dirty="0">
                        <a:solidFill>
                          <a:srgbClr val="FFFF00"/>
                        </a:solidFill>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600">
                          <a:effectLst/>
                        </a:rPr>
                        <a:t>Sin</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600">
                          <a:effectLst/>
                        </a:rPr>
                        <a:t>Holiness</a:t>
                      </a:r>
                      <a:endParaRPr lang="en-US" sz="20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600">
                          <a:effectLst/>
                        </a:rPr>
                        <a:t>World</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600">
                          <a:effectLst/>
                        </a:rPr>
                        <a:t>Heaven</a:t>
                      </a:r>
                      <a:endParaRPr lang="en-US" sz="20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600">
                          <a:effectLst/>
                        </a:rPr>
                        <a:t>Self</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600">
                          <a:effectLst/>
                        </a:rPr>
                        <a:t>Christ</a:t>
                      </a:r>
                      <a:endParaRPr lang="en-US" sz="20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600">
                          <a:effectLst/>
                        </a:rPr>
                        <a:t>Flesh</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600" dirty="0">
                          <a:effectLst/>
                        </a:rPr>
                        <a:t>Spirit</a:t>
                      </a:r>
                      <a:endParaRPr lang="en-US" sz="2000" dirty="0">
                        <a:effectLst/>
                        <a:latin typeface="Calibri"/>
                        <a:ea typeface="Calibri"/>
                        <a:cs typeface="Times New Roman"/>
                      </a:endParaRPr>
                    </a:p>
                  </a:txBody>
                  <a:tcPr marL="68580" marR="68580" marT="0" marB="0"/>
                </a:tc>
              </a:tr>
            </a:tbl>
          </a:graphicData>
        </a:graphic>
      </p:graphicFrame>
      <p:sp>
        <p:nvSpPr>
          <p:cNvPr id="6" name="Rectangle 5"/>
          <p:cNvSpPr/>
          <p:nvPr/>
        </p:nvSpPr>
        <p:spPr>
          <a:xfrm>
            <a:off x="199912" y="1184395"/>
            <a:ext cx="9858488" cy="3416320"/>
          </a:xfrm>
          <a:prstGeom prst="rect">
            <a:avLst/>
          </a:prstGeom>
        </p:spPr>
        <p:txBody>
          <a:bodyPr wrap="square">
            <a:spAutoFit/>
          </a:bodyPr>
          <a:lstStyle/>
          <a:p>
            <a:r>
              <a:rPr lang="en-US" sz="2400" baseline="30000" dirty="0">
                <a:solidFill>
                  <a:schemeClr val="bg1"/>
                </a:solidFill>
              </a:rPr>
              <a:t>5 </a:t>
            </a:r>
            <a:r>
              <a:rPr lang="en-US" sz="2400" dirty="0">
                <a:solidFill>
                  <a:schemeClr val="bg1"/>
                </a:solidFill>
              </a:rPr>
              <a:t> </a:t>
            </a:r>
            <a:r>
              <a:rPr lang="en-US" sz="2400" b="1" dirty="0">
                <a:solidFill>
                  <a:srgbClr val="FFFF00"/>
                </a:solidFill>
              </a:rPr>
              <a:t>Put to death</a:t>
            </a:r>
            <a:r>
              <a:rPr lang="en-US" sz="2400" dirty="0">
                <a:solidFill>
                  <a:schemeClr val="bg1"/>
                </a:solidFill>
              </a:rPr>
              <a:t>, </a:t>
            </a:r>
            <a:r>
              <a:rPr lang="en-US" sz="2400" dirty="0" smtClean="0">
                <a:solidFill>
                  <a:schemeClr val="bg1"/>
                </a:solidFill>
              </a:rPr>
              <a:t>(</a:t>
            </a:r>
            <a:r>
              <a:rPr lang="en-US" sz="2000" dirty="0" smtClean="0">
                <a:solidFill>
                  <a:schemeClr val="bg1"/>
                </a:solidFill>
              </a:rPr>
              <a:t>reckon as not worthy of our attention</a:t>
            </a:r>
            <a:r>
              <a:rPr lang="en-US" sz="2400" dirty="0" smtClean="0">
                <a:solidFill>
                  <a:schemeClr val="bg1"/>
                </a:solidFill>
              </a:rPr>
              <a:t>) therefore</a:t>
            </a:r>
            <a:r>
              <a:rPr lang="en-US" sz="2400" dirty="0">
                <a:solidFill>
                  <a:schemeClr val="bg1"/>
                </a:solidFill>
              </a:rPr>
              <a:t>, whatever belongs to your earthly nature: sexual immorality, impurity, lust, evil desires and greed, </a:t>
            </a:r>
            <a:r>
              <a:rPr lang="en-US" sz="2400" b="1" dirty="0">
                <a:solidFill>
                  <a:srgbClr val="FFFF00"/>
                </a:solidFill>
              </a:rPr>
              <a:t>which is idolatry</a:t>
            </a:r>
            <a:r>
              <a:rPr lang="en-US" sz="2400" dirty="0">
                <a:solidFill>
                  <a:schemeClr val="bg1"/>
                </a:solidFill>
              </a:rPr>
              <a:t>. </a:t>
            </a:r>
            <a:r>
              <a:rPr lang="en-US" sz="2400" baseline="30000" dirty="0">
                <a:solidFill>
                  <a:schemeClr val="bg1"/>
                </a:solidFill>
              </a:rPr>
              <a:t>6 </a:t>
            </a:r>
            <a:r>
              <a:rPr lang="en-US" sz="2400" dirty="0">
                <a:solidFill>
                  <a:schemeClr val="bg1"/>
                </a:solidFill>
              </a:rPr>
              <a:t> Because of these, the wrath of God is coming. </a:t>
            </a:r>
            <a:r>
              <a:rPr lang="en-US" sz="2400" baseline="30000" dirty="0">
                <a:solidFill>
                  <a:schemeClr val="bg1"/>
                </a:solidFill>
              </a:rPr>
              <a:t>7 </a:t>
            </a:r>
            <a:r>
              <a:rPr lang="en-US" sz="2400" dirty="0">
                <a:solidFill>
                  <a:schemeClr val="bg1"/>
                </a:solidFill>
              </a:rPr>
              <a:t> You used to walk in these ways, in the life you once lived. </a:t>
            </a:r>
            <a:r>
              <a:rPr lang="en-US" sz="2400" baseline="30000" dirty="0">
                <a:solidFill>
                  <a:schemeClr val="bg1"/>
                </a:solidFill>
              </a:rPr>
              <a:t>8 </a:t>
            </a:r>
            <a:r>
              <a:rPr lang="en-US" sz="2400" dirty="0">
                <a:solidFill>
                  <a:schemeClr val="bg1"/>
                </a:solidFill>
              </a:rPr>
              <a:t> </a:t>
            </a:r>
            <a:r>
              <a:rPr lang="en-US" sz="2400" b="1" dirty="0">
                <a:solidFill>
                  <a:srgbClr val="FFFF00"/>
                </a:solidFill>
              </a:rPr>
              <a:t>But now you must rid yourselves </a:t>
            </a:r>
            <a:r>
              <a:rPr lang="en-US" sz="2400" dirty="0">
                <a:solidFill>
                  <a:schemeClr val="bg1"/>
                </a:solidFill>
              </a:rPr>
              <a:t>of all such things as these: anger, rage, malice, slander, and filthy language from your lips. </a:t>
            </a:r>
            <a:r>
              <a:rPr lang="en-US" sz="2400" baseline="30000" dirty="0">
                <a:solidFill>
                  <a:schemeClr val="bg1"/>
                </a:solidFill>
              </a:rPr>
              <a:t>9 </a:t>
            </a:r>
            <a:r>
              <a:rPr lang="en-US" sz="2400" dirty="0">
                <a:solidFill>
                  <a:schemeClr val="bg1"/>
                </a:solidFill>
              </a:rPr>
              <a:t> Do not lie to each other, since you have </a:t>
            </a:r>
            <a:r>
              <a:rPr lang="en-US" sz="2400" b="1" dirty="0">
                <a:solidFill>
                  <a:srgbClr val="FFFF00"/>
                </a:solidFill>
              </a:rPr>
              <a:t>taken off your old self </a:t>
            </a:r>
            <a:r>
              <a:rPr lang="en-US" sz="2400" dirty="0">
                <a:solidFill>
                  <a:schemeClr val="bg1"/>
                </a:solidFill>
              </a:rPr>
              <a:t>with its practices </a:t>
            </a:r>
            <a:r>
              <a:rPr lang="en-US" sz="2400" baseline="30000" dirty="0">
                <a:solidFill>
                  <a:schemeClr val="bg1"/>
                </a:solidFill>
              </a:rPr>
              <a:t>10 </a:t>
            </a:r>
            <a:r>
              <a:rPr lang="en-US" sz="2400" dirty="0">
                <a:solidFill>
                  <a:schemeClr val="bg1"/>
                </a:solidFill>
              </a:rPr>
              <a:t> and have </a:t>
            </a:r>
            <a:r>
              <a:rPr lang="en-US" sz="2400" b="1" dirty="0">
                <a:solidFill>
                  <a:srgbClr val="FFFF00"/>
                </a:solidFill>
              </a:rPr>
              <a:t>put on the new self</a:t>
            </a:r>
            <a:r>
              <a:rPr lang="en-US" sz="2400" dirty="0">
                <a:solidFill>
                  <a:schemeClr val="bg1"/>
                </a:solidFill>
              </a:rPr>
              <a:t>, which is being renewed in knowledge in the image of its Creator. </a:t>
            </a:r>
            <a:r>
              <a:rPr lang="en-US" sz="2400" b="1" dirty="0">
                <a:solidFill>
                  <a:schemeClr val="bg1"/>
                </a:solidFill>
              </a:rPr>
              <a:t>Colossians 3:5-10 (NIV) </a:t>
            </a:r>
            <a:endParaRPr lang="en-US" sz="2400" dirty="0">
              <a:solidFill>
                <a:schemeClr val="bg1"/>
              </a:solidFill>
            </a:endParaRPr>
          </a:p>
        </p:txBody>
      </p:sp>
    </p:spTree>
    <p:extLst>
      <p:ext uri="{BB962C8B-B14F-4D97-AF65-F5344CB8AC3E}">
        <p14:creationId xmlns:p14="http://schemas.microsoft.com/office/powerpoint/2010/main" val="112984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extLst>
    <a:ext uri="{05A4C25C-085E-4340-85A3-A5531E510DB2}">
      <thm15:themeFamily xmlns="" xmlns:thm15="http://schemas.microsoft.com/office/thememl/2012/main"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58F013-9E4A-4975-A97B-33FEBC5FEE80}">
  <ds:schemaRefs>
    <ds:schemaRef ds:uri="http://schemas.microsoft.com/sharepoint/v3"/>
    <ds:schemaRef ds:uri="http://schemas.microsoft.com/office/infopath/2007/PartnerControls"/>
    <ds:schemaRef ds:uri="http://purl.org/dc/dcmitype/"/>
    <ds:schemaRef ds:uri="230e9df3-be65-4c73-a93b-d1236ebd677e"/>
    <ds:schemaRef ds:uri="http://www.w3.org/XML/1998/namespace"/>
    <ds:schemaRef ds:uri="http://purl.org/dc/elements/1.1/"/>
    <ds:schemaRef ds:uri="http://purl.org/dc/terms/"/>
    <ds:schemaRef ds:uri="http://schemas.microsoft.com/office/2006/documentManagement/types"/>
    <ds:schemaRef ds:uri="71af3243-3dd4-4a8d-8c0d-dd76da1f02a5"/>
    <ds:schemaRef ds:uri="http://schemas.microsoft.com/office/2006/metadata/properties"/>
    <ds:schemaRef ds:uri="http://schemas.openxmlformats.org/package/2006/metadata/core-properties"/>
    <ds:schemaRef ds:uri="16c05727-aa75-4e4a-9b5f-8a80a1165891"/>
  </ds:schemaRefs>
</ds:datastoreItem>
</file>

<file path=customXml/itemProps2.xml><?xml version="1.0" encoding="utf-8"?>
<ds:datastoreItem xmlns:ds="http://schemas.openxmlformats.org/officeDocument/2006/customXml" ds:itemID="{0C08EBEC-4760-45C2-B3A3-10A1EA338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D2D45-3944-4D77-9142-02FD272EF319}">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Metro</Template>
  <TotalTime>0</TotalTime>
  <Words>1982</Words>
  <Application>Microsoft Office PowerPoint</Application>
  <PresentationFormat>Custom</PresentationFormat>
  <Paragraphs>113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2021-08-17T04:23:05Z</dcterms:created>
  <dcterms:modified xsi:type="dcterms:W3CDTF">2025-02-23T16:47:37Z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