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7" r:id="rId2"/>
    <p:sldId id="267" r:id="rId3"/>
    <p:sldId id="271" r:id="rId4"/>
    <p:sldId id="278" r:id="rId5"/>
    <p:sldId id="279" r:id="rId6"/>
    <p:sldId id="280" r:id="rId7"/>
    <p:sldId id="294" r:id="rId8"/>
    <p:sldId id="286" r:id="rId9"/>
    <p:sldId id="281" r:id="rId10"/>
    <p:sldId id="288" r:id="rId11"/>
    <p:sldId id="282" r:id="rId12"/>
    <p:sldId id="287" r:id="rId13"/>
    <p:sldId id="289" r:id="rId14"/>
    <p:sldId id="290" r:id="rId15"/>
    <p:sldId id="297" r:id="rId16"/>
    <p:sldId id="291" r:id="rId17"/>
    <p:sldId id="292" r:id="rId18"/>
    <p:sldId id="293" r:id="rId19"/>
    <p:sldId id="295" r:id="rId20"/>
    <p:sldId id="298" r:id="rId21"/>
    <p:sldId id="274" r:id="rId22"/>
    <p:sldId id="299"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78E74-AD6D-4D1C-8F70-E6971E857FD6}" v="9" dt="2025-01-26T13:19:09.233"/>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B5278E74-AD6D-4D1C-8F70-E6971E857FD6}"/>
    <pc:docChg chg="undo custSel addSld delSld modSld sldOrd">
      <pc:chgData name="Daniel Slade" userId="a0f30abecd459ac6" providerId="LiveId" clId="{B5278E74-AD6D-4D1C-8F70-E6971E857FD6}" dt="2025-01-26T13:35:20.577" v="7766" actId="20577"/>
      <pc:docMkLst>
        <pc:docMk/>
      </pc:docMkLst>
      <pc:sldChg chg="addSp delSp modSp mod modClrScheme chgLayout">
        <pc:chgData name="Daniel Slade" userId="a0f30abecd459ac6" providerId="LiveId" clId="{B5278E74-AD6D-4D1C-8F70-E6971E857FD6}" dt="2025-01-26T12:48:25.898" v="6455" actId="20577"/>
        <pc:sldMkLst>
          <pc:docMk/>
          <pc:sldMk cId="142462048" sldId="267"/>
        </pc:sldMkLst>
        <pc:spChg chg="mod ord">
          <ac:chgData name="Daniel Slade" userId="a0f30abecd459ac6" providerId="LiveId" clId="{B5278E74-AD6D-4D1C-8F70-E6971E857FD6}" dt="2025-01-26T12:40:16.768" v="6369" actId="700"/>
          <ac:spMkLst>
            <pc:docMk/>
            <pc:sldMk cId="142462048" sldId="267"/>
            <ac:spMk id="2" creationId="{00000000-0000-0000-0000-000000000000}"/>
          </ac:spMkLst>
        </pc:spChg>
        <pc:spChg chg="mod ord">
          <ac:chgData name="Daniel Slade" userId="a0f30abecd459ac6" providerId="LiveId" clId="{B5278E74-AD6D-4D1C-8F70-E6971E857FD6}" dt="2025-01-26T12:48:25.898" v="6455" actId="20577"/>
          <ac:spMkLst>
            <pc:docMk/>
            <pc:sldMk cId="142462048" sldId="267"/>
            <ac:spMk id="3" creationId="{00000000-0000-0000-0000-000000000000}"/>
          </ac:spMkLst>
        </pc:spChg>
        <pc:spChg chg="add del mod">
          <ac:chgData name="Daniel Slade" userId="a0f30abecd459ac6" providerId="LiveId" clId="{B5278E74-AD6D-4D1C-8F70-E6971E857FD6}" dt="2025-01-26T12:40:15.788" v="6368" actId="26606"/>
          <ac:spMkLst>
            <pc:docMk/>
            <pc:sldMk cId="142462048" sldId="267"/>
            <ac:spMk id="8" creationId="{DBC04601-AD99-14AB-308A-428C29623922}"/>
          </ac:spMkLst>
        </pc:spChg>
      </pc:sldChg>
      <pc:sldChg chg="del">
        <pc:chgData name="Daniel Slade" userId="a0f30abecd459ac6" providerId="LiveId" clId="{B5278E74-AD6D-4D1C-8F70-E6971E857FD6}" dt="2025-01-25T15:45:38.307" v="509" actId="2696"/>
        <pc:sldMkLst>
          <pc:docMk/>
          <pc:sldMk cId="579920876" sldId="268"/>
        </pc:sldMkLst>
      </pc:sldChg>
      <pc:sldChg chg="del">
        <pc:chgData name="Daniel Slade" userId="a0f30abecd459ac6" providerId="LiveId" clId="{B5278E74-AD6D-4D1C-8F70-E6971E857FD6}" dt="2025-01-25T15:45:52.486" v="511" actId="2696"/>
        <pc:sldMkLst>
          <pc:docMk/>
          <pc:sldMk cId="2557302982" sldId="269"/>
        </pc:sldMkLst>
      </pc:sldChg>
      <pc:sldChg chg="del">
        <pc:chgData name="Daniel Slade" userId="a0f30abecd459ac6" providerId="LiveId" clId="{B5278E74-AD6D-4D1C-8F70-E6971E857FD6}" dt="2025-01-25T15:45:45.932" v="510" actId="2696"/>
        <pc:sldMkLst>
          <pc:docMk/>
          <pc:sldMk cId="1181435729" sldId="270"/>
        </pc:sldMkLst>
      </pc:sldChg>
      <pc:sldChg chg="modSp mod ord">
        <pc:chgData name="Daniel Slade" userId="a0f30abecd459ac6" providerId="LiveId" clId="{B5278E74-AD6D-4D1C-8F70-E6971E857FD6}" dt="2025-01-26T12:49:33.950" v="6461" actId="14100"/>
        <pc:sldMkLst>
          <pc:docMk/>
          <pc:sldMk cId="3963179634" sldId="271"/>
        </pc:sldMkLst>
        <pc:spChg chg="mod">
          <ac:chgData name="Daniel Slade" userId="a0f30abecd459ac6" providerId="LiveId" clId="{B5278E74-AD6D-4D1C-8F70-E6971E857FD6}" dt="2025-01-25T15:52:51.748" v="697" actId="20577"/>
          <ac:spMkLst>
            <pc:docMk/>
            <pc:sldMk cId="3963179634" sldId="271"/>
            <ac:spMk id="2" creationId="{00000000-0000-0000-0000-000000000000}"/>
          </ac:spMkLst>
        </pc:spChg>
        <pc:spChg chg="mod">
          <ac:chgData name="Daniel Slade" userId="a0f30abecd459ac6" providerId="LiveId" clId="{B5278E74-AD6D-4D1C-8F70-E6971E857FD6}" dt="2025-01-26T12:49:33.950" v="6461" actId="14100"/>
          <ac:spMkLst>
            <pc:docMk/>
            <pc:sldMk cId="3963179634" sldId="271"/>
            <ac:spMk id="3" creationId="{00000000-0000-0000-0000-000000000000}"/>
          </ac:spMkLst>
        </pc:spChg>
      </pc:sldChg>
      <pc:sldChg chg="del">
        <pc:chgData name="Daniel Slade" userId="a0f30abecd459ac6" providerId="LiveId" clId="{B5278E74-AD6D-4D1C-8F70-E6971E857FD6}" dt="2025-01-25T23:57:19.645" v="5072" actId="2696"/>
        <pc:sldMkLst>
          <pc:docMk/>
          <pc:sldMk cId="114670211" sldId="272"/>
        </pc:sldMkLst>
      </pc:sldChg>
      <pc:sldChg chg="del">
        <pc:chgData name="Daniel Slade" userId="a0f30abecd459ac6" providerId="LiveId" clId="{B5278E74-AD6D-4D1C-8F70-E6971E857FD6}" dt="2025-01-25T23:57:23.607" v="5073" actId="2696"/>
        <pc:sldMkLst>
          <pc:docMk/>
          <pc:sldMk cId="1940049094" sldId="273"/>
        </pc:sldMkLst>
      </pc:sldChg>
      <pc:sldChg chg="addSp modSp mod modClrScheme chgLayout">
        <pc:chgData name="Daniel Slade" userId="a0f30abecd459ac6" providerId="LiveId" clId="{B5278E74-AD6D-4D1C-8F70-E6971E857FD6}" dt="2025-01-26T13:21:13.406" v="7655" actId="255"/>
        <pc:sldMkLst>
          <pc:docMk/>
          <pc:sldMk cId="908817056" sldId="274"/>
        </pc:sldMkLst>
        <pc:spChg chg="add mod">
          <ac:chgData name="Daniel Slade" userId="a0f30abecd459ac6" providerId="LiveId" clId="{B5278E74-AD6D-4D1C-8F70-E6971E857FD6}" dt="2025-01-26T13:21:13.406" v="7655" actId="255"/>
          <ac:spMkLst>
            <pc:docMk/>
            <pc:sldMk cId="908817056" sldId="274"/>
            <ac:spMk id="2" creationId="{F5030B3B-B8A7-A889-68CB-143D9AF48EDE}"/>
          </ac:spMkLst>
        </pc:spChg>
      </pc:sldChg>
      <pc:sldChg chg="del">
        <pc:chgData name="Daniel Slade" userId="a0f30abecd459ac6" providerId="LiveId" clId="{B5278E74-AD6D-4D1C-8F70-E6971E857FD6}" dt="2025-01-25T23:57:30.220" v="5074" actId="2696"/>
        <pc:sldMkLst>
          <pc:docMk/>
          <pc:sldMk cId="1593453088" sldId="275"/>
        </pc:sldMkLst>
      </pc:sldChg>
      <pc:sldChg chg="del">
        <pc:chgData name="Daniel Slade" userId="a0f30abecd459ac6" providerId="LiveId" clId="{B5278E74-AD6D-4D1C-8F70-E6971E857FD6}" dt="2025-01-25T23:57:34.714" v="5075" actId="2696"/>
        <pc:sldMkLst>
          <pc:docMk/>
          <pc:sldMk cId="3392644443" sldId="276"/>
        </pc:sldMkLst>
      </pc:sldChg>
      <pc:sldChg chg="modSp mod">
        <pc:chgData name="Daniel Slade" userId="a0f30abecd459ac6" providerId="LiveId" clId="{B5278E74-AD6D-4D1C-8F70-E6971E857FD6}" dt="2025-01-26T13:21:44.906" v="7658" actId="20577"/>
        <pc:sldMkLst>
          <pc:docMk/>
          <pc:sldMk cId="353226357" sldId="277"/>
        </pc:sldMkLst>
        <pc:spChg chg="mod">
          <ac:chgData name="Daniel Slade" userId="a0f30abecd459ac6" providerId="LiveId" clId="{B5278E74-AD6D-4D1C-8F70-E6971E857FD6}" dt="2025-01-26T13:21:44.906" v="7658" actId="20577"/>
          <ac:spMkLst>
            <pc:docMk/>
            <pc:sldMk cId="353226357" sldId="277"/>
            <ac:spMk id="2" creationId="{00000000-0000-0000-0000-000000000000}"/>
          </ac:spMkLst>
        </pc:spChg>
        <pc:spChg chg="mod">
          <ac:chgData name="Daniel Slade" userId="a0f30abecd459ac6" providerId="LiveId" clId="{B5278E74-AD6D-4D1C-8F70-E6971E857FD6}" dt="2025-01-25T15:28:45.532" v="404" actId="255"/>
          <ac:spMkLst>
            <pc:docMk/>
            <pc:sldMk cId="353226357" sldId="277"/>
            <ac:spMk id="3" creationId="{00000000-0000-0000-0000-000000000000}"/>
          </ac:spMkLst>
        </pc:spChg>
      </pc:sldChg>
      <pc:sldChg chg="modSp new mod">
        <pc:chgData name="Daniel Slade" userId="a0f30abecd459ac6" providerId="LiveId" clId="{B5278E74-AD6D-4D1C-8F70-E6971E857FD6}" dt="2025-01-25T16:00:01.042" v="937" actId="20577"/>
        <pc:sldMkLst>
          <pc:docMk/>
          <pc:sldMk cId="2397909687" sldId="278"/>
        </pc:sldMkLst>
        <pc:spChg chg="mod">
          <ac:chgData name="Daniel Slade" userId="a0f30abecd459ac6" providerId="LiveId" clId="{B5278E74-AD6D-4D1C-8F70-E6971E857FD6}" dt="2025-01-25T15:54:17.591" v="706" actId="255"/>
          <ac:spMkLst>
            <pc:docMk/>
            <pc:sldMk cId="2397909687" sldId="278"/>
            <ac:spMk id="2" creationId="{7E3C31BF-3A0A-442A-6C77-DBDBAA89A455}"/>
          </ac:spMkLst>
        </pc:spChg>
        <pc:spChg chg="mod">
          <ac:chgData name="Daniel Slade" userId="a0f30abecd459ac6" providerId="LiveId" clId="{B5278E74-AD6D-4D1C-8F70-E6971E857FD6}" dt="2025-01-25T16:00:01.042" v="937" actId="20577"/>
          <ac:spMkLst>
            <pc:docMk/>
            <pc:sldMk cId="2397909687" sldId="278"/>
            <ac:spMk id="3" creationId="{5C3381F5-C93D-EC6E-8B7F-15CF081DCD95}"/>
          </ac:spMkLst>
        </pc:spChg>
      </pc:sldChg>
      <pc:sldChg chg="modSp new mod">
        <pc:chgData name="Daniel Slade" userId="a0f30abecd459ac6" providerId="LiveId" clId="{B5278E74-AD6D-4D1C-8F70-E6971E857FD6}" dt="2025-01-26T13:35:20.577" v="7766" actId="20577"/>
        <pc:sldMkLst>
          <pc:docMk/>
          <pc:sldMk cId="3832597467" sldId="279"/>
        </pc:sldMkLst>
        <pc:spChg chg="mod">
          <ac:chgData name="Daniel Slade" userId="a0f30abecd459ac6" providerId="LiveId" clId="{B5278E74-AD6D-4D1C-8F70-E6971E857FD6}" dt="2025-01-25T16:26:30.767" v="1828" actId="20577"/>
          <ac:spMkLst>
            <pc:docMk/>
            <pc:sldMk cId="3832597467" sldId="279"/>
            <ac:spMk id="2" creationId="{3FDDC75E-78E8-7CE3-6950-BFEEA9DF799C}"/>
          </ac:spMkLst>
        </pc:spChg>
        <pc:spChg chg="mod">
          <ac:chgData name="Daniel Slade" userId="a0f30abecd459ac6" providerId="LiveId" clId="{B5278E74-AD6D-4D1C-8F70-E6971E857FD6}" dt="2025-01-26T13:35:20.577" v="7766" actId="20577"/>
          <ac:spMkLst>
            <pc:docMk/>
            <pc:sldMk cId="3832597467" sldId="279"/>
            <ac:spMk id="3" creationId="{E80C1537-3073-84F1-DEBF-5FB49DEE088E}"/>
          </ac:spMkLst>
        </pc:spChg>
      </pc:sldChg>
      <pc:sldChg chg="modSp new mod">
        <pc:chgData name="Daniel Slade" userId="a0f30abecd459ac6" providerId="LiveId" clId="{B5278E74-AD6D-4D1C-8F70-E6971E857FD6}" dt="2025-01-25T20:32:50.063" v="4189" actId="27636"/>
        <pc:sldMkLst>
          <pc:docMk/>
          <pc:sldMk cId="2297950583" sldId="280"/>
        </pc:sldMkLst>
        <pc:spChg chg="mod">
          <ac:chgData name="Daniel Slade" userId="a0f30abecd459ac6" providerId="LiveId" clId="{B5278E74-AD6D-4D1C-8F70-E6971E857FD6}" dt="2025-01-25T20:31:39.687" v="4140" actId="1076"/>
          <ac:spMkLst>
            <pc:docMk/>
            <pc:sldMk cId="2297950583" sldId="280"/>
            <ac:spMk id="2" creationId="{151CC469-FF7C-C06F-A318-83B33FC92294}"/>
          </ac:spMkLst>
        </pc:spChg>
        <pc:spChg chg="mod">
          <ac:chgData name="Daniel Slade" userId="a0f30abecd459ac6" providerId="LiveId" clId="{B5278E74-AD6D-4D1C-8F70-E6971E857FD6}" dt="2025-01-25T20:32:50.063" v="4189" actId="27636"/>
          <ac:spMkLst>
            <pc:docMk/>
            <pc:sldMk cId="2297950583" sldId="280"/>
            <ac:spMk id="3" creationId="{DB4A5875-FBBE-51F1-1BAE-2A376509F362}"/>
          </ac:spMkLst>
        </pc:spChg>
      </pc:sldChg>
      <pc:sldChg chg="modSp new mod">
        <pc:chgData name="Daniel Slade" userId="a0f30abecd459ac6" providerId="LiveId" clId="{B5278E74-AD6D-4D1C-8F70-E6971E857FD6}" dt="2025-01-26T12:09:44.559" v="5609" actId="20577"/>
        <pc:sldMkLst>
          <pc:docMk/>
          <pc:sldMk cId="3438582079" sldId="281"/>
        </pc:sldMkLst>
        <pc:spChg chg="mod">
          <ac:chgData name="Daniel Slade" userId="a0f30abecd459ac6" providerId="LiveId" clId="{B5278E74-AD6D-4D1C-8F70-E6971E857FD6}" dt="2025-01-26T12:08:25.557" v="5595" actId="20577"/>
          <ac:spMkLst>
            <pc:docMk/>
            <pc:sldMk cId="3438582079" sldId="281"/>
            <ac:spMk id="2" creationId="{34443744-4FB6-41D2-BE41-D9C8C63F722F}"/>
          </ac:spMkLst>
        </pc:spChg>
        <pc:spChg chg="mod">
          <ac:chgData name="Daniel Slade" userId="a0f30abecd459ac6" providerId="LiveId" clId="{B5278E74-AD6D-4D1C-8F70-E6971E857FD6}" dt="2025-01-26T12:09:44.559" v="5609" actId="20577"/>
          <ac:spMkLst>
            <pc:docMk/>
            <pc:sldMk cId="3438582079" sldId="281"/>
            <ac:spMk id="3" creationId="{7DB710AE-8BF3-A18E-33DA-0E6E0F9E959B}"/>
          </ac:spMkLst>
        </pc:spChg>
      </pc:sldChg>
      <pc:sldChg chg="modSp new mod ord">
        <pc:chgData name="Daniel Slade" userId="a0f30abecd459ac6" providerId="LiveId" clId="{B5278E74-AD6D-4D1C-8F70-E6971E857FD6}" dt="2025-01-25T23:52:47.942" v="4996" actId="20577"/>
        <pc:sldMkLst>
          <pc:docMk/>
          <pc:sldMk cId="3475241078" sldId="282"/>
        </pc:sldMkLst>
        <pc:spChg chg="mod">
          <ac:chgData name="Daniel Slade" userId="a0f30abecd459ac6" providerId="LiveId" clId="{B5278E74-AD6D-4D1C-8F70-E6971E857FD6}" dt="2025-01-25T23:52:47.942" v="4996" actId="20577"/>
          <ac:spMkLst>
            <pc:docMk/>
            <pc:sldMk cId="3475241078" sldId="282"/>
            <ac:spMk id="2" creationId="{FD3854A8-4206-6FC7-239E-890478CD1C4E}"/>
          </ac:spMkLst>
        </pc:spChg>
        <pc:spChg chg="mod">
          <ac:chgData name="Daniel Slade" userId="a0f30abecd459ac6" providerId="LiveId" clId="{B5278E74-AD6D-4D1C-8F70-E6971E857FD6}" dt="2025-01-25T19:50:14.869" v="2981" actId="14100"/>
          <ac:spMkLst>
            <pc:docMk/>
            <pc:sldMk cId="3475241078" sldId="282"/>
            <ac:spMk id="3" creationId="{897E2337-368C-B7DD-82E9-BAA4474061C9}"/>
          </ac:spMkLst>
        </pc:spChg>
      </pc:sldChg>
      <pc:sldChg chg="modSp new del mod">
        <pc:chgData name="Daniel Slade" userId="a0f30abecd459ac6" providerId="LiveId" clId="{B5278E74-AD6D-4D1C-8F70-E6971E857FD6}" dt="2025-01-25T19:52:01.963" v="3010" actId="2696"/>
        <pc:sldMkLst>
          <pc:docMk/>
          <pc:sldMk cId="3543410754" sldId="283"/>
        </pc:sldMkLst>
        <pc:spChg chg="mod">
          <ac:chgData name="Daniel Slade" userId="a0f30abecd459ac6" providerId="LiveId" clId="{B5278E74-AD6D-4D1C-8F70-E6971E857FD6}" dt="2025-01-25T16:51:53.998" v="2499" actId="20577"/>
          <ac:spMkLst>
            <pc:docMk/>
            <pc:sldMk cId="3543410754" sldId="283"/>
            <ac:spMk id="2" creationId="{AAF6253D-F9B6-DF9F-EAE5-2DE0D33B8834}"/>
          </ac:spMkLst>
        </pc:spChg>
      </pc:sldChg>
      <pc:sldChg chg="modSp new del mod ord">
        <pc:chgData name="Daniel Slade" userId="a0f30abecd459ac6" providerId="LiveId" clId="{B5278E74-AD6D-4D1C-8F70-E6971E857FD6}" dt="2025-01-25T19:46:34.015" v="2894" actId="2696"/>
        <pc:sldMkLst>
          <pc:docMk/>
          <pc:sldMk cId="2469051050" sldId="284"/>
        </pc:sldMkLst>
        <pc:spChg chg="mod">
          <ac:chgData name="Daniel Slade" userId="a0f30abecd459ac6" providerId="LiveId" clId="{B5278E74-AD6D-4D1C-8F70-E6971E857FD6}" dt="2025-01-25T19:43:27.750" v="2858" actId="20577"/>
          <ac:spMkLst>
            <pc:docMk/>
            <pc:sldMk cId="2469051050" sldId="284"/>
            <ac:spMk id="2" creationId="{21783CDC-B4F7-055E-D233-9AAE569C85E1}"/>
          </ac:spMkLst>
        </pc:spChg>
      </pc:sldChg>
      <pc:sldChg chg="new del ord">
        <pc:chgData name="Daniel Slade" userId="a0f30abecd459ac6" providerId="LiveId" clId="{B5278E74-AD6D-4D1C-8F70-E6971E857FD6}" dt="2025-01-25T19:42:10.984" v="2817" actId="2696"/>
        <pc:sldMkLst>
          <pc:docMk/>
          <pc:sldMk cId="1246200317" sldId="285"/>
        </pc:sldMkLst>
      </pc:sldChg>
      <pc:sldChg chg="modSp new mod ord">
        <pc:chgData name="Daniel Slade" userId="a0f30abecd459ac6" providerId="LiveId" clId="{B5278E74-AD6D-4D1C-8F70-E6971E857FD6}" dt="2025-01-26T11:56:53.446" v="5421" actId="20577"/>
        <pc:sldMkLst>
          <pc:docMk/>
          <pc:sldMk cId="2395638041" sldId="286"/>
        </pc:sldMkLst>
        <pc:spChg chg="mod">
          <ac:chgData name="Daniel Slade" userId="a0f30abecd459ac6" providerId="LiveId" clId="{B5278E74-AD6D-4D1C-8F70-E6971E857FD6}" dt="2025-01-26T11:56:53.446" v="5421" actId="20577"/>
          <ac:spMkLst>
            <pc:docMk/>
            <pc:sldMk cId="2395638041" sldId="286"/>
            <ac:spMk id="2" creationId="{40633A20-5BC1-F62E-1D4D-94DF4A8B91AB}"/>
          </ac:spMkLst>
        </pc:spChg>
      </pc:sldChg>
      <pc:sldChg chg="modSp new mod">
        <pc:chgData name="Daniel Slade" userId="a0f30abecd459ac6" providerId="LiveId" clId="{B5278E74-AD6D-4D1C-8F70-E6971E857FD6}" dt="2025-01-25T19:51:29.185" v="3009" actId="14100"/>
        <pc:sldMkLst>
          <pc:docMk/>
          <pc:sldMk cId="3625945865" sldId="287"/>
        </pc:sldMkLst>
        <pc:spChg chg="mod">
          <ac:chgData name="Daniel Slade" userId="a0f30abecd459ac6" providerId="LiveId" clId="{B5278E74-AD6D-4D1C-8F70-E6971E857FD6}" dt="2025-01-25T19:51:29.185" v="3009" actId="14100"/>
          <ac:spMkLst>
            <pc:docMk/>
            <pc:sldMk cId="3625945865" sldId="287"/>
            <ac:spMk id="2" creationId="{3BEDED10-B332-E34C-E806-FDF86AEBBEC0}"/>
          </ac:spMkLst>
        </pc:spChg>
      </pc:sldChg>
      <pc:sldChg chg="modSp new mod ord">
        <pc:chgData name="Daniel Slade" userId="a0f30abecd459ac6" providerId="LiveId" clId="{B5278E74-AD6D-4D1C-8F70-E6971E857FD6}" dt="2025-01-26T10:49:35.110" v="5375" actId="13926"/>
        <pc:sldMkLst>
          <pc:docMk/>
          <pc:sldMk cId="3898078442" sldId="288"/>
        </pc:sldMkLst>
        <pc:spChg chg="mod">
          <ac:chgData name="Daniel Slade" userId="a0f30abecd459ac6" providerId="LiveId" clId="{B5278E74-AD6D-4D1C-8F70-E6971E857FD6}" dt="2025-01-25T19:49:08.729" v="2979" actId="20577"/>
          <ac:spMkLst>
            <pc:docMk/>
            <pc:sldMk cId="3898078442" sldId="288"/>
            <ac:spMk id="2" creationId="{06F24E14-77DB-65B3-0D50-3F85FBBA4E68}"/>
          </ac:spMkLst>
        </pc:spChg>
        <pc:spChg chg="mod">
          <ac:chgData name="Daniel Slade" userId="a0f30abecd459ac6" providerId="LiveId" clId="{B5278E74-AD6D-4D1C-8F70-E6971E857FD6}" dt="2025-01-25T19:48:21.607" v="2901" actId="255"/>
          <ac:spMkLst>
            <pc:docMk/>
            <pc:sldMk cId="3898078442" sldId="288"/>
            <ac:spMk id="3" creationId="{D4DE93A1-7EFD-632C-8C05-EDEC36906857}"/>
          </ac:spMkLst>
        </pc:spChg>
        <pc:spChg chg="mod">
          <ac:chgData name="Daniel Slade" userId="a0f30abecd459ac6" providerId="LiveId" clId="{B5278E74-AD6D-4D1C-8F70-E6971E857FD6}" dt="2025-01-26T10:49:35.110" v="5375" actId="13926"/>
          <ac:spMkLst>
            <pc:docMk/>
            <pc:sldMk cId="3898078442" sldId="288"/>
            <ac:spMk id="4" creationId="{6D8B54B3-5A37-5644-5F6E-122DB4B7BC79}"/>
          </ac:spMkLst>
        </pc:spChg>
        <pc:spChg chg="mod">
          <ac:chgData name="Daniel Slade" userId="a0f30abecd459ac6" providerId="LiveId" clId="{B5278E74-AD6D-4D1C-8F70-E6971E857FD6}" dt="2025-01-25T19:48:15.687" v="2900" actId="255"/>
          <ac:spMkLst>
            <pc:docMk/>
            <pc:sldMk cId="3898078442" sldId="288"/>
            <ac:spMk id="5" creationId="{F750C413-A5AD-8B3A-E28F-81F1B2B0D907}"/>
          </ac:spMkLst>
        </pc:spChg>
        <pc:spChg chg="mod">
          <ac:chgData name="Daniel Slade" userId="a0f30abecd459ac6" providerId="LiveId" clId="{B5278E74-AD6D-4D1C-8F70-E6971E857FD6}" dt="2025-01-25T19:50:38.753" v="2983" actId="113"/>
          <ac:spMkLst>
            <pc:docMk/>
            <pc:sldMk cId="3898078442" sldId="288"/>
            <ac:spMk id="6" creationId="{434FA66B-1FD1-7372-2681-3154D1E2CA4A}"/>
          </ac:spMkLst>
        </pc:spChg>
      </pc:sldChg>
      <pc:sldChg chg="modSp new mod">
        <pc:chgData name="Daniel Slade" userId="a0f30abecd459ac6" providerId="LiveId" clId="{B5278E74-AD6D-4D1C-8F70-E6971E857FD6}" dt="2025-01-26T10:48:45.923" v="5374" actId="20577"/>
        <pc:sldMkLst>
          <pc:docMk/>
          <pc:sldMk cId="4014740104" sldId="289"/>
        </pc:sldMkLst>
        <pc:spChg chg="mod">
          <ac:chgData name="Daniel Slade" userId="a0f30abecd459ac6" providerId="LiveId" clId="{B5278E74-AD6D-4D1C-8F70-E6971E857FD6}" dt="2025-01-25T20:11:02.165" v="3687" actId="27636"/>
          <ac:spMkLst>
            <pc:docMk/>
            <pc:sldMk cId="4014740104" sldId="289"/>
            <ac:spMk id="2" creationId="{00119D7D-2576-C02A-4F49-A8A7E57143E2}"/>
          </ac:spMkLst>
        </pc:spChg>
        <pc:spChg chg="mod">
          <ac:chgData name="Daniel Slade" userId="a0f30abecd459ac6" providerId="LiveId" clId="{B5278E74-AD6D-4D1C-8F70-E6971E857FD6}" dt="2025-01-26T10:48:45.923" v="5374" actId="20577"/>
          <ac:spMkLst>
            <pc:docMk/>
            <pc:sldMk cId="4014740104" sldId="289"/>
            <ac:spMk id="3" creationId="{522C31D1-A08E-DEE7-2D55-0CD445A9C548}"/>
          </ac:spMkLst>
        </pc:spChg>
      </pc:sldChg>
      <pc:sldChg chg="modSp new mod">
        <pc:chgData name="Daniel Slade" userId="a0f30abecd459ac6" providerId="LiveId" clId="{B5278E74-AD6D-4D1C-8F70-E6971E857FD6}" dt="2025-01-26T10:44:52.402" v="5364" actId="20577"/>
        <pc:sldMkLst>
          <pc:docMk/>
          <pc:sldMk cId="3614463187" sldId="290"/>
        </pc:sldMkLst>
        <pc:spChg chg="mod">
          <ac:chgData name="Daniel Slade" userId="a0f30abecd459ac6" providerId="LiveId" clId="{B5278E74-AD6D-4D1C-8F70-E6971E857FD6}" dt="2025-01-25T20:11:52.067" v="3691"/>
          <ac:spMkLst>
            <pc:docMk/>
            <pc:sldMk cId="3614463187" sldId="290"/>
            <ac:spMk id="2" creationId="{DD8D0BE2-5EC0-49FE-B059-3BD7E5577478}"/>
          </ac:spMkLst>
        </pc:spChg>
        <pc:spChg chg="mod">
          <ac:chgData name="Daniel Slade" userId="a0f30abecd459ac6" providerId="LiveId" clId="{B5278E74-AD6D-4D1C-8F70-E6971E857FD6}" dt="2025-01-26T10:44:52.402" v="5364" actId="20577"/>
          <ac:spMkLst>
            <pc:docMk/>
            <pc:sldMk cId="3614463187" sldId="290"/>
            <ac:spMk id="3" creationId="{85A72121-5A9A-AAA7-C162-7F9D2DDE8621}"/>
          </ac:spMkLst>
        </pc:spChg>
      </pc:sldChg>
      <pc:sldChg chg="modSp new mod">
        <pc:chgData name="Daniel Slade" userId="a0f30abecd459ac6" providerId="LiveId" clId="{B5278E74-AD6D-4D1C-8F70-E6971E857FD6}" dt="2025-01-26T12:41:24.568" v="6387" actId="20577"/>
        <pc:sldMkLst>
          <pc:docMk/>
          <pc:sldMk cId="51281407" sldId="291"/>
        </pc:sldMkLst>
        <pc:spChg chg="mod">
          <ac:chgData name="Daniel Slade" userId="a0f30abecd459ac6" providerId="LiveId" clId="{B5278E74-AD6D-4D1C-8F70-E6971E857FD6}" dt="2025-01-26T12:41:24.568" v="6387" actId="20577"/>
          <ac:spMkLst>
            <pc:docMk/>
            <pc:sldMk cId="51281407" sldId="291"/>
            <ac:spMk id="2" creationId="{803BBA0A-3AE0-D145-A8C7-7C1CD4F7FF19}"/>
          </ac:spMkLst>
        </pc:spChg>
        <pc:spChg chg="mod">
          <ac:chgData name="Daniel Slade" userId="a0f30abecd459ac6" providerId="LiveId" clId="{B5278E74-AD6D-4D1C-8F70-E6971E857FD6}" dt="2025-01-25T23:55:41.892" v="5026" actId="14"/>
          <ac:spMkLst>
            <pc:docMk/>
            <pc:sldMk cId="51281407" sldId="291"/>
            <ac:spMk id="3" creationId="{873F702D-9546-8165-9248-C5B5DD6C01D3}"/>
          </ac:spMkLst>
        </pc:spChg>
      </pc:sldChg>
      <pc:sldChg chg="modSp new mod">
        <pc:chgData name="Daniel Slade" userId="a0f30abecd459ac6" providerId="LiveId" clId="{B5278E74-AD6D-4D1C-8F70-E6971E857FD6}" dt="2025-01-25T20:49:54.017" v="4630" actId="20577"/>
        <pc:sldMkLst>
          <pc:docMk/>
          <pc:sldMk cId="639615594" sldId="292"/>
        </pc:sldMkLst>
        <pc:spChg chg="mod">
          <ac:chgData name="Daniel Slade" userId="a0f30abecd459ac6" providerId="LiveId" clId="{B5278E74-AD6D-4D1C-8F70-E6971E857FD6}" dt="2025-01-25T20:49:54.017" v="4630" actId="20577"/>
          <ac:spMkLst>
            <pc:docMk/>
            <pc:sldMk cId="639615594" sldId="292"/>
            <ac:spMk id="2" creationId="{9157C007-9D09-B778-CA62-7DC79D2AA593}"/>
          </ac:spMkLst>
        </pc:spChg>
        <pc:spChg chg="mod">
          <ac:chgData name="Daniel Slade" userId="a0f30abecd459ac6" providerId="LiveId" clId="{B5278E74-AD6D-4D1C-8F70-E6971E857FD6}" dt="2025-01-25T20:46:07.334" v="4493"/>
          <ac:spMkLst>
            <pc:docMk/>
            <pc:sldMk cId="639615594" sldId="292"/>
            <ac:spMk id="3" creationId="{F4083EC6-6A84-1E01-5C18-27578F46933C}"/>
          </ac:spMkLst>
        </pc:spChg>
      </pc:sldChg>
      <pc:sldChg chg="modSp new mod">
        <pc:chgData name="Daniel Slade" userId="a0f30abecd459ac6" providerId="LiveId" clId="{B5278E74-AD6D-4D1C-8F70-E6971E857FD6}" dt="2025-01-26T10:32:35.939" v="5219" actId="113"/>
        <pc:sldMkLst>
          <pc:docMk/>
          <pc:sldMk cId="2143322500" sldId="293"/>
        </pc:sldMkLst>
        <pc:spChg chg="mod">
          <ac:chgData name="Daniel Slade" userId="a0f30abecd459ac6" providerId="LiveId" clId="{B5278E74-AD6D-4D1C-8F70-E6971E857FD6}" dt="2025-01-25T20:57:24.024" v="4873" actId="122"/>
          <ac:spMkLst>
            <pc:docMk/>
            <pc:sldMk cId="2143322500" sldId="293"/>
            <ac:spMk id="2" creationId="{5817E0AB-FE59-196F-EFBB-0C8759ACC58D}"/>
          </ac:spMkLst>
        </pc:spChg>
        <pc:spChg chg="mod">
          <ac:chgData name="Daniel Slade" userId="a0f30abecd459ac6" providerId="LiveId" clId="{B5278E74-AD6D-4D1C-8F70-E6971E857FD6}" dt="2025-01-26T10:32:35.939" v="5219" actId="113"/>
          <ac:spMkLst>
            <pc:docMk/>
            <pc:sldMk cId="2143322500" sldId="293"/>
            <ac:spMk id="3" creationId="{90349F49-1645-6121-589C-38070681166D}"/>
          </ac:spMkLst>
        </pc:spChg>
      </pc:sldChg>
      <pc:sldChg chg="modSp new mod ord">
        <pc:chgData name="Daniel Slade" userId="a0f30abecd459ac6" providerId="LiveId" clId="{B5278E74-AD6D-4D1C-8F70-E6971E857FD6}" dt="2025-01-25T23:50:34.945" v="4966" actId="13926"/>
        <pc:sldMkLst>
          <pc:docMk/>
          <pc:sldMk cId="1988973345" sldId="294"/>
        </pc:sldMkLst>
        <pc:spChg chg="mod">
          <ac:chgData name="Daniel Slade" userId="a0f30abecd459ac6" providerId="LiveId" clId="{B5278E74-AD6D-4D1C-8F70-E6971E857FD6}" dt="2025-01-25T23:50:08.495" v="4963" actId="313"/>
          <ac:spMkLst>
            <pc:docMk/>
            <pc:sldMk cId="1988973345" sldId="294"/>
            <ac:spMk id="2" creationId="{16C9E583-4E2A-AD08-9D6F-8C1353ECCEE7}"/>
          </ac:spMkLst>
        </pc:spChg>
        <pc:spChg chg="mod">
          <ac:chgData name="Daniel Slade" userId="a0f30abecd459ac6" providerId="LiveId" clId="{B5278E74-AD6D-4D1C-8F70-E6971E857FD6}" dt="2025-01-25T23:50:34.945" v="4966" actId="13926"/>
          <ac:spMkLst>
            <pc:docMk/>
            <pc:sldMk cId="1988973345" sldId="294"/>
            <ac:spMk id="3" creationId="{2368E04A-B255-07F5-C496-A733A176C222}"/>
          </ac:spMkLst>
        </pc:spChg>
      </pc:sldChg>
      <pc:sldChg chg="modSp new mod">
        <pc:chgData name="Daniel Slade" userId="a0f30abecd459ac6" providerId="LiveId" clId="{B5278E74-AD6D-4D1C-8F70-E6971E857FD6}" dt="2025-01-26T12:38:37.048" v="6345" actId="114"/>
        <pc:sldMkLst>
          <pc:docMk/>
          <pc:sldMk cId="4164618891" sldId="295"/>
        </pc:sldMkLst>
        <pc:spChg chg="mod">
          <ac:chgData name="Daniel Slade" userId="a0f30abecd459ac6" providerId="LiveId" clId="{B5278E74-AD6D-4D1C-8F70-E6971E857FD6}" dt="2025-01-26T12:32:27.831" v="6142" actId="27636"/>
          <ac:spMkLst>
            <pc:docMk/>
            <pc:sldMk cId="4164618891" sldId="295"/>
            <ac:spMk id="2" creationId="{890A54E4-58D5-9AA1-B172-0E622283B175}"/>
          </ac:spMkLst>
        </pc:spChg>
        <pc:spChg chg="mod">
          <ac:chgData name="Daniel Slade" userId="a0f30abecd459ac6" providerId="LiveId" clId="{B5278E74-AD6D-4D1C-8F70-E6971E857FD6}" dt="2025-01-26T12:38:37.048" v="6345" actId="114"/>
          <ac:spMkLst>
            <pc:docMk/>
            <pc:sldMk cId="4164618891" sldId="295"/>
            <ac:spMk id="3" creationId="{93F19821-4DEF-64C4-D288-9DEA69084C3F}"/>
          </ac:spMkLst>
        </pc:spChg>
      </pc:sldChg>
      <pc:sldChg chg="modSp new mod ord">
        <pc:chgData name="Daniel Slade" userId="a0f30abecd459ac6" providerId="LiveId" clId="{B5278E74-AD6D-4D1C-8F70-E6971E857FD6}" dt="2025-01-26T13:24:01.877" v="7668" actId="20577"/>
        <pc:sldMkLst>
          <pc:docMk/>
          <pc:sldMk cId="2469905263" sldId="296"/>
        </pc:sldMkLst>
        <pc:spChg chg="mod">
          <ac:chgData name="Daniel Slade" userId="a0f30abecd459ac6" providerId="LiveId" clId="{B5278E74-AD6D-4D1C-8F70-E6971E857FD6}" dt="2025-01-26T13:24:01.877" v="7668" actId="20577"/>
          <ac:spMkLst>
            <pc:docMk/>
            <pc:sldMk cId="2469905263" sldId="296"/>
            <ac:spMk id="2" creationId="{3A682C99-33E2-6937-D7DE-EA8B5A28C946}"/>
          </ac:spMkLst>
        </pc:spChg>
        <pc:spChg chg="mod">
          <ac:chgData name="Daniel Slade" userId="a0f30abecd459ac6" providerId="LiveId" clId="{B5278E74-AD6D-4D1C-8F70-E6971E857FD6}" dt="2025-01-26T13:23:47.004" v="7667" actId="20577"/>
          <ac:spMkLst>
            <pc:docMk/>
            <pc:sldMk cId="2469905263" sldId="296"/>
            <ac:spMk id="3" creationId="{62B3BE58-BD7F-DBA5-C41E-0C54571299A4}"/>
          </ac:spMkLst>
        </pc:spChg>
      </pc:sldChg>
      <pc:sldChg chg="modSp new mod">
        <pc:chgData name="Daniel Slade" userId="a0f30abecd459ac6" providerId="LiveId" clId="{B5278E74-AD6D-4D1C-8F70-E6971E857FD6}" dt="2025-01-26T12:45:11.626" v="6407" actId="20577"/>
        <pc:sldMkLst>
          <pc:docMk/>
          <pc:sldMk cId="36659930" sldId="297"/>
        </pc:sldMkLst>
        <pc:spChg chg="mod">
          <ac:chgData name="Daniel Slade" userId="a0f30abecd459ac6" providerId="LiveId" clId="{B5278E74-AD6D-4D1C-8F70-E6971E857FD6}" dt="2025-01-26T12:45:11.626" v="6407" actId="20577"/>
          <ac:spMkLst>
            <pc:docMk/>
            <pc:sldMk cId="36659930" sldId="297"/>
            <ac:spMk id="2" creationId="{587D89EC-0ED5-C850-45E9-9758D03FDCC1}"/>
          </ac:spMkLst>
        </pc:spChg>
      </pc:sldChg>
      <pc:sldChg chg="new del">
        <pc:chgData name="Daniel Slade" userId="a0f30abecd459ac6" providerId="LiveId" clId="{B5278E74-AD6D-4D1C-8F70-E6971E857FD6}" dt="2025-01-26T12:42:57.997" v="6391" actId="2696"/>
        <pc:sldMkLst>
          <pc:docMk/>
          <pc:sldMk cId="2200737637" sldId="297"/>
        </pc:sldMkLst>
      </pc:sldChg>
      <pc:sldChg chg="new del">
        <pc:chgData name="Daniel Slade" userId="a0f30abecd459ac6" providerId="LiveId" clId="{B5278E74-AD6D-4D1C-8F70-E6971E857FD6}" dt="2025-01-26T12:42:13.101" v="6389" actId="2696"/>
        <pc:sldMkLst>
          <pc:docMk/>
          <pc:sldMk cId="3643141145" sldId="297"/>
        </pc:sldMkLst>
      </pc:sldChg>
      <pc:sldChg chg="add del">
        <pc:chgData name="Daniel Slade" userId="a0f30abecd459ac6" providerId="LiveId" clId="{B5278E74-AD6D-4D1C-8F70-E6971E857FD6}" dt="2025-01-26T12:43:21.227" v="6393" actId="2890"/>
        <pc:sldMkLst>
          <pc:docMk/>
          <pc:sldMk cId="4037379356" sldId="297"/>
        </pc:sldMkLst>
      </pc:sldChg>
      <pc:sldChg chg="addSp modSp new mod modClrScheme chgLayout">
        <pc:chgData name="Daniel Slade" userId="a0f30abecd459ac6" providerId="LiveId" clId="{B5278E74-AD6D-4D1C-8F70-E6971E857FD6}" dt="2025-01-26T13:22:25.827" v="7661" actId="20577"/>
        <pc:sldMkLst>
          <pc:docMk/>
          <pc:sldMk cId="2310462206" sldId="298"/>
        </pc:sldMkLst>
        <pc:spChg chg="mod ord">
          <ac:chgData name="Daniel Slade" userId="a0f30abecd459ac6" providerId="LiveId" clId="{B5278E74-AD6D-4D1C-8F70-E6971E857FD6}" dt="2025-01-26T13:09:56.947" v="6881" actId="700"/>
          <ac:spMkLst>
            <pc:docMk/>
            <pc:sldMk cId="2310462206" sldId="298"/>
            <ac:spMk id="2" creationId="{75EB5C34-F5F8-7ECB-0E16-03919C097249}"/>
          </ac:spMkLst>
        </pc:spChg>
        <pc:spChg chg="add mod ord">
          <ac:chgData name="Daniel Slade" userId="a0f30abecd459ac6" providerId="LiveId" clId="{B5278E74-AD6D-4D1C-8F70-E6971E857FD6}" dt="2025-01-26T13:22:25.827" v="7661" actId="20577"/>
          <ac:spMkLst>
            <pc:docMk/>
            <pc:sldMk cId="2310462206" sldId="298"/>
            <ac:spMk id="3" creationId="{C1A1D1D7-2B1D-5B79-6FE0-7E40E6385C51}"/>
          </ac:spMkLst>
        </pc:spChg>
      </pc:sldChg>
      <pc:sldChg chg="new del">
        <pc:chgData name="Daniel Slade" userId="a0f30abecd459ac6" providerId="LiveId" clId="{B5278E74-AD6D-4D1C-8F70-E6971E857FD6}" dt="2025-01-26T13:06:17.791" v="6851" actId="2696"/>
        <pc:sldMkLst>
          <pc:docMk/>
          <pc:sldMk cId="3036008864" sldId="298"/>
        </pc:sldMkLst>
      </pc:sldChg>
      <pc:sldChg chg="delSp new mod modClrScheme chgLayout">
        <pc:chgData name="Daniel Slade" userId="a0f30abecd459ac6" providerId="LiveId" clId="{B5278E74-AD6D-4D1C-8F70-E6971E857FD6}" dt="2025-01-26T13:21:30.119" v="7657" actId="700"/>
        <pc:sldMkLst>
          <pc:docMk/>
          <pc:sldMk cId="1616701371" sldId="299"/>
        </pc:sldMkLst>
        <pc:spChg chg="del">
          <ac:chgData name="Daniel Slade" userId="a0f30abecd459ac6" providerId="LiveId" clId="{B5278E74-AD6D-4D1C-8F70-E6971E857FD6}" dt="2025-01-26T13:21:30.119" v="7657" actId="700"/>
          <ac:spMkLst>
            <pc:docMk/>
            <pc:sldMk cId="1616701371" sldId="299"/>
            <ac:spMk id="2" creationId="{2732539A-35A1-5A63-3EF8-D0BBAD9741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1/26/2025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1/26/2025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1/26/2025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1/26/2025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1/26/2025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1/26/2025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1/26/2025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1/26/2025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1/26/2025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83848"/>
            <a:ext cx="10058400" cy="4365392"/>
          </a:xfrm>
        </p:spPr>
        <p:txBody>
          <a:bodyPr>
            <a:normAutofit/>
          </a:bodyPr>
          <a:lstStyle/>
          <a:p>
            <a:pPr algn="ctr"/>
            <a:r>
              <a:rPr lang="en-US" sz="6600" i="1" dirty="0"/>
              <a:t>Discerning the times</a:t>
            </a:r>
            <a:r>
              <a:rPr lang="en-US" sz="5400" dirty="0"/>
              <a:t> and</a:t>
            </a:r>
            <a:br>
              <a:rPr lang="en-US" sz="5400" dirty="0"/>
            </a:br>
            <a:r>
              <a:rPr lang="en-US" sz="5400" dirty="0"/>
              <a:t> </a:t>
            </a:r>
            <a:r>
              <a:rPr lang="en-US" sz="5400" u="sng" dirty="0"/>
              <a:t>walking Victoriously in the power of the </a:t>
            </a:r>
            <a:br>
              <a:rPr lang="en-US" sz="5400" u="sng" dirty="0"/>
            </a:br>
            <a:r>
              <a:rPr lang="en-US" sz="5400" u="sng" dirty="0"/>
              <a:t>Holy Spirit</a:t>
            </a:r>
          </a:p>
        </p:txBody>
      </p:sp>
      <p:sp>
        <p:nvSpPr>
          <p:cNvPr id="3" name="Subtitle 2"/>
          <p:cNvSpPr>
            <a:spLocks noGrp="1"/>
          </p:cNvSpPr>
          <p:nvPr>
            <p:ph type="subTitle" idx="1"/>
          </p:nvPr>
        </p:nvSpPr>
        <p:spPr/>
        <p:txBody>
          <a:bodyPr>
            <a:noAutofit/>
          </a:bodyPr>
          <a:lstStyle/>
          <a:p>
            <a:r>
              <a:rPr lang="en-US" sz="2800" dirty="0" err="1"/>
              <a:t>Lifegate</a:t>
            </a:r>
            <a:r>
              <a:rPr lang="en-US" sz="2800" dirty="0"/>
              <a:t> 1/26/25</a:t>
            </a:r>
            <a:endParaRPr lang="en-US" sz="2800"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24E14-77DB-65B3-0D50-3F85FBBA4E68}"/>
              </a:ext>
            </a:extLst>
          </p:cNvPr>
          <p:cNvSpPr>
            <a:spLocks noGrp="1"/>
          </p:cNvSpPr>
          <p:nvPr>
            <p:ph type="title"/>
          </p:nvPr>
        </p:nvSpPr>
        <p:spPr/>
        <p:txBody>
          <a:bodyPr/>
          <a:lstStyle/>
          <a:p>
            <a:r>
              <a:rPr lang="en-US" dirty="0"/>
              <a:t>The battle is won with demonstrations of power that are greater than the enemy</a:t>
            </a:r>
          </a:p>
        </p:txBody>
      </p:sp>
      <p:sp>
        <p:nvSpPr>
          <p:cNvPr id="3" name="Text Placeholder 2">
            <a:extLst>
              <a:ext uri="{FF2B5EF4-FFF2-40B4-BE49-F238E27FC236}">
                <a16:creationId xmlns:a16="http://schemas.microsoft.com/office/drawing/2014/main" xmlns="" id="{D4DE93A1-7EFD-632C-8C05-EDEC36906857}"/>
              </a:ext>
            </a:extLst>
          </p:cNvPr>
          <p:cNvSpPr>
            <a:spLocks noGrp="1"/>
          </p:cNvSpPr>
          <p:nvPr>
            <p:ph type="body" idx="1"/>
          </p:nvPr>
        </p:nvSpPr>
        <p:spPr/>
        <p:txBody>
          <a:bodyPr>
            <a:normAutofit/>
          </a:bodyPr>
          <a:lstStyle/>
          <a:p>
            <a:r>
              <a:rPr lang="en-US" sz="2800" dirty="0"/>
              <a:t>2 Timothy 3:8,9</a:t>
            </a:r>
          </a:p>
        </p:txBody>
      </p:sp>
      <p:sp>
        <p:nvSpPr>
          <p:cNvPr id="4" name="Content Placeholder 3">
            <a:extLst>
              <a:ext uri="{FF2B5EF4-FFF2-40B4-BE49-F238E27FC236}">
                <a16:creationId xmlns:a16="http://schemas.microsoft.com/office/drawing/2014/main" xmlns="" id="{6D8B54B3-5A37-5644-5F6E-122DB4B7BC79}"/>
              </a:ext>
            </a:extLst>
          </p:cNvPr>
          <p:cNvSpPr>
            <a:spLocks noGrp="1"/>
          </p:cNvSpPr>
          <p:nvPr>
            <p:ph sz="half" idx="2"/>
          </p:nvPr>
        </p:nvSpPr>
        <p:spPr/>
        <p:txBody>
          <a:bodyPr/>
          <a:lstStyle/>
          <a:p>
            <a:r>
              <a:rPr lang="en-US" dirty="0"/>
              <a:t> </a:t>
            </a:r>
            <a:r>
              <a:rPr lang="en-US" sz="2400" dirty="0"/>
              <a:t>8 </a:t>
            </a:r>
            <a:r>
              <a:rPr lang="en-US" sz="2400" dirty="0">
                <a:highlight>
                  <a:srgbClr val="FFFF00"/>
                </a:highlight>
              </a:rPr>
              <a:t>Just as Jannes and </a:t>
            </a:r>
            <a:r>
              <a:rPr lang="en-US" sz="2400" dirty="0" err="1">
                <a:highlight>
                  <a:srgbClr val="FFFF00"/>
                </a:highlight>
              </a:rPr>
              <a:t>Jambres</a:t>
            </a:r>
            <a:r>
              <a:rPr lang="en-US" sz="2400" dirty="0">
                <a:highlight>
                  <a:srgbClr val="FFFF00"/>
                </a:highlight>
              </a:rPr>
              <a:t> opposed Moses, so also these teachers oppose the truth. </a:t>
            </a:r>
            <a:r>
              <a:rPr lang="en-US" sz="2400" dirty="0"/>
              <a:t>They are men of depraved minds, who, as far as the faith is concerned, are rejected. 9 But they will not get very far because, as in the case of those men, their folly will be clear to everyone.</a:t>
            </a:r>
          </a:p>
          <a:p>
            <a:endParaRPr lang="en-US" dirty="0"/>
          </a:p>
        </p:txBody>
      </p:sp>
      <p:sp>
        <p:nvSpPr>
          <p:cNvPr id="5" name="Text Placeholder 4">
            <a:extLst>
              <a:ext uri="{FF2B5EF4-FFF2-40B4-BE49-F238E27FC236}">
                <a16:creationId xmlns:a16="http://schemas.microsoft.com/office/drawing/2014/main" xmlns="" id="{F750C413-A5AD-8B3A-E28F-81F1B2B0D907}"/>
              </a:ext>
            </a:extLst>
          </p:cNvPr>
          <p:cNvSpPr>
            <a:spLocks noGrp="1"/>
          </p:cNvSpPr>
          <p:nvPr>
            <p:ph type="body" sz="quarter" idx="3"/>
          </p:nvPr>
        </p:nvSpPr>
        <p:spPr/>
        <p:txBody>
          <a:bodyPr>
            <a:normAutofit/>
          </a:bodyPr>
          <a:lstStyle/>
          <a:p>
            <a:r>
              <a:rPr lang="en-US" sz="2800" dirty="0"/>
              <a:t>Exodus 7:11,12</a:t>
            </a:r>
          </a:p>
        </p:txBody>
      </p:sp>
      <p:sp>
        <p:nvSpPr>
          <p:cNvPr id="6" name="Content Placeholder 5">
            <a:extLst>
              <a:ext uri="{FF2B5EF4-FFF2-40B4-BE49-F238E27FC236}">
                <a16:creationId xmlns:a16="http://schemas.microsoft.com/office/drawing/2014/main" xmlns="" id="{434FA66B-1FD1-7372-2681-3154D1E2CA4A}"/>
              </a:ext>
            </a:extLst>
          </p:cNvPr>
          <p:cNvSpPr>
            <a:spLocks noGrp="1"/>
          </p:cNvSpPr>
          <p:nvPr>
            <p:ph sz="quarter" idx="4"/>
          </p:nvPr>
        </p:nvSpPr>
        <p:spPr/>
        <p:txBody>
          <a:bodyPr>
            <a:noAutofit/>
          </a:bodyPr>
          <a:lstStyle/>
          <a:p>
            <a:r>
              <a:rPr lang="en-US" sz="2800" dirty="0"/>
              <a:t>11 Pharaoh then summoned wise men and sorcerers, and the Egyptian magicians also did the same things by their secret arts: 12 </a:t>
            </a:r>
            <a:r>
              <a:rPr lang="en-US" sz="2800" dirty="0">
                <a:highlight>
                  <a:srgbClr val="FFFF00"/>
                </a:highlight>
              </a:rPr>
              <a:t>Each one threw down his staff and it became a snake. </a:t>
            </a:r>
            <a:r>
              <a:rPr lang="en-US" sz="2800" b="1" dirty="0">
                <a:highlight>
                  <a:srgbClr val="FFFF00"/>
                </a:highlight>
              </a:rPr>
              <a:t>But Aaron’s staff swallowed up their staffs</a:t>
            </a:r>
            <a:r>
              <a:rPr lang="en-US" sz="2800" b="1" dirty="0"/>
              <a:t>. </a:t>
            </a:r>
          </a:p>
        </p:txBody>
      </p:sp>
    </p:spTree>
    <p:extLst>
      <p:ext uri="{BB962C8B-B14F-4D97-AF65-F5344CB8AC3E}">
        <p14:creationId xmlns:p14="http://schemas.microsoft.com/office/powerpoint/2010/main" val="389807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854A8-4206-6FC7-239E-890478CD1C4E}"/>
              </a:ext>
            </a:extLst>
          </p:cNvPr>
          <p:cNvSpPr>
            <a:spLocks noGrp="1"/>
          </p:cNvSpPr>
          <p:nvPr>
            <p:ph type="title"/>
          </p:nvPr>
        </p:nvSpPr>
        <p:spPr>
          <a:xfrm>
            <a:off x="1295400" y="104172"/>
            <a:ext cx="9601200" cy="868101"/>
          </a:xfrm>
        </p:spPr>
        <p:txBody>
          <a:bodyPr>
            <a:normAutofit fontScale="90000"/>
          </a:bodyPr>
          <a:lstStyle/>
          <a:p>
            <a:r>
              <a:rPr lang="en-US" dirty="0"/>
              <a:t/>
            </a:r>
            <a:br>
              <a:rPr lang="en-US" dirty="0"/>
            </a:br>
            <a:r>
              <a:rPr lang="en-US" sz="4900" dirty="0"/>
              <a:t>Acts 13:6-12   </a:t>
            </a:r>
            <a:br>
              <a:rPr lang="en-US" sz="4900" dirty="0"/>
            </a:br>
            <a:r>
              <a:rPr lang="en-US" sz="4900" dirty="0"/>
              <a:t>power confrontations</a:t>
            </a:r>
          </a:p>
        </p:txBody>
      </p:sp>
      <p:sp>
        <p:nvSpPr>
          <p:cNvPr id="3" name="Content Placeholder 2">
            <a:extLst>
              <a:ext uri="{FF2B5EF4-FFF2-40B4-BE49-F238E27FC236}">
                <a16:creationId xmlns:a16="http://schemas.microsoft.com/office/drawing/2014/main" xmlns="" id="{897E2337-368C-B7DD-82E9-BAA4474061C9}"/>
              </a:ext>
            </a:extLst>
          </p:cNvPr>
          <p:cNvSpPr>
            <a:spLocks noGrp="1"/>
          </p:cNvSpPr>
          <p:nvPr>
            <p:ph idx="1"/>
          </p:nvPr>
        </p:nvSpPr>
        <p:spPr>
          <a:xfrm>
            <a:off x="81023" y="820838"/>
            <a:ext cx="12110977" cy="5452640"/>
          </a:xfrm>
        </p:spPr>
        <p:txBody>
          <a:bodyPr>
            <a:noAutofit/>
          </a:bodyPr>
          <a:lstStyle/>
          <a:p>
            <a:pPr marL="45720" indent="0">
              <a:buNone/>
            </a:pPr>
            <a:r>
              <a:rPr lang="en-US" sz="2800" dirty="0"/>
              <a:t>6 They traveled through the whole island until they came to </a:t>
            </a:r>
            <a:r>
              <a:rPr lang="en-US" sz="2800" dirty="0" err="1"/>
              <a:t>Paphos</a:t>
            </a:r>
            <a:r>
              <a:rPr lang="en-US" sz="2800" dirty="0"/>
              <a:t>. There they met a Jewish sorcerer and false prophet named Bar-Jesus, 7 who was an attendant of the proconsul, </a:t>
            </a:r>
            <a:r>
              <a:rPr lang="en-US" sz="2800" dirty="0" err="1"/>
              <a:t>Sergius</a:t>
            </a:r>
            <a:r>
              <a:rPr lang="en-US" sz="2800" dirty="0"/>
              <a:t> Paulus. The proconsul, an intelligent man, sent for Barnabas and Saul because he wanted to hear the word of God. 8 But </a:t>
            </a:r>
            <a:r>
              <a:rPr lang="en-US" sz="2800" dirty="0" err="1"/>
              <a:t>Elymas</a:t>
            </a:r>
            <a:r>
              <a:rPr lang="en-US" sz="2800" dirty="0"/>
              <a:t> the sorcerer (for that is what his name means) opposed them and tried to turn the proconsul from the faith. 9 Then Saul, who was also called Paul, filled with the Holy Spirit, looked straight at </a:t>
            </a:r>
            <a:r>
              <a:rPr lang="en-US" sz="2800" dirty="0" err="1"/>
              <a:t>Elymas</a:t>
            </a:r>
            <a:r>
              <a:rPr lang="en-US" sz="2800" dirty="0"/>
              <a:t> and said, 10 “You are a child of the devil and an enemy of everything that is right! You are full of all kinds of deceit and trickery. Will you never stop perverting the right ways of the Lord? 11 </a:t>
            </a:r>
            <a:r>
              <a:rPr lang="en-US" sz="2800" dirty="0">
                <a:highlight>
                  <a:srgbClr val="FFFF00"/>
                </a:highlight>
              </a:rPr>
              <a:t>Now the hand of the Lord is against you. You are going to be blind for a time, not even able to see the light of the </a:t>
            </a:r>
            <a:r>
              <a:rPr lang="en-US" sz="2800" dirty="0" err="1">
                <a:highlight>
                  <a:srgbClr val="FFFF00"/>
                </a:highlight>
              </a:rPr>
              <a:t>sun.”Immediately</a:t>
            </a:r>
            <a:r>
              <a:rPr lang="en-US" sz="2800" dirty="0">
                <a:highlight>
                  <a:srgbClr val="FFFF00"/>
                </a:highlight>
              </a:rPr>
              <a:t> mist and darkness came over him, and he groped about, seeking someone to lead him by the hand. 12 </a:t>
            </a:r>
            <a:r>
              <a:rPr lang="en-US" sz="2800" b="1" dirty="0">
                <a:highlight>
                  <a:srgbClr val="FFFF00"/>
                </a:highlight>
              </a:rPr>
              <a:t>When the proconsul saw what had happened, he believed, for he was amazed at the teaching about the Lord.</a:t>
            </a:r>
          </a:p>
        </p:txBody>
      </p:sp>
    </p:spTree>
    <p:extLst>
      <p:ext uri="{BB962C8B-B14F-4D97-AF65-F5344CB8AC3E}">
        <p14:creationId xmlns:p14="http://schemas.microsoft.com/office/powerpoint/2010/main" val="347524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ED10-B332-E34C-E806-FDF86AEBBEC0}"/>
              </a:ext>
            </a:extLst>
          </p:cNvPr>
          <p:cNvSpPr>
            <a:spLocks noGrp="1"/>
          </p:cNvSpPr>
          <p:nvPr>
            <p:ph type="title"/>
          </p:nvPr>
        </p:nvSpPr>
        <p:spPr>
          <a:xfrm>
            <a:off x="1295400" y="612493"/>
            <a:ext cx="9601200" cy="5591537"/>
          </a:xfrm>
        </p:spPr>
        <p:txBody>
          <a:bodyPr>
            <a:normAutofit fontScale="90000"/>
          </a:bodyPr>
          <a:lstStyle/>
          <a:p>
            <a:pPr algn="ctr"/>
            <a:r>
              <a:rPr lang="en-US" sz="5400" dirty="0"/>
              <a:t>The Battle was not fought in theological arguments</a:t>
            </a:r>
            <a:br>
              <a:rPr lang="en-US" sz="5400" dirty="0"/>
            </a:br>
            <a:r>
              <a:rPr lang="en-US" sz="5400" dirty="0"/>
              <a:t>or doctrine, </a:t>
            </a:r>
            <a:r>
              <a:rPr lang="en-US" sz="5300" dirty="0"/>
              <a:t>but</a:t>
            </a:r>
            <a:r>
              <a:rPr lang="en-US" sz="9600" i="1" dirty="0"/>
              <a:t> </a:t>
            </a:r>
            <a:br>
              <a:rPr lang="en-US" sz="9600" i="1" dirty="0"/>
            </a:br>
            <a:r>
              <a:rPr lang="en-US" sz="5400" dirty="0"/>
              <a:t/>
            </a:r>
            <a:br>
              <a:rPr lang="en-US" sz="5400" dirty="0"/>
            </a:br>
            <a:r>
              <a:rPr lang="en-US" sz="6700" i="1" u="sng" dirty="0"/>
              <a:t>with demonstrations of power greater than the enemy</a:t>
            </a:r>
            <a:r>
              <a:rPr lang="en-US" sz="6700" u="sng" dirty="0"/>
              <a:t>!</a:t>
            </a:r>
          </a:p>
        </p:txBody>
      </p:sp>
    </p:spTree>
    <p:extLst>
      <p:ext uri="{BB962C8B-B14F-4D97-AF65-F5344CB8AC3E}">
        <p14:creationId xmlns:p14="http://schemas.microsoft.com/office/powerpoint/2010/main" val="362594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19D7D-2576-C02A-4F49-A8A7E57143E2}"/>
              </a:ext>
            </a:extLst>
          </p:cNvPr>
          <p:cNvSpPr>
            <a:spLocks noGrp="1"/>
          </p:cNvSpPr>
          <p:nvPr>
            <p:ph type="title"/>
          </p:nvPr>
        </p:nvSpPr>
        <p:spPr>
          <a:xfrm>
            <a:off x="1295400" y="0"/>
            <a:ext cx="9601200" cy="1250066"/>
          </a:xfrm>
        </p:spPr>
        <p:txBody>
          <a:bodyPr>
            <a:normAutofit/>
          </a:bodyPr>
          <a:lstStyle/>
          <a:p>
            <a:r>
              <a:rPr lang="en-US" dirty="0"/>
              <a:t>Third marker: the  counter revival/explosion of the occult</a:t>
            </a:r>
          </a:p>
        </p:txBody>
      </p:sp>
      <p:sp>
        <p:nvSpPr>
          <p:cNvPr id="3" name="Content Placeholder 2">
            <a:extLst>
              <a:ext uri="{FF2B5EF4-FFF2-40B4-BE49-F238E27FC236}">
                <a16:creationId xmlns:a16="http://schemas.microsoft.com/office/drawing/2014/main" xmlns="" id="{522C31D1-A08E-DEE7-2D55-0CD445A9C548}"/>
              </a:ext>
            </a:extLst>
          </p:cNvPr>
          <p:cNvSpPr>
            <a:spLocks noGrp="1"/>
          </p:cNvSpPr>
          <p:nvPr>
            <p:ph idx="1"/>
          </p:nvPr>
        </p:nvSpPr>
        <p:spPr>
          <a:xfrm>
            <a:off x="0" y="1523999"/>
            <a:ext cx="12192000" cy="4784203"/>
          </a:xfrm>
        </p:spPr>
        <p:txBody>
          <a:bodyPr>
            <a:normAutofit fontScale="92500" lnSpcReduction="20000"/>
          </a:bodyPr>
          <a:lstStyle/>
          <a:p>
            <a:r>
              <a:rPr lang="en-US" sz="2600" dirty="0"/>
              <a:t>2 Timothy 3:1-9 [LSB]</a:t>
            </a:r>
            <a:br>
              <a:rPr lang="en-US" sz="2600" dirty="0"/>
            </a:br>
            <a:r>
              <a:rPr lang="en-US" sz="2600" b="1" dirty="0">
                <a:highlight>
                  <a:srgbClr val="FFFF00"/>
                </a:highlight>
              </a:rPr>
              <a:t>But know this, that in the last days difficult times will come</a:t>
            </a:r>
            <a:r>
              <a:rPr lang="en-US" sz="2600" dirty="0">
                <a:highlight>
                  <a:srgbClr val="FFFF00"/>
                </a:highlight>
              </a:rPr>
              <a:t>. </a:t>
            </a:r>
            <a:r>
              <a:rPr lang="en-US" sz="2600" dirty="0"/>
              <a:t>2 For men will be lovers of self, lovers of money, boastful, arrogant, blasphemers, disobedient to parents, ungrateful, unholy, 3 unloving, irreconcilable, malicious gossips, without self-control, without gentleness, without love for good, 4 treacherous, reckless, conceited, lovers of pleasure rather than lovers of God, </a:t>
            </a:r>
            <a:r>
              <a:rPr lang="en-US" sz="2600" dirty="0">
                <a:highlight>
                  <a:srgbClr val="FFFF00"/>
                </a:highlight>
              </a:rPr>
              <a:t>5</a:t>
            </a:r>
            <a:r>
              <a:rPr lang="en-US" sz="2600" b="1" dirty="0">
                <a:highlight>
                  <a:srgbClr val="FFFF00"/>
                </a:highlight>
              </a:rPr>
              <a:t> holding to a form of godliness, but having denied its power.</a:t>
            </a:r>
            <a:r>
              <a:rPr lang="en-US" sz="2600" dirty="0"/>
              <a:t> Keep away from such men as these. 6 For among them are those who enter into households and take captive weak women weighed down with sins, being led on by various desires, 7 </a:t>
            </a:r>
            <a:r>
              <a:rPr lang="en-US" sz="2600" dirty="0">
                <a:highlight>
                  <a:srgbClr val="FFFF00"/>
                </a:highlight>
              </a:rPr>
              <a:t>always learning and never able to come to the full knowledge of the truth. 8</a:t>
            </a:r>
            <a:r>
              <a:rPr lang="en-US" sz="2600" b="1" dirty="0">
                <a:highlight>
                  <a:srgbClr val="FFFF00"/>
                </a:highlight>
              </a:rPr>
              <a:t> Just as Jannes and </a:t>
            </a:r>
            <a:r>
              <a:rPr lang="en-US" sz="2600" b="1" dirty="0" err="1">
                <a:highlight>
                  <a:srgbClr val="FFFF00"/>
                </a:highlight>
              </a:rPr>
              <a:t>Jambres</a:t>
            </a:r>
            <a:r>
              <a:rPr lang="en-US" sz="2600" b="1" dirty="0">
                <a:highlight>
                  <a:srgbClr val="FFFF00"/>
                </a:highlight>
              </a:rPr>
              <a:t> opposed Moses</a:t>
            </a:r>
            <a:r>
              <a:rPr lang="en-US" sz="2600" dirty="0">
                <a:highlight>
                  <a:srgbClr val="FFFF00"/>
                </a:highlight>
              </a:rPr>
              <a:t>, so these men also oppose the truth, men of depraved mind, disqualified in regard to the faith</a:t>
            </a:r>
            <a:r>
              <a:rPr lang="en-US" sz="2600" dirty="0"/>
              <a:t>. 9 But they will not make further progress, for their folly will be obvious to all, just as theirs was also.</a:t>
            </a:r>
            <a:r>
              <a:rPr lang="en-US" sz="2400" dirty="0"/>
              <a:t/>
            </a:r>
            <a:br>
              <a:rPr lang="en-US" sz="2400" dirty="0"/>
            </a:br>
            <a:endParaRPr lang="en-US" sz="2400" dirty="0"/>
          </a:p>
          <a:p>
            <a:pPr marL="45720" indent="0">
              <a:buNone/>
            </a:pPr>
            <a:r>
              <a:rPr lang="en-US" sz="3200" i="1" u="sng" dirty="0"/>
              <a:t>This passage speaks to the end times counter revival and a resurgence of the occult.</a:t>
            </a:r>
          </a:p>
        </p:txBody>
      </p:sp>
    </p:spTree>
    <p:extLst>
      <p:ext uri="{BB962C8B-B14F-4D97-AF65-F5344CB8AC3E}">
        <p14:creationId xmlns:p14="http://schemas.microsoft.com/office/powerpoint/2010/main" val="401474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D0BE2-5EC0-49FE-B059-3BD7E5577478}"/>
              </a:ext>
            </a:extLst>
          </p:cNvPr>
          <p:cNvSpPr>
            <a:spLocks noGrp="1"/>
          </p:cNvSpPr>
          <p:nvPr>
            <p:ph type="title"/>
          </p:nvPr>
        </p:nvSpPr>
        <p:spPr/>
        <p:txBody>
          <a:bodyPr/>
          <a:lstStyle/>
          <a:p>
            <a:r>
              <a:rPr lang="en-US" dirty="0"/>
              <a:t>Third marker: the  counter revival/explosion of the occult</a:t>
            </a:r>
          </a:p>
        </p:txBody>
      </p:sp>
      <p:sp>
        <p:nvSpPr>
          <p:cNvPr id="3" name="Content Placeholder 2">
            <a:extLst>
              <a:ext uri="{FF2B5EF4-FFF2-40B4-BE49-F238E27FC236}">
                <a16:creationId xmlns:a16="http://schemas.microsoft.com/office/drawing/2014/main" xmlns="" id="{85A72121-5A9A-AAA7-C162-7F9D2DDE8621}"/>
              </a:ext>
            </a:extLst>
          </p:cNvPr>
          <p:cNvSpPr>
            <a:spLocks noGrp="1"/>
          </p:cNvSpPr>
          <p:nvPr>
            <p:ph idx="1"/>
          </p:nvPr>
        </p:nvSpPr>
        <p:spPr/>
        <p:txBody>
          <a:bodyPr>
            <a:normAutofit/>
          </a:bodyPr>
          <a:lstStyle/>
          <a:p>
            <a:pPr marL="45720" indent="0">
              <a:buNone/>
            </a:pPr>
            <a:r>
              <a:rPr lang="en-US" sz="3200" dirty="0"/>
              <a:t>2 Timothy 3: 13</a:t>
            </a:r>
            <a:br>
              <a:rPr lang="en-US" sz="3200" dirty="0"/>
            </a:br>
            <a:r>
              <a:rPr lang="en-US" sz="3200" dirty="0"/>
              <a:t>“</a:t>
            </a:r>
            <a:r>
              <a:rPr lang="en-US" sz="3200" dirty="0">
                <a:highlight>
                  <a:srgbClr val="FFFF00"/>
                </a:highlight>
              </a:rPr>
              <a:t>But evil men and</a:t>
            </a:r>
            <a:r>
              <a:rPr lang="en-US" sz="3200" b="1" dirty="0">
                <a:highlight>
                  <a:srgbClr val="FFFF00"/>
                </a:highlight>
              </a:rPr>
              <a:t> impostors </a:t>
            </a:r>
            <a:r>
              <a:rPr lang="en-US" sz="3200" dirty="0">
                <a:highlight>
                  <a:srgbClr val="FFFF00"/>
                </a:highlight>
              </a:rPr>
              <a:t>will proceed from bad to worse, deceiving and being deceived</a:t>
            </a:r>
            <a:r>
              <a:rPr lang="en-US" sz="3200" dirty="0"/>
              <a:t>.”</a:t>
            </a:r>
          </a:p>
          <a:p>
            <a:pPr marL="45720" indent="0">
              <a:buNone/>
            </a:pPr>
            <a:r>
              <a:rPr lang="en-US" sz="2800" i="1" dirty="0"/>
              <a:t>Greek word translated </a:t>
            </a:r>
            <a:r>
              <a:rPr lang="en-US" sz="2800" dirty="0"/>
              <a:t>– “</a:t>
            </a:r>
            <a:r>
              <a:rPr lang="en-US" sz="2800" i="1" u="sng" dirty="0"/>
              <a:t>impostors”</a:t>
            </a:r>
            <a:r>
              <a:rPr lang="en-US" sz="2800" dirty="0"/>
              <a:t>–</a:t>
            </a:r>
            <a:r>
              <a:rPr lang="en-US" sz="2800" i="1" dirty="0"/>
              <a:t> (1114. goes) </a:t>
            </a:r>
            <a:br>
              <a:rPr lang="en-US" sz="2800" i="1" dirty="0"/>
            </a:br>
            <a:r>
              <a:rPr lang="en-US" sz="2800" i="1" dirty="0"/>
              <a:t>	</a:t>
            </a:r>
            <a:r>
              <a:rPr lang="en-US" sz="3600" dirty="0">
                <a:highlight>
                  <a:srgbClr val="FFFF00"/>
                </a:highlight>
              </a:rPr>
              <a:t>Definition: </a:t>
            </a:r>
            <a:r>
              <a:rPr lang="en-US" sz="3600" b="1" i="1" dirty="0">
                <a:highlight>
                  <a:srgbClr val="FFFF00"/>
                </a:highlight>
              </a:rPr>
              <a:t>sorcerer, enchanter, deceiver</a:t>
            </a:r>
            <a:r>
              <a:rPr lang="en-US" sz="2800" dirty="0"/>
              <a:t/>
            </a:r>
            <a:br>
              <a:rPr lang="en-US" sz="2800" dirty="0"/>
            </a:br>
            <a:r>
              <a:rPr lang="en-US" sz="2800" dirty="0"/>
              <a:t>	Meaning includes: conjuror, juggler, sorcerer, a tricky 	(crafty) deceiver, imposter.</a:t>
            </a:r>
          </a:p>
        </p:txBody>
      </p:sp>
    </p:spTree>
    <p:extLst>
      <p:ext uri="{BB962C8B-B14F-4D97-AF65-F5344CB8AC3E}">
        <p14:creationId xmlns:p14="http://schemas.microsoft.com/office/powerpoint/2010/main" val="36144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D89EC-0ED5-C850-45E9-9758D03FDCC1}"/>
              </a:ext>
            </a:extLst>
          </p:cNvPr>
          <p:cNvSpPr>
            <a:spLocks noGrp="1"/>
          </p:cNvSpPr>
          <p:nvPr>
            <p:ph type="title"/>
          </p:nvPr>
        </p:nvSpPr>
        <p:spPr>
          <a:xfrm>
            <a:off x="1295400" y="380999"/>
            <a:ext cx="9601200" cy="4260449"/>
          </a:xfrm>
        </p:spPr>
        <p:txBody>
          <a:bodyPr>
            <a:normAutofit/>
          </a:bodyPr>
          <a:lstStyle/>
          <a:p>
            <a:pPr algn="ctr"/>
            <a:r>
              <a:rPr lang="en-US" sz="5400" dirty="0"/>
              <a:t>The Later Rain and </a:t>
            </a:r>
            <a:br>
              <a:rPr lang="en-US" sz="5400" dirty="0"/>
            </a:br>
            <a:r>
              <a:rPr lang="en-US" sz="5400" dirty="0"/>
              <a:t>Breaking Up </a:t>
            </a:r>
            <a:br>
              <a:rPr lang="en-US" sz="5400" dirty="0"/>
            </a:br>
            <a:r>
              <a:rPr lang="en-US" sz="5400" dirty="0"/>
              <a:t>of the Soil</a:t>
            </a:r>
          </a:p>
        </p:txBody>
      </p:sp>
    </p:spTree>
    <p:extLst>
      <p:ext uri="{BB962C8B-B14F-4D97-AF65-F5344CB8AC3E}">
        <p14:creationId xmlns:p14="http://schemas.microsoft.com/office/powerpoint/2010/main" val="3665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BBA0A-3AE0-D145-A8C7-7C1CD4F7FF19}"/>
              </a:ext>
            </a:extLst>
          </p:cNvPr>
          <p:cNvSpPr>
            <a:spLocks noGrp="1"/>
          </p:cNvSpPr>
          <p:nvPr>
            <p:ph type="title"/>
          </p:nvPr>
        </p:nvSpPr>
        <p:spPr>
          <a:xfrm>
            <a:off x="1295400" y="114782"/>
            <a:ext cx="9601200" cy="1143000"/>
          </a:xfrm>
        </p:spPr>
        <p:txBody>
          <a:bodyPr/>
          <a:lstStyle/>
          <a:p>
            <a:r>
              <a:rPr lang="en-US" dirty="0"/>
              <a:t>the last days revival of the Church</a:t>
            </a:r>
            <a:br>
              <a:rPr lang="en-US" dirty="0"/>
            </a:br>
            <a:r>
              <a:rPr lang="en-US" dirty="0"/>
              <a:t>					</a:t>
            </a:r>
          </a:p>
        </p:txBody>
      </p:sp>
      <p:sp>
        <p:nvSpPr>
          <p:cNvPr id="3" name="Content Placeholder 2">
            <a:extLst>
              <a:ext uri="{FF2B5EF4-FFF2-40B4-BE49-F238E27FC236}">
                <a16:creationId xmlns:a16="http://schemas.microsoft.com/office/drawing/2014/main" xmlns="" id="{873F702D-9546-8165-9248-C5B5DD6C01D3}"/>
              </a:ext>
            </a:extLst>
          </p:cNvPr>
          <p:cNvSpPr>
            <a:spLocks noGrp="1"/>
          </p:cNvSpPr>
          <p:nvPr>
            <p:ph idx="1"/>
          </p:nvPr>
        </p:nvSpPr>
        <p:spPr>
          <a:xfrm>
            <a:off x="601884" y="1145894"/>
            <a:ext cx="11007524" cy="5331106"/>
          </a:xfrm>
        </p:spPr>
        <p:txBody>
          <a:bodyPr>
            <a:normAutofit/>
          </a:bodyPr>
          <a:lstStyle/>
          <a:p>
            <a:r>
              <a:rPr lang="en-US" sz="2800" b="1" dirty="0"/>
              <a:t>James 5:7 </a:t>
            </a:r>
            <a:r>
              <a:rPr lang="en-US" dirty="0"/>
              <a:t>[LSB]</a:t>
            </a:r>
            <a:br>
              <a:rPr lang="en-US" dirty="0"/>
            </a:br>
            <a:r>
              <a:rPr lang="en-US" sz="2400" b="1" dirty="0">
                <a:highlight>
                  <a:srgbClr val="FFFF00"/>
                </a:highlight>
              </a:rPr>
              <a:t>Therefore be patient, brothers, until the coming of the Lord. </a:t>
            </a:r>
            <a:r>
              <a:rPr lang="en-US" sz="2400" b="1" dirty="0"/>
              <a:t>Behold, </a:t>
            </a:r>
            <a:r>
              <a:rPr lang="en-US" sz="2400" b="1" dirty="0">
                <a:highlight>
                  <a:srgbClr val="FFFF00"/>
                </a:highlight>
              </a:rPr>
              <a:t>the </a:t>
            </a:r>
            <a:r>
              <a:rPr lang="en-US" sz="2400" b="1" u="sng" dirty="0">
                <a:highlight>
                  <a:srgbClr val="FFFF00"/>
                </a:highlight>
              </a:rPr>
              <a:t>farmer</a:t>
            </a:r>
            <a:r>
              <a:rPr lang="en-US" sz="2400" b="1" dirty="0">
                <a:highlight>
                  <a:srgbClr val="FFFF00"/>
                </a:highlight>
              </a:rPr>
              <a:t> waits </a:t>
            </a:r>
            <a:r>
              <a:rPr lang="en-US" sz="2400" b="1" dirty="0"/>
              <a:t>for the precious fruit of the </a:t>
            </a:r>
            <a:r>
              <a:rPr lang="en-US" sz="2400" b="1" u="sng" dirty="0">
                <a:highlight>
                  <a:srgbClr val="FFFF00"/>
                </a:highlight>
              </a:rPr>
              <a:t>soil</a:t>
            </a:r>
            <a:r>
              <a:rPr lang="en-US" sz="2400" b="1" dirty="0"/>
              <a:t>, being patient about it, until it receives the </a:t>
            </a:r>
            <a:r>
              <a:rPr lang="en-US" sz="2400" b="1" u="sng" dirty="0">
                <a:highlight>
                  <a:srgbClr val="FFFF00"/>
                </a:highlight>
              </a:rPr>
              <a:t>early and late rains</a:t>
            </a:r>
            <a:r>
              <a:rPr lang="en-US" sz="2400" b="1" dirty="0"/>
              <a:t>.</a:t>
            </a:r>
          </a:p>
          <a:p>
            <a:r>
              <a:rPr lang="en-US" sz="2400" b="1" dirty="0"/>
              <a:t>The famer—is God</a:t>
            </a:r>
          </a:p>
          <a:p>
            <a:r>
              <a:rPr lang="en-US" sz="2400" b="1" dirty="0"/>
              <a:t>The Rain—is the Holy Spirit</a:t>
            </a:r>
          </a:p>
          <a:p>
            <a:r>
              <a:rPr lang="en-US" sz="2400" b="1" dirty="0"/>
              <a:t>We—are the soil</a:t>
            </a:r>
          </a:p>
          <a:p>
            <a:r>
              <a:rPr lang="en-US" sz="2800" b="1" dirty="0"/>
              <a:t>Genesis 2:7 [LSB]</a:t>
            </a:r>
            <a:r>
              <a:rPr lang="en-US" sz="2400" b="1" dirty="0"/>
              <a:t/>
            </a:r>
            <a:br>
              <a:rPr lang="en-US" sz="2400" b="1" dirty="0"/>
            </a:br>
            <a:r>
              <a:rPr lang="en-US" sz="2800" baseline="30000" dirty="0"/>
              <a:t>7 </a:t>
            </a:r>
            <a:r>
              <a:rPr lang="en-US" sz="2800" dirty="0"/>
              <a:t>Then </a:t>
            </a:r>
            <a:r>
              <a:rPr lang="en-US" sz="2800" dirty="0">
                <a:highlight>
                  <a:srgbClr val="FFFF00"/>
                </a:highlight>
              </a:rPr>
              <a:t>Yahweh God formed man of dust from the ground </a:t>
            </a:r>
            <a:r>
              <a:rPr lang="en-US" sz="2800" dirty="0"/>
              <a:t>and breathed into his nostrils the breath of life; and so the man became a living being.</a:t>
            </a:r>
            <a:endParaRPr lang="en-US" sz="2800" b="1" dirty="0"/>
          </a:p>
        </p:txBody>
      </p:sp>
    </p:spTree>
    <p:extLst>
      <p:ext uri="{BB962C8B-B14F-4D97-AF65-F5344CB8AC3E}">
        <p14:creationId xmlns:p14="http://schemas.microsoft.com/office/powerpoint/2010/main" val="512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7C007-9D09-B778-CA62-7DC79D2AA593}"/>
              </a:ext>
            </a:extLst>
          </p:cNvPr>
          <p:cNvSpPr>
            <a:spLocks noGrp="1"/>
          </p:cNvSpPr>
          <p:nvPr>
            <p:ph type="title"/>
          </p:nvPr>
        </p:nvSpPr>
        <p:spPr/>
        <p:txBody>
          <a:bodyPr/>
          <a:lstStyle/>
          <a:p>
            <a:r>
              <a:rPr lang="en-US" dirty="0"/>
              <a:t>The Later rain:</a:t>
            </a:r>
          </a:p>
        </p:txBody>
      </p:sp>
      <p:sp>
        <p:nvSpPr>
          <p:cNvPr id="3" name="Content Placeholder 2">
            <a:extLst>
              <a:ext uri="{FF2B5EF4-FFF2-40B4-BE49-F238E27FC236}">
                <a16:creationId xmlns:a16="http://schemas.microsoft.com/office/drawing/2014/main" xmlns="" id="{F4083EC6-6A84-1E01-5C18-27578F46933C}"/>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800" b="1" i="0" u="none" strike="noStrike" kern="1200" cap="none" spc="0" normalizeH="0" baseline="0" noProof="0" dirty="0">
                <a:ln>
                  <a:noFill/>
                </a:ln>
                <a:solidFill>
                  <a:srgbClr val="514A40"/>
                </a:solidFill>
                <a:effectLst/>
                <a:uLnTx/>
                <a:uFillTx/>
                <a:latin typeface="Cambria"/>
                <a:ea typeface="+mn-ea"/>
                <a:cs typeface="+mn-cs"/>
              </a:rPr>
              <a:t>Acts 2:17 </a:t>
            </a:r>
            <a:r>
              <a:rPr kumimoji="0" lang="en-US" sz="2000" b="1" i="0" u="none" strike="noStrike" kern="1200" cap="none" spc="0" normalizeH="0" baseline="0" noProof="0" dirty="0">
                <a:ln>
                  <a:noFill/>
                </a:ln>
                <a:solidFill>
                  <a:srgbClr val="514A40"/>
                </a:solidFill>
                <a:effectLst/>
                <a:uLnTx/>
                <a:uFillTx/>
                <a:latin typeface="Cambria"/>
                <a:ea typeface="+mn-ea"/>
                <a:cs typeface="+mn-cs"/>
              </a:rPr>
              <a:t>(see Joel 2:28-32) </a:t>
            </a:r>
            <a:r>
              <a:rPr kumimoji="0" lang="en-US" sz="2000" b="0" i="0" u="none" strike="noStrike" kern="1200" cap="none" spc="0" normalizeH="0" baseline="0" noProof="0" dirty="0">
                <a:ln>
                  <a:noFill/>
                </a:ln>
                <a:solidFill>
                  <a:srgbClr val="514A40"/>
                </a:solidFill>
                <a:effectLst/>
                <a:uLnTx/>
                <a:uFillTx/>
                <a:latin typeface="Cambria"/>
                <a:ea typeface="+mn-ea"/>
                <a:cs typeface="+mn-cs"/>
              </a:rPr>
              <a:t>[LSB]</a:t>
            </a:r>
            <a:r>
              <a:rPr kumimoji="0" lang="en-US" sz="2000" b="1" i="0" u="none" strike="noStrike" kern="1200" cap="none" spc="0" normalizeH="0" baseline="0" noProof="0" dirty="0">
                <a:ln>
                  <a:noFill/>
                </a:ln>
                <a:solidFill>
                  <a:srgbClr val="514A40"/>
                </a:solidFill>
                <a:effectLst/>
                <a:uLnTx/>
                <a:uFillTx/>
                <a:latin typeface="Cambria"/>
                <a:ea typeface="+mn-ea"/>
                <a:cs typeface="+mn-cs"/>
              </a:rPr>
              <a:t/>
            </a:r>
            <a:br>
              <a:rPr kumimoji="0" lang="en-US" sz="2000" b="1"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a:t>
            </a:r>
            <a:r>
              <a:rPr kumimoji="0" lang="en-US" sz="2400" b="1" i="0" u="none" strike="noStrike" kern="1200" cap="small" spc="0" normalizeH="0" baseline="0" noProof="0" dirty="0">
                <a:ln>
                  <a:noFill/>
                </a:ln>
                <a:solidFill>
                  <a:srgbClr val="514A40"/>
                </a:solidFill>
                <a:effectLst/>
                <a:uLnTx/>
                <a:uFillTx/>
                <a:latin typeface="Cambria"/>
                <a:ea typeface="+mn-ea"/>
                <a:cs typeface="+mn-cs"/>
              </a:rPr>
              <a:t>And it shall be </a:t>
            </a:r>
            <a:r>
              <a:rPr kumimoji="0" lang="en-US" sz="2400" b="1" i="0" u="none" strike="noStrike" kern="1200" cap="small" spc="0" normalizeH="0" baseline="0" noProof="0" dirty="0">
                <a:ln>
                  <a:noFill/>
                </a:ln>
                <a:solidFill>
                  <a:srgbClr val="514A40"/>
                </a:solidFill>
                <a:effectLst/>
                <a:highlight>
                  <a:srgbClr val="FFFF00"/>
                </a:highlight>
                <a:uLnTx/>
                <a:uFillTx/>
                <a:latin typeface="Cambria"/>
                <a:ea typeface="+mn-ea"/>
                <a:cs typeface="+mn-cs"/>
              </a:rPr>
              <a:t>in the last days</a:t>
            </a:r>
            <a:r>
              <a:rPr kumimoji="0" lang="en-US" sz="2400" b="1" i="0" u="none" strike="noStrike" kern="1200" cap="none" spc="0" normalizeH="0" baseline="0" noProof="0" dirty="0">
                <a:ln>
                  <a:noFill/>
                </a:ln>
                <a:solidFill>
                  <a:srgbClr val="514A40"/>
                </a:solidFill>
                <a:effectLst/>
                <a:highlight>
                  <a:srgbClr val="FFFF00"/>
                </a:highlight>
                <a:uLnTx/>
                <a:uFillTx/>
                <a:latin typeface="Cambria"/>
                <a:ea typeface="+mn-ea"/>
                <a:cs typeface="+mn-cs"/>
              </a:rPr>
              <a:t>,’ God says,</a:t>
            </a:r>
            <a:br>
              <a:rPr kumimoji="0" lang="en-US" sz="2400" b="1" i="0" u="none" strike="noStrike" kern="1200" cap="none" spc="0" normalizeH="0" baseline="0" noProof="0" dirty="0">
                <a:ln>
                  <a:noFill/>
                </a:ln>
                <a:solidFill>
                  <a:srgbClr val="514A40"/>
                </a:solidFill>
                <a:effectLst/>
                <a:highlight>
                  <a:srgbClr val="FFFF00"/>
                </a:highlight>
                <a:uLnTx/>
                <a:uFillTx/>
                <a:latin typeface="Cambria"/>
                <a:ea typeface="+mn-ea"/>
                <a:cs typeface="+mn-cs"/>
              </a:rPr>
            </a:br>
            <a:r>
              <a:rPr kumimoji="0" lang="en-US" sz="2400" b="1" i="0" u="none" strike="noStrike" kern="1200" cap="none" spc="0" normalizeH="0" baseline="0" noProof="0" dirty="0">
                <a:ln>
                  <a:noFill/>
                </a:ln>
                <a:solidFill>
                  <a:srgbClr val="514A40"/>
                </a:solidFill>
                <a:effectLst/>
                <a:highlight>
                  <a:srgbClr val="FFFF00"/>
                </a:highlight>
                <a:uLnTx/>
                <a:uFillTx/>
                <a:latin typeface="Cambria"/>
                <a:ea typeface="+mn-ea"/>
                <a:cs typeface="+mn-cs"/>
              </a:rPr>
              <a:t>‘</a:t>
            </a:r>
            <a:r>
              <a:rPr kumimoji="0" lang="en-US" sz="2400" b="1" i="0" u="none" strike="noStrike" kern="1200" cap="small" spc="0" normalizeH="0" baseline="0" noProof="0" dirty="0">
                <a:ln>
                  <a:noFill/>
                </a:ln>
                <a:solidFill>
                  <a:srgbClr val="514A40"/>
                </a:solidFill>
                <a:effectLst/>
                <a:highlight>
                  <a:srgbClr val="FFFF00"/>
                </a:highlight>
                <a:uLnTx/>
                <a:uFillTx/>
                <a:latin typeface="Cambria"/>
                <a:ea typeface="+mn-ea"/>
                <a:cs typeface="+mn-cs"/>
              </a:rPr>
              <a:t>That I will pour out My Spirit on all</a:t>
            </a:r>
            <a:r>
              <a:rPr kumimoji="0" lang="en-US" sz="2400" b="1" i="0" u="none" strike="noStrike" kern="1200" cap="none" spc="0" normalizeH="0" baseline="0" noProof="0" dirty="0">
                <a:ln>
                  <a:noFill/>
                </a:ln>
                <a:solidFill>
                  <a:srgbClr val="514A40"/>
                </a:solidFill>
                <a:effectLst/>
                <a:uLnTx/>
                <a:uFillTx/>
                <a:latin typeface="Cambria"/>
                <a:ea typeface="+mn-ea"/>
                <a:cs typeface="+mn-cs"/>
              </a:rPr>
              <a:t> </a:t>
            </a:r>
            <a:r>
              <a:rPr kumimoji="0" lang="en-US" sz="2400" b="1" i="0" u="none" strike="noStrike" kern="1200" cap="small" spc="0" normalizeH="0" baseline="0" noProof="0" dirty="0">
                <a:ln>
                  <a:noFill/>
                </a:ln>
                <a:solidFill>
                  <a:srgbClr val="514A40"/>
                </a:solidFill>
                <a:effectLst/>
                <a:uLnTx/>
                <a:uFillTx/>
                <a:latin typeface="Cambria"/>
                <a:ea typeface="+mn-ea"/>
                <a:cs typeface="+mn-cs"/>
              </a:rPr>
              <a:t>mankind</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small" spc="0" normalizeH="0" baseline="0" noProof="0" dirty="0">
                <a:ln>
                  <a:noFill/>
                </a:ln>
                <a:solidFill>
                  <a:srgbClr val="514A40"/>
                </a:solidFill>
                <a:effectLst/>
                <a:uLnTx/>
                <a:uFillTx/>
                <a:latin typeface="Cambria"/>
                <a:ea typeface="+mn-ea"/>
                <a:cs typeface="+mn-cs"/>
              </a:rPr>
              <a:t>And your sons and your daughters shall prophesy</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small" spc="0" normalizeH="0" baseline="0" noProof="0" dirty="0">
                <a:ln>
                  <a:noFill/>
                </a:ln>
                <a:solidFill>
                  <a:srgbClr val="514A40"/>
                </a:solidFill>
                <a:effectLst/>
                <a:uLnTx/>
                <a:uFillTx/>
                <a:latin typeface="Cambria"/>
                <a:ea typeface="+mn-ea"/>
                <a:cs typeface="+mn-cs"/>
              </a:rPr>
              <a:t>And your young men shall see visions</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small" spc="0" normalizeH="0" baseline="0" noProof="0" dirty="0">
                <a:ln>
                  <a:noFill/>
                </a:ln>
                <a:solidFill>
                  <a:srgbClr val="514A40"/>
                </a:solidFill>
                <a:effectLst/>
                <a:uLnTx/>
                <a:uFillTx/>
                <a:latin typeface="Cambria"/>
                <a:ea typeface="+mn-ea"/>
                <a:cs typeface="+mn-cs"/>
              </a:rPr>
              <a:t>And your old men shall dream dreams</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1" i="0" u="none" strike="noStrike" kern="1200" cap="none" spc="0" normalizeH="0" baseline="0" noProof="0" dirty="0">
                <a:ln>
                  <a:noFill/>
                </a:ln>
                <a:solidFill>
                  <a:srgbClr val="514A40"/>
                </a:solidFill>
                <a:effectLst/>
                <a:uLnTx/>
                <a:uFillTx/>
                <a:latin typeface="Cambria"/>
                <a:ea typeface="+mn-ea"/>
                <a:cs typeface="+mn-cs"/>
              </a:rPr>
              <a:t>Joel 2:31-32 </a:t>
            </a:r>
            <a:r>
              <a:rPr kumimoji="0" lang="en-US" sz="2400" b="0" i="0" u="none" strike="noStrike" kern="1200" cap="none" spc="0" normalizeH="0" baseline="0" noProof="0" dirty="0">
                <a:ln>
                  <a:noFill/>
                </a:ln>
                <a:solidFill>
                  <a:srgbClr val="514A40"/>
                </a:solidFill>
                <a:effectLst/>
                <a:uLnTx/>
                <a:uFillTx/>
                <a:latin typeface="Cambria"/>
                <a:ea typeface="+mn-ea"/>
                <a:cs typeface="+mn-cs"/>
              </a:rPr>
              <a:t>[LSB]</a:t>
            </a:r>
            <a:r>
              <a:rPr kumimoji="0" lang="en-US" sz="2400" b="1" i="0" u="none" strike="noStrike" kern="1200" cap="none" spc="0" normalizeH="0" baseline="0" noProof="0" dirty="0">
                <a:ln>
                  <a:noFill/>
                </a:ln>
                <a:solidFill>
                  <a:srgbClr val="514A40"/>
                </a:solidFill>
                <a:effectLst/>
                <a:uLnTx/>
                <a:uFillTx/>
                <a:latin typeface="Cambria"/>
                <a:ea typeface="+mn-ea"/>
                <a:cs typeface="+mn-cs"/>
              </a:rPr>
              <a:t/>
            </a:r>
            <a:br>
              <a:rPr kumimoji="0" lang="en-US" sz="2400" b="1" i="0" u="none" strike="noStrike" kern="1200" cap="none" spc="0" normalizeH="0" baseline="0" noProof="0" dirty="0">
                <a:ln>
                  <a:noFill/>
                </a:ln>
                <a:solidFill>
                  <a:srgbClr val="514A40"/>
                </a:solidFill>
                <a:effectLst/>
                <a:uLnTx/>
                <a:uFillTx/>
                <a:latin typeface="Cambria"/>
                <a:ea typeface="+mn-ea"/>
                <a:cs typeface="+mn-cs"/>
              </a:rPr>
            </a:br>
            <a:r>
              <a:rPr kumimoji="0" lang="en-US" sz="2400" b="1" i="0" u="none" strike="noStrike" kern="1200" cap="none" spc="0" normalizeH="0" baseline="0" noProof="0" dirty="0">
                <a:ln>
                  <a:noFill/>
                </a:ln>
                <a:solidFill>
                  <a:srgbClr val="514A40"/>
                </a:solidFill>
                <a:effectLst/>
                <a:uLnTx/>
                <a:uFillTx/>
                <a:latin typeface="Cambria"/>
                <a:ea typeface="+mn-ea"/>
                <a:cs typeface="+mn-cs"/>
              </a:rPr>
              <a:t>“</a:t>
            </a:r>
            <a:r>
              <a:rPr kumimoji="0" lang="en-US" sz="2400" b="0" i="0" u="none" strike="noStrike" kern="1200" cap="none" spc="0" normalizeH="0" baseline="0" noProof="0" dirty="0">
                <a:ln>
                  <a:noFill/>
                </a:ln>
                <a:solidFill>
                  <a:srgbClr val="514A40"/>
                </a:solidFill>
                <a:effectLst/>
                <a:uLnTx/>
                <a:uFillTx/>
                <a:latin typeface="Cambria"/>
                <a:ea typeface="+mn-ea"/>
                <a:cs typeface="+mn-cs"/>
              </a:rPr>
              <a:t>…Before the great and awesome day of Yahweh comes. </a:t>
            </a:r>
            <a:r>
              <a:rPr kumimoji="0" lang="en-US" sz="2400" b="0" i="0" u="none" strike="noStrike" kern="1200" cap="none" spc="0" normalizeH="0" baseline="30000" noProof="0" dirty="0">
                <a:ln>
                  <a:noFill/>
                </a:ln>
                <a:solidFill>
                  <a:srgbClr val="514A40"/>
                </a:solidFill>
                <a:effectLst/>
                <a:uLnTx/>
                <a:uFillTx/>
                <a:latin typeface="Cambria"/>
                <a:ea typeface="+mn-ea"/>
                <a:cs typeface="+mn-cs"/>
              </a:rPr>
              <a:t>32 </a:t>
            </a:r>
            <a:r>
              <a:rPr kumimoji="0" lang="en-US" sz="2400" b="0" i="0" u="none" strike="noStrike" kern="1200" cap="none" spc="0" normalizeH="0" baseline="0" noProof="0" dirty="0">
                <a:ln>
                  <a:noFill/>
                </a:ln>
                <a:solidFill>
                  <a:srgbClr val="514A40"/>
                </a:solidFill>
                <a:effectLst/>
                <a:uLnTx/>
                <a:uFillTx/>
                <a:latin typeface="Cambria"/>
                <a:ea typeface="+mn-ea"/>
                <a:cs typeface="+mn-cs"/>
              </a:rPr>
              <a:t>And it will be that everyone who calls on the name of Yahweh Will be delivered…”</a:t>
            </a:r>
            <a:endParaRPr kumimoji="0" lang="en-US" sz="2400" b="1" i="0" u="none" strike="noStrike" kern="1200" cap="none" spc="0" normalizeH="0" baseline="0" noProof="0" dirty="0">
              <a:ln>
                <a:noFill/>
              </a:ln>
              <a:solidFill>
                <a:srgbClr val="514A40"/>
              </a:solidFill>
              <a:effectLst/>
              <a:uLnTx/>
              <a:uFillTx/>
              <a:latin typeface="Cambria"/>
              <a:ea typeface="+mn-ea"/>
              <a:cs typeface="+mn-cs"/>
            </a:endParaRPr>
          </a:p>
          <a:p>
            <a:endParaRPr lang="en-US" dirty="0"/>
          </a:p>
        </p:txBody>
      </p:sp>
    </p:spTree>
    <p:extLst>
      <p:ext uri="{BB962C8B-B14F-4D97-AF65-F5344CB8AC3E}">
        <p14:creationId xmlns:p14="http://schemas.microsoft.com/office/powerpoint/2010/main" val="639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7E0AB-FE59-196F-EFBB-0C8759ACC58D}"/>
              </a:ext>
            </a:extLst>
          </p:cNvPr>
          <p:cNvSpPr>
            <a:spLocks noGrp="1"/>
          </p:cNvSpPr>
          <p:nvPr>
            <p:ph type="title"/>
          </p:nvPr>
        </p:nvSpPr>
        <p:spPr>
          <a:xfrm>
            <a:off x="532435" y="381000"/>
            <a:ext cx="11030674" cy="1143000"/>
          </a:xfrm>
        </p:spPr>
        <p:txBody>
          <a:bodyPr/>
          <a:lstStyle/>
          <a:p>
            <a:pPr algn="ctr"/>
            <a:r>
              <a:rPr lang="en-US" dirty="0"/>
              <a:t>Breaking up the fallow ground (your heart)</a:t>
            </a:r>
          </a:p>
        </p:txBody>
      </p:sp>
      <p:sp>
        <p:nvSpPr>
          <p:cNvPr id="3" name="Content Placeholder 2">
            <a:extLst>
              <a:ext uri="{FF2B5EF4-FFF2-40B4-BE49-F238E27FC236}">
                <a16:creationId xmlns:a16="http://schemas.microsoft.com/office/drawing/2014/main" xmlns="" id="{90349F49-1645-6121-589C-38070681166D}"/>
              </a:ext>
            </a:extLst>
          </p:cNvPr>
          <p:cNvSpPr>
            <a:spLocks noGrp="1"/>
          </p:cNvSpPr>
          <p:nvPr>
            <p:ph idx="1"/>
          </p:nvPr>
        </p:nvSpPr>
        <p:spPr/>
        <p:txBody>
          <a:bodyPr>
            <a:normAutofit/>
          </a:bodyPr>
          <a:lstStyle/>
          <a:p>
            <a:r>
              <a:rPr lang="en-US" sz="2800" i="1" dirty="0"/>
              <a:t>The soil must be tilled up. The fallow ground of our hearts must be broken up and prepared to receive the rain.</a:t>
            </a:r>
          </a:p>
          <a:p>
            <a:r>
              <a:rPr lang="en-US" sz="2800" dirty="0"/>
              <a:t>Hosea 10:12 [LSB]</a:t>
            </a:r>
            <a:r>
              <a:rPr lang="en-US" sz="2000" dirty="0"/>
              <a:t/>
            </a:r>
            <a:br>
              <a:rPr lang="en-US" sz="2000" dirty="0"/>
            </a:br>
            <a:r>
              <a:rPr lang="en-US" sz="2400" dirty="0"/>
              <a:t>Sow with a view to righteousness, Reap in accordance with lovingkindness; </a:t>
            </a:r>
            <a:r>
              <a:rPr lang="en-US" sz="2400" b="1" dirty="0"/>
              <a:t>Break up your fallow ground</a:t>
            </a:r>
            <a:r>
              <a:rPr lang="en-US" sz="2400" dirty="0"/>
              <a:t>, Indeed, </a:t>
            </a:r>
            <a:r>
              <a:rPr lang="en-US" sz="2400" b="1" dirty="0"/>
              <a:t>it is time to seek Yahweh Until He comes and rains righteousness on you</a:t>
            </a:r>
            <a:r>
              <a:rPr lang="en-US" sz="2400" dirty="0"/>
              <a:t>.</a:t>
            </a:r>
          </a:p>
          <a:p>
            <a:r>
              <a:rPr lang="en-US" sz="2400" dirty="0"/>
              <a:t>[NLT]”…</a:t>
            </a:r>
            <a:r>
              <a:rPr lang="en-US" sz="2400" b="1" dirty="0">
                <a:highlight>
                  <a:srgbClr val="FFFF00"/>
                </a:highlight>
              </a:rPr>
              <a:t>Plow up the hard ground of your hearts</a:t>
            </a:r>
            <a:r>
              <a:rPr lang="en-US" sz="2400" dirty="0"/>
              <a:t>, for now is the time to seek the Lord, that he may come and shower righteousness upon you.”</a:t>
            </a:r>
          </a:p>
        </p:txBody>
      </p:sp>
    </p:spTree>
    <p:extLst>
      <p:ext uri="{BB962C8B-B14F-4D97-AF65-F5344CB8AC3E}">
        <p14:creationId xmlns:p14="http://schemas.microsoft.com/office/powerpoint/2010/main" val="21433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A54E4-58D5-9AA1-B172-0E622283B175}"/>
              </a:ext>
            </a:extLst>
          </p:cNvPr>
          <p:cNvSpPr>
            <a:spLocks noGrp="1"/>
          </p:cNvSpPr>
          <p:nvPr>
            <p:ph type="title"/>
          </p:nvPr>
        </p:nvSpPr>
        <p:spPr>
          <a:xfrm>
            <a:off x="1295400" y="0"/>
            <a:ext cx="9601200" cy="960699"/>
          </a:xfrm>
        </p:spPr>
        <p:txBody>
          <a:bodyPr>
            <a:normAutofit fontScale="90000"/>
          </a:bodyPr>
          <a:lstStyle/>
          <a:p>
            <a:r>
              <a:rPr lang="en-US" dirty="0"/>
              <a:t>Luke 4:1-14</a:t>
            </a:r>
            <a:br>
              <a:rPr lang="en-US" dirty="0"/>
            </a:br>
            <a:r>
              <a:rPr lang="en-US" dirty="0"/>
              <a:t>walking in power of the Holy Spirit</a:t>
            </a:r>
          </a:p>
        </p:txBody>
      </p:sp>
      <p:sp>
        <p:nvSpPr>
          <p:cNvPr id="3" name="Content Placeholder 2">
            <a:extLst>
              <a:ext uri="{FF2B5EF4-FFF2-40B4-BE49-F238E27FC236}">
                <a16:creationId xmlns:a16="http://schemas.microsoft.com/office/drawing/2014/main" xmlns="" id="{93F19821-4DEF-64C4-D288-9DEA69084C3F}"/>
              </a:ext>
            </a:extLst>
          </p:cNvPr>
          <p:cNvSpPr>
            <a:spLocks noGrp="1"/>
          </p:cNvSpPr>
          <p:nvPr>
            <p:ph idx="1"/>
          </p:nvPr>
        </p:nvSpPr>
        <p:spPr>
          <a:xfrm>
            <a:off x="300941" y="960699"/>
            <a:ext cx="11891059" cy="5266481"/>
          </a:xfrm>
        </p:spPr>
        <p:txBody>
          <a:bodyPr>
            <a:normAutofit/>
          </a:bodyPr>
          <a:lstStyle/>
          <a:p>
            <a:pPr marL="45720" indent="0">
              <a:buNone/>
            </a:pPr>
            <a:r>
              <a:rPr lang="en-US" sz="2800" i="1" dirty="0"/>
              <a:t>Jesus is showing us something here on going deeper. Observe this sequence:</a:t>
            </a:r>
          </a:p>
          <a:p>
            <a:pPr marL="502920" indent="-457200">
              <a:buFont typeface="+mj-lt"/>
              <a:buAutoNum type="arabicPeriod"/>
            </a:pPr>
            <a:r>
              <a:rPr lang="en-US" dirty="0"/>
              <a:t>V.1 </a:t>
            </a:r>
            <a:r>
              <a:rPr lang="en-US" sz="2400" dirty="0"/>
              <a:t>“Then Jesus, </a:t>
            </a:r>
            <a:r>
              <a:rPr lang="en-US" sz="2400" b="1" dirty="0">
                <a:highlight>
                  <a:srgbClr val="FFFF00"/>
                </a:highlight>
              </a:rPr>
              <a:t>full of the Holy Spirit</a:t>
            </a:r>
            <a:r>
              <a:rPr lang="en-US" sz="2400" dirty="0"/>
              <a:t>, returned from the Jordan River…”</a:t>
            </a:r>
            <a:r>
              <a:rPr lang="en-US" dirty="0"/>
              <a:t/>
            </a:r>
            <a:br>
              <a:rPr lang="en-US" dirty="0"/>
            </a:br>
            <a:r>
              <a:rPr lang="en-US" sz="2400" i="1" dirty="0"/>
              <a:t>[He was baptized and filled with the Holy Spirit]</a:t>
            </a:r>
          </a:p>
          <a:p>
            <a:pPr marL="502920" indent="-457200">
              <a:buFont typeface="+mj-lt"/>
              <a:buAutoNum type="arabicPeriod"/>
            </a:pPr>
            <a:r>
              <a:rPr lang="en-US" dirty="0"/>
              <a:t>V.1(b) </a:t>
            </a:r>
            <a:r>
              <a:rPr lang="en-US" sz="2400" b="1" dirty="0">
                <a:highlight>
                  <a:srgbClr val="FFFF00"/>
                </a:highlight>
              </a:rPr>
              <a:t>“…He was led by the Spirit</a:t>
            </a:r>
            <a:r>
              <a:rPr lang="en-US" sz="2400" dirty="0"/>
              <a:t> in the wilderness,”</a:t>
            </a:r>
            <a:br>
              <a:rPr lang="en-US" sz="2400" dirty="0"/>
            </a:br>
            <a:r>
              <a:rPr lang="en-US" sz="2400" i="1" dirty="0"/>
              <a:t>[In preparation for ministry: obedience—He was stepped out into the wilderness] prayer/fasting, and testing]</a:t>
            </a:r>
          </a:p>
          <a:p>
            <a:pPr marL="502920" indent="-457200">
              <a:buFont typeface="+mj-lt"/>
              <a:buAutoNum type="arabicPeriod"/>
            </a:pPr>
            <a:r>
              <a:rPr lang="en-US" dirty="0"/>
              <a:t>V.2 </a:t>
            </a:r>
            <a:r>
              <a:rPr lang="en-US" sz="2400" dirty="0"/>
              <a:t>“</a:t>
            </a:r>
            <a:r>
              <a:rPr lang="en-US" sz="2400" b="1" dirty="0">
                <a:highlight>
                  <a:srgbClr val="FFFF00"/>
                </a:highlight>
              </a:rPr>
              <a:t>where he was tempted by the devil</a:t>
            </a:r>
            <a:r>
              <a:rPr lang="en-US" sz="2400" b="1" dirty="0"/>
              <a:t> </a:t>
            </a:r>
            <a:r>
              <a:rPr lang="en-US" sz="2400" dirty="0"/>
              <a:t>for forty days. Jesus ate nothing all that time and became very hungry…”</a:t>
            </a:r>
            <a:r>
              <a:rPr lang="en-US" dirty="0"/>
              <a:t/>
            </a:r>
            <a:br>
              <a:rPr lang="en-US" dirty="0"/>
            </a:br>
            <a:r>
              <a:rPr lang="en-US" sz="2400" i="1" dirty="0"/>
              <a:t>[prayer/fasting, testing, and responds with—”it is written…”] </a:t>
            </a:r>
          </a:p>
          <a:p>
            <a:pPr marL="502920" indent="-457200">
              <a:buFont typeface="+mj-lt"/>
              <a:buAutoNum type="arabicPeriod"/>
            </a:pPr>
            <a:r>
              <a:rPr lang="en-US" dirty="0"/>
              <a:t>V.14 </a:t>
            </a:r>
            <a:r>
              <a:rPr lang="en-US" sz="2800" dirty="0"/>
              <a:t>“And Jesus returned to Galilee </a:t>
            </a:r>
            <a:r>
              <a:rPr lang="en-US" sz="2800" b="1" dirty="0">
                <a:highlight>
                  <a:srgbClr val="FFFF00"/>
                </a:highlight>
              </a:rPr>
              <a:t>in the power of the Spirit</a:t>
            </a:r>
            <a:r>
              <a:rPr lang="en-US" sz="2800" dirty="0"/>
              <a:t>, and news about Him spread through all the surrounding district.”</a:t>
            </a:r>
            <a:r>
              <a:rPr lang="en-US" dirty="0"/>
              <a:t/>
            </a:r>
            <a:br>
              <a:rPr lang="en-US" dirty="0"/>
            </a:br>
            <a:r>
              <a:rPr lang="en-US" i="1" dirty="0"/>
              <a:t>[</a:t>
            </a:r>
            <a:r>
              <a:rPr lang="en-US" sz="2400" i="1" dirty="0"/>
              <a:t>Walking in the power of the Holy Spirit came after He had passed through the testing</a:t>
            </a:r>
            <a:r>
              <a:rPr lang="en-US" i="1" dirty="0"/>
              <a:t>.]</a:t>
            </a:r>
          </a:p>
        </p:txBody>
      </p:sp>
    </p:spTree>
    <p:extLst>
      <p:ext uri="{BB962C8B-B14F-4D97-AF65-F5344CB8AC3E}">
        <p14:creationId xmlns:p14="http://schemas.microsoft.com/office/powerpoint/2010/main" val="41646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Discerning the Times; and Walking Victoriously in the Power of the Holy Spirit</a:t>
            </a:r>
          </a:p>
        </p:txBody>
      </p:sp>
      <p:sp>
        <p:nvSpPr>
          <p:cNvPr id="3" name="Content Placeholder 2"/>
          <p:cNvSpPr>
            <a:spLocks noGrp="1"/>
          </p:cNvSpPr>
          <p:nvPr>
            <p:ph idx="1"/>
          </p:nvPr>
        </p:nvSpPr>
        <p:spPr>
          <a:xfrm>
            <a:off x="1295400" y="2326512"/>
            <a:ext cx="9601200" cy="3617088"/>
          </a:xfrm>
        </p:spPr>
        <p:txBody>
          <a:bodyPr>
            <a:normAutofit/>
          </a:bodyPr>
          <a:lstStyle/>
          <a:p>
            <a:r>
              <a:rPr lang="en-US" sz="3600" dirty="0"/>
              <a:t>3 Markers of the Age Leading to the Reveal of the Antichrist</a:t>
            </a:r>
            <a:br>
              <a:rPr lang="en-US" sz="3600" dirty="0"/>
            </a:br>
            <a:endParaRPr lang="en-US" sz="3600" dirty="0"/>
          </a:p>
          <a:p>
            <a:r>
              <a:rPr lang="en-US" sz="3600" dirty="0"/>
              <a:t>The Later Rain and Breaking Up of the Soil</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B5C34-F5F8-7ECB-0E16-03919C097249}"/>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xmlns="" id="{C1A1D1D7-2B1D-5B79-6FE0-7E40E6385C51}"/>
              </a:ext>
            </a:extLst>
          </p:cNvPr>
          <p:cNvSpPr>
            <a:spLocks noGrp="1"/>
          </p:cNvSpPr>
          <p:nvPr>
            <p:ph idx="1"/>
          </p:nvPr>
        </p:nvSpPr>
        <p:spPr/>
        <p:txBody>
          <a:bodyPr/>
          <a:lstStyle/>
          <a:p>
            <a:r>
              <a:rPr lang="en-US" sz="2800" dirty="0"/>
              <a:t>In the last days there is a revival and counter revival.  This divide becomes more intense leading up to the reveal of the antichrist/man of lawlessness.</a:t>
            </a:r>
          </a:p>
          <a:p>
            <a:r>
              <a:rPr lang="en-US" sz="2800" dirty="0"/>
              <a:t>We must break up the fallow ground in our hearts (This could mean going through our personal wilderness/testing) to prepare for the later rain. We must go deeper with the Holy Spirit, and learn to walk in Power as the Bride Christ.</a:t>
            </a:r>
          </a:p>
          <a:p>
            <a:endParaRPr lang="en-US" dirty="0"/>
          </a:p>
          <a:p>
            <a:endParaRPr lang="en-US" dirty="0"/>
          </a:p>
        </p:txBody>
      </p:sp>
    </p:spTree>
    <p:extLst>
      <p:ext uri="{BB962C8B-B14F-4D97-AF65-F5344CB8AC3E}">
        <p14:creationId xmlns:p14="http://schemas.microsoft.com/office/powerpoint/2010/main" val="23104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30B3B-B8A7-A889-68CB-143D9AF48EDE}"/>
              </a:ext>
            </a:extLst>
          </p:cNvPr>
          <p:cNvSpPr>
            <a:spLocks noGrp="1"/>
          </p:cNvSpPr>
          <p:nvPr>
            <p:ph type="title"/>
          </p:nvPr>
        </p:nvSpPr>
        <p:spPr>
          <a:xfrm>
            <a:off x="1295400" y="380999"/>
            <a:ext cx="9601200" cy="4028955"/>
          </a:xfrm>
        </p:spPr>
        <p:txBody>
          <a:bodyPr>
            <a:normAutofit/>
          </a:bodyPr>
          <a:lstStyle/>
          <a:p>
            <a:pPr algn="ctr"/>
            <a:r>
              <a:rPr lang="en-US" sz="4400" dirty="0"/>
              <a:t>Let us pray</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7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82C99-33E2-6937-D7DE-EA8B5A28C946}"/>
              </a:ext>
            </a:extLst>
          </p:cNvPr>
          <p:cNvSpPr>
            <a:spLocks noGrp="1"/>
          </p:cNvSpPr>
          <p:nvPr>
            <p:ph type="title"/>
          </p:nvPr>
        </p:nvSpPr>
        <p:spPr>
          <a:xfrm>
            <a:off x="1295400" y="0"/>
            <a:ext cx="9601200" cy="1076446"/>
          </a:xfrm>
        </p:spPr>
        <p:txBody>
          <a:bodyPr/>
          <a:lstStyle/>
          <a:p>
            <a:r>
              <a:rPr lang="en-US" dirty="0"/>
              <a:t>Bonus content:</a:t>
            </a:r>
            <a:br>
              <a:rPr lang="en-US" dirty="0"/>
            </a:br>
            <a:r>
              <a:rPr lang="en-US" dirty="0"/>
              <a:t>Warning against partial obedience</a:t>
            </a:r>
          </a:p>
        </p:txBody>
      </p:sp>
      <p:sp>
        <p:nvSpPr>
          <p:cNvPr id="3" name="Content Placeholder 2">
            <a:extLst>
              <a:ext uri="{FF2B5EF4-FFF2-40B4-BE49-F238E27FC236}">
                <a16:creationId xmlns:a16="http://schemas.microsoft.com/office/drawing/2014/main" xmlns="" id="{62B3BE58-BD7F-DBA5-C41E-0C54571299A4}"/>
              </a:ext>
            </a:extLst>
          </p:cNvPr>
          <p:cNvSpPr>
            <a:spLocks noGrp="1"/>
          </p:cNvSpPr>
          <p:nvPr>
            <p:ph idx="1"/>
          </p:nvPr>
        </p:nvSpPr>
        <p:spPr>
          <a:xfrm>
            <a:off x="393539" y="1180617"/>
            <a:ext cx="11493661" cy="5069711"/>
          </a:xfrm>
        </p:spPr>
        <p:txBody>
          <a:bodyPr>
            <a:normAutofit lnSpcReduction="10000"/>
          </a:bodyPr>
          <a:lstStyle/>
          <a:p>
            <a:pPr marL="45720" indent="0">
              <a:buNone/>
            </a:pPr>
            <a:r>
              <a:rPr lang="en-US" sz="2400" dirty="0"/>
              <a:t>2 Kings 13:15-20  </a:t>
            </a:r>
            <a:r>
              <a:rPr lang="en-US" dirty="0"/>
              <a:t>[Elisha and </a:t>
            </a:r>
            <a:r>
              <a:rPr lang="en-US" dirty="0" err="1"/>
              <a:t>Jeraboam</a:t>
            </a:r>
            <a:r>
              <a:rPr lang="en-US" dirty="0"/>
              <a:t>]</a:t>
            </a:r>
            <a:br>
              <a:rPr lang="en-US" dirty="0"/>
            </a:br>
            <a:r>
              <a:rPr lang="en-US" sz="2400" dirty="0"/>
              <a:t>15 Elisha said, “Get a bow and some arrows,” and he did so. 16 “Take the bow in your hands,” he said to the king of Israel. When he had taken it, Elisha put his hands on the king’s hands. 17 “Open the east window,” he said, and he opened it. “Shoot!” Elisha said, and he shot. “The Lord’s arrow of victory, the arrow of victory over Aram!” Elisha declared. “You will completely destroy the Arameans at Aphek.”18 Then he said, “Take the arrows,” and the king took them. Elisha told him, “Strike the ground.” He struck it three times and stopped. 19 The man of God was angry with him and said, “You should have struck the ground five or six times; then you would have defeated Aram and completely destroyed it. But now you will defeat it only three times.”</a:t>
            </a:r>
            <a:br>
              <a:rPr lang="en-US" sz="2400" dirty="0"/>
            </a:br>
            <a:endParaRPr lang="en-US" sz="2400" dirty="0"/>
          </a:p>
          <a:p>
            <a:pPr marL="45720" indent="0">
              <a:buNone/>
            </a:pPr>
            <a:r>
              <a:rPr lang="en-US" sz="2800" i="1" dirty="0"/>
              <a:t>There was a measurable disobedience… there is a lesson for our prayer in this:  When we don’t go the full distance in our obedience/ when we only seek or settle for partial victory…   This is offensive to the Lord.</a:t>
            </a:r>
          </a:p>
        </p:txBody>
      </p:sp>
    </p:spTree>
    <p:extLst>
      <p:ext uri="{BB962C8B-B14F-4D97-AF65-F5344CB8AC3E}">
        <p14:creationId xmlns:p14="http://schemas.microsoft.com/office/powerpoint/2010/main" val="246990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Markers of the age prepare the way for the antichrist</a:t>
            </a:r>
          </a:p>
        </p:txBody>
      </p:sp>
      <p:sp>
        <p:nvSpPr>
          <p:cNvPr id="3" name="Text Placeholder 2"/>
          <p:cNvSpPr>
            <a:spLocks noGrp="1"/>
          </p:cNvSpPr>
          <p:nvPr>
            <p:ph type="body" idx="1"/>
          </p:nvPr>
        </p:nvSpPr>
        <p:spPr>
          <a:xfrm>
            <a:off x="7770574" y="1118980"/>
            <a:ext cx="4204858" cy="5474325"/>
          </a:xfrm>
        </p:spPr>
        <p:txBody>
          <a:bodyPr/>
          <a:lstStyle/>
          <a:p>
            <a:endParaRPr lang="en-US" dirty="0"/>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31BF-3A0A-442A-6C77-DBDBAA89A455}"/>
              </a:ext>
            </a:extLst>
          </p:cNvPr>
          <p:cNvSpPr>
            <a:spLocks noGrp="1"/>
          </p:cNvSpPr>
          <p:nvPr>
            <p:ph type="title"/>
          </p:nvPr>
        </p:nvSpPr>
        <p:spPr/>
        <p:txBody>
          <a:bodyPr>
            <a:noAutofit/>
          </a:bodyPr>
          <a:lstStyle/>
          <a:p>
            <a:r>
              <a:rPr kumimoji="0" lang="en-US" sz="36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t>Three Markers of the age preparing the way for the antichrist</a:t>
            </a:r>
            <a:endParaRPr lang="en-US" sz="3600" dirty="0"/>
          </a:p>
        </p:txBody>
      </p:sp>
      <p:sp>
        <p:nvSpPr>
          <p:cNvPr id="3" name="Content Placeholder 2">
            <a:extLst>
              <a:ext uri="{FF2B5EF4-FFF2-40B4-BE49-F238E27FC236}">
                <a16:creationId xmlns:a16="http://schemas.microsoft.com/office/drawing/2014/main" xmlns="" id="{5C3381F5-C93D-EC6E-8B7F-15CF081DCD95}"/>
              </a:ext>
            </a:extLst>
          </p:cNvPr>
          <p:cNvSpPr>
            <a:spLocks noGrp="1"/>
          </p:cNvSpPr>
          <p:nvPr>
            <p:ph idx="1"/>
          </p:nvPr>
        </p:nvSpPr>
        <p:spPr/>
        <p:txBody>
          <a:bodyPr>
            <a:normAutofit/>
          </a:bodyPr>
          <a:lstStyle/>
          <a:p>
            <a:pPr marL="502920" indent="-457200">
              <a:buFont typeface="+mj-lt"/>
              <a:buAutoNum type="arabicPeriod"/>
            </a:pPr>
            <a:r>
              <a:rPr lang="en-US" sz="3600" dirty="0"/>
              <a:t>Deterioration of morality and character of men</a:t>
            </a:r>
          </a:p>
          <a:p>
            <a:pPr marL="502920" indent="-457200">
              <a:buFont typeface="+mj-lt"/>
              <a:buAutoNum type="arabicPeriod"/>
            </a:pPr>
            <a:r>
              <a:rPr lang="en-US" sz="3600" dirty="0"/>
              <a:t>Nominal weak versions of Christianity—The church not exhibiting its power</a:t>
            </a:r>
          </a:p>
          <a:p>
            <a:pPr marL="502920" indent="-457200">
              <a:buFont typeface="+mj-lt"/>
              <a:buAutoNum type="arabicPeriod"/>
            </a:pPr>
            <a:r>
              <a:rPr lang="en-US" sz="3600" dirty="0"/>
              <a:t>An explosion of the occult</a:t>
            </a:r>
          </a:p>
        </p:txBody>
      </p:sp>
    </p:spTree>
    <p:extLst>
      <p:ext uri="{BB962C8B-B14F-4D97-AF65-F5344CB8AC3E}">
        <p14:creationId xmlns:p14="http://schemas.microsoft.com/office/powerpoint/2010/main" val="23979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DC75E-78E8-7CE3-6950-BFEEA9DF799C}"/>
              </a:ext>
            </a:extLst>
          </p:cNvPr>
          <p:cNvSpPr>
            <a:spLocks noGrp="1"/>
          </p:cNvSpPr>
          <p:nvPr>
            <p:ph type="title"/>
          </p:nvPr>
        </p:nvSpPr>
        <p:spPr/>
        <p:txBody>
          <a:bodyPr/>
          <a:lstStyle/>
          <a:p>
            <a:r>
              <a:rPr lang="en-US" dirty="0"/>
              <a:t>Markers of the Times:</a:t>
            </a:r>
            <a:br>
              <a:rPr lang="en-US" dirty="0"/>
            </a:br>
            <a:r>
              <a:rPr lang="en-US" dirty="0"/>
              <a:t>Deterioration of morality and character </a:t>
            </a:r>
          </a:p>
        </p:txBody>
      </p:sp>
      <p:sp>
        <p:nvSpPr>
          <p:cNvPr id="3" name="Content Placeholder 2">
            <a:extLst>
              <a:ext uri="{FF2B5EF4-FFF2-40B4-BE49-F238E27FC236}">
                <a16:creationId xmlns:a16="http://schemas.microsoft.com/office/drawing/2014/main" xmlns="" id="{E80C1537-3073-84F1-DEBF-5FB49DEE088E}"/>
              </a:ext>
            </a:extLst>
          </p:cNvPr>
          <p:cNvSpPr>
            <a:spLocks noGrp="1"/>
          </p:cNvSpPr>
          <p:nvPr>
            <p:ph idx="1"/>
          </p:nvPr>
        </p:nvSpPr>
        <p:spPr>
          <a:xfrm>
            <a:off x="671333" y="1523999"/>
            <a:ext cx="10857052" cy="4853651"/>
          </a:xfrm>
        </p:spPr>
        <p:txBody>
          <a:bodyPr>
            <a:normAutofit/>
          </a:bodyPr>
          <a:lstStyle/>
          <a:p>
            <a:r>
              <a:rPr lang="en-US" sz="2400" b="1" i="1" u="sng" dirty="0"/>
              <a:t>Revelations 22:10-13 [LSB]</a:t>
            </a:r>
            <a:r>
              <a:rPr lang="en-US" sz="2400" dirty="0"/>
              <a:t/>
            </a:r>
            <a:br>
              <a:rPr lang="en-US" sz="2400" dirty="0"/>
            </a:br>
            <a:r>
              <a:rPr lang="en-US" sz="2400" dirty="0"/>
              <a:t>The Final Message: Come</a:t>
            </a:r>
            <a:br>
              <a:rPr lang="en-US" sz="2400" dirty="0"/>
            </a:br>
            <a:r>
              <a:rPr lang="en-US" sz="2400" dirty="0"/>
              <a:t>10 And he said to me, “Do not seal up the words of the prophecy of this book, for the time is near. 11 </a:t>
            </a:r>
            <a:r>
              <a:rPr lang="en-US" sz="2400" b="1" dirty="0">
                <a:highlight>
                  <a:srgbClr val="FFFF00"/>
                </a:highlight>
              </a:rPr>
              <a:t>Let the one who does unrighteousness, </a:t>
            </a:r>
            <a:r>
              <a:rPr lang="en-US" sz="2400" b="1" u="sng" dirty="0">
                <a:highlight>
                  <a:srgbClr val="FFFF00"/>
                </a:highlight>
              </a:rPr>
              <a:t>still</a:t>
            </a:r>
            <a:r>
              <a:rPr lang="en-US" sz="2400" b="1" dirty="0">
                <a:highlight>
                  <a:srgbClr val="FFFF00"/>
                </a:highlight>
              </a:rPr>
              <a:t> </a:t>
            </a:r>
            <a:r>
              <a:rPr lang="en-US" sz="2400" b="1" dirty="0">
                <a:solidFill>
                  <a:srgbClr val="FF0000"/>
                </a:solidFill>
                <a:highlight>
                  <a:srgbClr val="FFFF00"/>
                </a:highlight>
              </a:rPr>
              <a:t>[2089. </a:t>
            </a:r>
            <a:r>
              <a:rPr lang="en-US" sz="2400" b="1" dirty="0" err="1">
                <a:solidFill>
                  <a:srgbClr val="FF0000"/>
                </a:solidFill>
                <a:highlight>
                  <a:srgbClr val="FFFF00"/>
                </a:highlight>
              </a:rPr>
              <a:t>eti</a:t>
            </a:r>
            <a:r>
              <a:rPr lang="en-US" sz="2400" b="1" dirty="0">
                <a:solidFill>
                  <a:srgbClr val="FF0000"/>
                </a:solidFill>
                <a:highlight>
                  <a:srgbClr val="FFFF00"/>
                </a:highlight>
              </a:rPr>
              <a:t>: still, yet, even, more, of degree: </a:t>
            </a:r>
            <a:r>
              <a:rPr lang="en-US" sz="2400" b="1">
                <a:solidFill>
                  <a:srgbClr val="FF0000"/>
                </a:solidFill>
                <a:highlight>
                  <a:srgbClr val="FFFF00"/>
                </a:highlight>
              </a:rPr>
              <a:t>further, more, </a:t>
            </a:r>
            <a:r>
              <a:rPr lang="en-US" sz="2400" b="1" dirty="0">
                <a:solidFill>
                  <a:srgbClr val="FF0000"/>
                </a:solidFill>
                <a:highlight>
                  <a:srgbClr val="FFFF00"/>
                </a:highlight>
              </a:rPr>
              <a:t>in addition]</a:t>
            </a:r>
            <a:r>
              <a:rPr lang="en-US" sz="2400" b="1" dirty="0">
                <a:highlight>
                  <a:srgbClr val="FFFF00"/>
                </a:highlight>
              </a:rPr>
              <a:t> do unrighteousness</a:t>
            </a:r>
            <a:r>
              <a:rPr lang="en-US" sz="2400" dirty="0">
                <a:highlight>
                  <a:srgbClr val="FFFF00"/>
                </a:highlight>
              </a:rPr>
              <a:t>; and the one who is filthy, </a:t>
            </a:r>
            <a:r>
              <a:rPr lang="en-US" sz="2400" b="1" u="sng" dirty="0">
                <a:highlight>
                  <a:srgbClr val="FFFF00"/>
                </a:highlight>
              </a:rPr>
              <a:t>still</a:t>
            </a:r>
            <a:r>
              <a:rPr lang="en-US" sz="2400" dirty="0">
                <a:highlight>
                  <a:srgbClr val="FFFF00"/>
                </a:highlight>
              </a:rPr>
              <a:t> be filthy; and </a:t>
            </a:r>
            <a:r>
              <a:rPr lang="en-US" sz="2400" b="1" dirty="0">
                <a:highlight>
                  <a:srgbClr val="FFFF00"/>
                </a:highlight>
              </a:rPr>
              <a:t>let the one who is righteous, </a:t>
            </a:r>
            <a:r>
              <a:rPr lang="en-US" sz="2400" b="1" u="sng" dirty="0">
                <a:highlight>
                  <a:srgbClr val="FFFF00"/>
                </a:highlight>
              </a:rPr>
              <a:t>still</a:t>
            </a:r>
            <a:r>
              <a:rPr lang="en-US" sz="2400" b="1" dirty="0">
                <a:highlight>
                  <a:srgbClr val="FFFF00"/>
                </a:highlight>
              </a:rPr>
              <a:t> do righteousness; and the one who is holy, </a:t>
            </a:r>
            <a:r>
              <a:rPr lang="en-US" sz="2400" b="1" u="sng" dirty="0">
                <a:highlight>
                  <a:srgbClr val="FFFF00"/>
                </a:highlight>
              </a:rPr>
              <a:t>still</a:t>
            </a:r>
            <a:r>
              <a:rPr lang="en-US" sz="2400" b="1" dirty="0">
                <a:highlight>
                  <a:srgbClr val="FFFF00"/>
                </a:highlight>
              </a:rPr>
              <a:t> keep himself holy</a:t>
            </a:r>
            <a:r>
              <a:rPr lang="en-US" sz="2400" dirty="0"/>
              <a:t>.”12 “Behold, I am coming quickly, and My reward is with Me, to render to every man [a]according to his work. 13 I am the Alpha and the Omega, the first and the last, the beginning and the end.”</a:t>
            </a:r>
          </a:p>
          <a:p>
            <a:r>
              <a:rPr lang="en-US" sz="2400" b="1" i="1" u="sng" dirty="0"/>
              <a:t>[NLT] </a:t>
            </a:r>
            <a:r>
              <a:rPr lang="en-US" sz="2400" dirty="0"/>
              <a:t>11 “Let the one who is doing harm </a:t>
            </a:r>
            <a:r>
              <a:rPr lang="en-US" sz="2400" b="1" dirty="0">
                <a:highlight>
                  <a:srgbClr val="FFFF00"/>
                </a:highlight>
              </a:rPr>
              <a:t>continue to do </a:t>
            </a:r>
            <a:r>
              <a:rPr lang="en-US" sz="2400" dirty="0"/>
              <a:t>harm; let the one who is vile </a:t>
            </a:r>
            <a:r>
              <a:rPr lang="en-US" sz="2400" b="1" dirty="0">
                <a:highlight>
                  <a:srgbClr val="FFFF00"/>
                </a:highlight>
              </a:rPr>
              <a:t>continue to be</a:t>
            </a:r>
            <a:r>
              <a:rPr lang="en-US" sz="2400" dirty="0"/>
              <a:t> vile; let the one who is righteous </a:t>
            </a:r>
            <a:r>
              <a:rPr lang="en-US" sz="2400" b="1" dirty="0">
                <a:highlight>
                  <a:srgbClr val="FFFF00"/>
                </a:highlight>
              </a:rPr>
              <a:t>continue to live righteously</a:t>
            </a:r>
            <a:r>
              <a:rPr lang="en-US" sz="2400" dirty="0"/>
              <a:t>; let the one who is holy </a:t>
            </a:r>
            <a:r>
              <a:rPr lang="en-US" sz="2400" b="1" dirty="0">
                <a:highlight>
                  <a:srgbClr val="FFFF00"/>
                </a:highlight>
              </a:rPr>
              <a:t>continue to be</a:t>
            </a:r>
            <a:r>
              <a:rPr lang="en-US" sz="2400" dirty="0"/>
              <a:t> holy.”</a:t>
            </a:r>
          </a:p>
        </p:txBody>
      </p:sp>
    </p:spTree>
    <p:extLst>
      <p:ext uri="{BB962C8B-B14F-4D97-AF65-F5344CB8AC3E}">
        <p14:creationId xmlns:p14="http://schemas.microsoft.com/office/powerpoint/2010/main" val="38325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CC469-FF7C-C06F-A318-83B33FC92294}"/>
              </a:ext>
            </a:extLst>
          </p:cNvPr>
          <p:cNvSpPr>
            <a:spLocks noGrp="1"/>
          </p:cNvSpPr>
          <p:nvPr>
            <p:ph type="title"/>
          </p:nvPr>
        </p:nvSpPr>
        <p:spPr>
          <a:xfrm>
            <a:off x="1235597" y="140344"/>
            <a:ext cx="9601200" cy="1143000"/>
          </a:xfrm>
        </p:spPr>
        <p:txBody>
          <a:bodyPr/>
          <a:lstStyle/>
          <a:p>
            <a:r>
              <a:rPr lang="en-US" dirty="0"/>
              <a:t>Markers 0f the times:</a:t>
            </a:r>
            <a:br>
              <a:rPr lang="en-US" dirty="0"/>
            </a:br>
            <a:r>
              <a:rPr lang="en-US" dirty="0"/>
              <a:t>Deterioration of morality and character </a:t>
            </a:r>
          </a:p>
        </p:txBody>
      </p:sp>
      <p:sp>
        <p:nvSpPr>
          <p:cNvPr id="3" name="Content Placeholder 2">
            <a:extLst>
              <a:ext uri="{FF2B5EF4-FFF2-40B4-BE49-F238E27FC236}">
                <a16:creationId xmlns:a16="http://schemas.microsoft.com/office/drawing/2014/main" xmlns="" id="{DB4A5875-FBBE-51F1-1BAE-2A376509F362}"/>
              </a:ext>
            </a:extLst>
          </p:cNvPr>
          <p:cNvSpPr>
            <a:spLocks noGrp="1"/>
          </p:cNvSpPr>
          <p:nvPr>
            <p:ph idx="1"/>
          </p:nvPr>
        </p:nvSpPr>
        <p:spPr>
          <a:xfrm>
            <a:off x="497711" y="1283345"/>
            <a:ext cx="11076973" cy="4862812"/>
          </a:xfrm>
        </p:spPr>
        <p:txBody>
          <a:bodyPr>
            <a:normAutofit lnSpcReduction="10000"/>
          </a:bodyPr>
          <a:lstStyle/>
          <a:p>
            <a:r>
              <a:rPr lang="en-US" sz="2400" b="1" dirty="0"/>
              <a:t>In Revelation 20:11</a:t>
            </a:r>
            <a:r>
              <a:rPr lang="en-US" sz="2400" dirty="0"/>
              <a:t>—</a:t>
            </a:r>
            <a:r>
              <a:rPr lang="en-US" sz="2400" i="1" dirty="0"/>
              <a:t>Jesus is saying to GO ON /STILL/CONTINUE to pursue righteousness and holiness, and the wicked will GO ON /STILL/CONTINUE to pursue more wickedness.</a:t>
            </a:r>
          </a:p>
          <a:p>
            <a:r>
              <a:rPr lang="en-US" sz="2600" i="1" dirty="0"/>
              <a:t>This is pointing to the great divide becoming increasingly more pronounced as the end draws near. The holy becomes more holy and the wicked become more wicked, increasingly. </a:t>
            </a:r>
            <a:br>
              <a:rPr lang="en-US" sz="2600" i="1" dirty="0"/>
            </a:br>
            <a:r>
              <a:rPr lang="en-US" sz="2800" dirty="0"/>
              <a:t>Daniel 8:23 [NLT]</a:t>
            </a:r>
            <a:br>
              <a:rPr lang="en-US" sz="2800" dirty="0"/>
            </a:br>
            <a:r>
              <a:rPr lang="en-US" sz="2800" dirty="0"/>
              <a:t>23 “At the end of their rule, </a:t>
            </a:r>
            <a:r>
              <a:rPr lang="en-US" sz="2800" b="1" dirty="0">
                <a:highlight>
                  <a:srgbClr val="FFFF00"/>
                </a:highlight>
              </a:rPr>
              <a:t>when their sin is at its height</a:t>
            </a:r>
            <a:r>
              <a:rPr lang="en-US" sz="2800" dirty="0"/>
              <a:t>, </a:t>
            </a:r>
            <a:r>
              <a:rPr lang="en-US" sz="2800" dirty="0">
                <a:highlight>
                  <a:srgbClr val="FFFF00"/>
                </a:highlight>
              </a:rPr>
              <a:t>a fierce king, a master of intrigue, will rise to power</a:t>
            </a:r>
            <a:r>
              <a:rPr lang="en-US" sz="2800" dirty="0"/>
              <a:t>.”</a:t>
            </a:r>
            <a:br>
              <a:rPr lang="en-US" sz="2800" dirty="0"/>
            </a:br>
            <a:r>
              <a:rPr lang="en-US" sz="2800" dirty="0"/>
              <a:t>[NIV] 23”…when </a:t>
            </a:r>
            <a:r>
              <a:rPr lang="en-US" sz="2800" b="1" dirty="0">
                <a:highlight>
                  <a:srgbClr val="FFFF00"/>
                </a:highlight>
              </a:rPr>
              <a:t>rebels have become completely wicked</a:t>
            </a:r>
            <a:r>
              <a:rPr lang="en-US" sz="2800" dirty="0"/>
              <a:t>…”</a:t>
            </a:r>
            <a:br>
              <a:rPr lang="en-US" sz="2800" dirty="0"/>
            </a:br>
            <a:r>
              <a:rPr lang="en-US" sz="2800" dirty="0"/>
              <a:t/>
            </a:r>
            <a:br>
              <a:rPr lang="en-US" sz="2800" dirty="0"/>
            </a:br>
            <a:r>
              <a:rPr lang="en-US" sz="2800" b="1" i="1" dirty="0"/>
              <a:t>[Antichrist but people believe this is referring to the Antichrist but notice what happens first.]</a:t>
            </a:r>
          </a:p>
        </p:txBody>
      </p:sp>
    </p:spTree>
    <p:extLst>
      <p:ext uri="{BB962C8B-B14F-4D97-AF65-F5344CB8AC3E}">
        <p14:creationId xmlns:p14="http://schemas.microsoft.com/office/powerpoint/2010/main" val="22979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9E583-4E2A-AD08-9D6F-8C1353ECCEE7}"/>
              </a:ext>
            </a:extLst>
          </p:cNvPr>
          <p:cNvSpPr>
            <a:spLocks noGrp="1"/>
          </p:cNvSpPr>
          <p:nvPr>
            <p:ph type="title"/>
          </p:nvPr>
        </p:nvSpPr>
        <p:spPr>
          <a:xfrm>
            <a:off x="1295400" y="0"/>
            <a:ext cx="9601200" cy="914400"/>
          </a:xfrm>
        </p:spPr>
        <p:txBody>
          <a:bodyPr>
            <a:normAutofit fontScale="90000"/>
          </a:bodyPr>
          <a:lstStyle/>
          <a:p>
            <a:r>
              <a:rPr lang="en-US" dirty="0"/>
              <a:t/>
            </a:r>
            <a:br>
              <a:rPr lang="en-US" dirty="0"/>
            </a:br>
            <a:r>
              <a:rPr lang="en-US" dirty="0"/>
              <a:t>2 Thessalonians 3:1-9 (8) [NLT]</a:t>
            </a:r>
          </a:p>
        </p:txBody>
      </p:sp>
      <p:sp>
        <p:nvSpPr>
          <p:cNvPr id="3" name="Content Placeholder 2">
            <a:extLst>
              <a:ext uri="{FF2B5EF4-FFF2-40B4-BE49-F238E27FC236}">
                <a16:creationId xmlns:a16="http://schemas.microsoft.com/office/drawing/2014/main" xmlns="" id="{2368E04A-B255-07F5-C496-A733A176C222}"/>
              </a:ext>
            </a:extLst>
          </p:cNvPr>
          <p:cNvSpPr>
            <a:spLocks noGrp="1"/>
          </p:cNvSpPr>
          <p:nvPr>
            <p:ph idx="1"/>
          </p:nvPr>
        </p:nvSpPr>
        <p:spPr>
          <a:xfrm>
            <a:off x="1" y="995423"/>
            <a:ext cx="12095544" cy="5231757"/>
          </a:xfrm>
        </p:spPr>
        <p:txBody>
          <a:bodyPr>
            <a:noAutofit/>
          </a:bodyPr>
          <a:lstStyle/>
          <a:p>
            <a:pPr marL="45720" indent="0">
              <a:buNone/>
            </a:pPr>
            <a:r>
              <a:rPr lang="en-US" sz="2200" dirty="0"/>
              <a:t>Now, dear brothers and sisters, </a:t>
            </a:r>
            <a:r>
              <a:rPr lang="en-US" sz="2200" b="1" dirty="0">
                <a:highlight>
                  <a:srgbClr val="FFFF00"/>
                </a:highlight>
              </a:rPr>
              <a:t>let us clarify some things about the coming of our Lord Jesus Christ and how we will be gathered to meet him</a:t>
            </a:r>
            <a:r>
              <a:rPr lang="en-US" sz="2200" dirty="0"/>
              <a:t>. 2 Don’t be so easily shaken or alarmed by those who say that the day of the Lord has already begun. Don’t believe them, even if they claim to have had a spiritual vision, a revelation, or a letter supposedly from us. 3 Don’t be fooled by what they say. For </a:t>
            </a:r>
            <a:r>
              <a:rPr lang="en-US" sz="2200" b="1" dirty="0">
                <a:highlight>
                  <a:srgbClr val="FFFF00"/>
                </a:highlight>
              </a:rPr>
              <a:t>that day will not come until there is a great rebellion against God and the man of lawlessness is revealed—the one who brings destruction</a:t>
            </a:r>
            <a:r>
              <a:rPr lang="en-US" sz="2200" dirty="0"/>
              <a:t>. 4 He will exalt himself and defy everything that people call god and every object of worship. He will even sit in the temple of God, claiming that he himself is God.</a:t>
            </a:r>
          </a:p>
          <a:p>
            <a:pPr marL="45720" indent="0">
              <a:buNone/>
            </a:pPr>
            <a:r>
              <a:rPr lang="en-US" sz="2200" dirty="0"/>
              <a:t>5 Don’t you remember that I told you about all this when I was with you? 6 And you know what is holding him back, for he can be revealed only when his time comes. </a:t>
            </a:r>
            <a:r>
              <a:rPr lang="en-US" sz="2200" dirty="0">
                <a:highlight>
                  <a:srgbClr val="FFFF00"/>
                </a:highlight>
              </a:rPr>
              <a:t>7 </a:t>
            </a:r>
            <a:r>
              <a:rPr lang="en-US" sz="2200" b="1" dirty="0">
                <a:highlight>
                  <a:srgbClr val="FFFF00"/>
                </a:highlight>
              </a:rPr>
              <a:t>For this lawlessness is already at work secretly, and it will remain secret until the one who is holding it back steps out of the way. 8 Then the man of lawlessness will be revealed, but the Lord Jesus will slay him with the breath of his mouth and destroy him by the splendor of his coming.</a:t>
            </a:r>
          </a:p>
          <a:p>
            <a:pPr marL="45720" indent="0">
              <a:buNone/>
            </a:pPr>
            <a:r>
              <a:rPr lang="en-US" sz="2200" b="1" dirty="0">
                <a:highlight>
                  <a:srgbClr val="FFFF00"/>
                </a:highlight>
              </a:rPr>
              <a:t>9 This man will come to do the work of Satan with counterfeit power and signs and miracles</a:t>
            </a:r>
            <a:r>
              <a:rPr lang="en-US" sz="2200" dirty="0">
                <a:highlight>
                  <a:srgbClr val="FFFF00"/>
                </a:highlight>
              </a:rPr>
              <a:t>. </a:t>
            </a:r>
          </a:p>
        </p:txBody>
      </p:sp>
    </p:spTree>
    <p:extLst>
      <p:ext uri="{BB962C8B-B14F-4D97-AF65-F5344CB8AC3E}">
        <p14:creationId xmlns:p14="http://schemas.microsoft.com/office/powerpoint/2010/main" val="19889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33A20-5BC1-F62E-1D4D-94DF4A8B91AB}"/>
              </a:ext>
            </a:extLst>
          </p:cNvPr>
          <p:cNvSpPr>
            <a:spLocks noGrp="1"/>
          </p:cNvSpPr>
          <p:nvPr>
            <p:ph type="title"/>
          </p:nvPr>
        </p:nvSpPr>
        <p:spPr>
          <a:xfrm>
            <a:off x="1295400" y="380999"/>
            <a:ext cx="9601200" cy="4445644"/>
          </a:xfrm>
        </p:spPr>
        <p:txBody>
          <a:bodyPr/>
          <a:lstStyle/>
          <a:p>
            <a:pPr algn="ctr"/>
            <a:r>
              <a:rPr lang="en-US" sz="6000" dirty="0"/>
              <a:t>Trigger warning!</a:t>
            </a:r>
            <a:r>
              <a:rPr lang="en-US" sz="4400" dirty="0"/>
              <a:t/>
            </a:r>
            <a:br>
              <a:rPr lang="en-US" sz="4400" dirty="0"/>
            </a:br>
            <a:r>
              <a:rPr lang="en-US" dirty="0"/>
              <a:t/>
            </a:r>
            <a:br>
              <a:rPr lang="en-US" dirty="0"/>
            </a:br>
            <a:r>
              <a:rPr lang="en-US" dirty="0"/>
              <a:t>What comes next could be very triggering for any religious spirit</a:t>
            </a:r>
          </a:p>
        </p:txBody>
      </p:sp>
    </p:spTree>
    <p:extLst>
      <p:ext uri="{BB962C8B-B14F-4D97-AF65-F5344CB8AC3E}">
        <p14:creationId xmlns:p14="http://schemas.microsoft.com/office/powerpoint/2010/main" val="239563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43744-4FB6-41D2-BE41-D9C8C63F722F}"/>
              </a:ext>
            </a:extLst>
          </p:cNvPr>
          <p:cNvSpPr>
            <a:spLocks noGrp="1"/>
          </p:cNvSpPr>
          <p:nvPr>
            <p:ph type="title"/>
          </p:nvPr>
        </p:nvSpPr>
        <p:spPr/>
        <p:txBody>
          <a:bodyPr/>
          <a:lstStyle/>
          <a:p>
            <a:r>
              <a:rPr lang="en-US" dirty="0"/>
              <a:t>Marker of the times:</a:t>
            </a:r>
            <a:br>
              <a:rPr lang="en-US" dirty="0"/>
            </a:br>
            <a:r>
              <a:rPr lang="en-US" dirty="0"/>
              <a:t>Nominal/weak versions of Christianity</a:t>
            </a:r>
          </a:p>
        </p:txBody>
      </p:sp>
      <p:sp>
        <p:nvSpPr>
          <p:cNvPr id="3" name="Content Placeholder 2">
            <a:extLst>
              <a:ext uri="{FF2B5EF4-FFF2-40B4-BE49-F238E27FC236}">
                <a16:creationId xmlns:a16="http://schemas.microsoft.com/office/drawing/2014/main" xmlns="" id="{7DB710AE-8BF3-A18E-33DA-0E6E0F9E959B}"/>
              </a:ext>
            </a:extLst>
          </p:cNvPr>
          <p:cNvSpPr>
            <a:spLocks noGrp="1"/>
          </p:cNvSpPr>
          <p:nvPr>
            <p:ph idx="1"/>
          </p:nvPr>
        </p:nvSpPr>
        <p:spPr/>
        <p:txBody>
          <a:bodyPr>
            <a:normAutofit/>
          </a:bodyPr>
          <a:lstStyle/>
          <a:p>
            <a:r>
              <a:rPr lang="en-US" sz="3200" i="1" u="sng" dirty="0"/>
              <a:t>The Church not exhibiting its power </a:t>
            </a:r>
            <a:r>
              <a:rPr lang="en-US" sz="2800" dirty="0"/>
              <a:t/>
            </a:r>
            <a:br>
              <a:rPr lang="en-US" sz="2800" dirty="0"/>
            </a:br>
            <a:r>
              <a:rPr lang="en-US" sz="2800" dirty="0"/>
              <a:t>(example: When churches deny Holy Spirit, and rely on their own understanding/intellect/reasoning)</a:t>
            </a:r>
          </a:p>
          <a:p>
            <a:r>
              <a:rPr lang="en-US" sz="3200" i="1" u="sng" dirty="0"/>
              <a:t>Culture of permissiveness and boundarylessness</a:t>
            </a:r>
            <a:r>
              <a:rPr lang="en-US" sz="2800" i="1" u="sng" dirty="0"/>
              <a:t/>
            </a:r>
            <a:br>
              <a:rPr lang="en-US" sz="2800" i="1" u="sng" dirty="0"/>
            </a:br>
            <a:r>
              <a:rPr lang="en-US" sz="2800" dirty="0"/>
              <a:t>Restrains Nothing!—&gt;preparing the way for the antichrist </a:t>
            </a:r>
            <a:br>
              <a:rPr lang="en-US" sz="2800" dirty="0"/>
            </a:br>
            <a:r>
              <a:rPr lang="en-US" sz="2800" dirty="0"/>
              <a:t/>
            </a:r>
            <a:br>
              <a:rPr lang="en-US" sz="2800" dirty="0"/>
            </a:br>
            <a:r>
              <a:rPr lang="en-US" sz="2800" b="1" dirty="0"/>
              <a:t>[Fortunately, God has a remedy:  And its called a </a:t>
            </a:r>
            <a:r>
              <a:rPr lang="en-US" sz="2800" b="1" i="1" dirty="0"/>
              <a:t>New Creation and Rebirth in Jesus Christ</a:t>
            </a:r>
            <a:r>
              <a:rPr lang="en-US" sz="2800" b="1" dirty="0"/>
              <a:t>!]</a:t>
            </a:r>
          </a:p>
        </p:txBody>
      </p:sp>
    </p:spTree>
    <p:extLst>
      <p:ext uri="{BB962C8B-B14F-4D97-AF65-F5344CB8AC3E}">
        <p14:creationId xmlns:p14="http://schemas.microsoft.com/office/powerpoint/2010/main" val="343858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1504</TotalTime>
  <Words>1013</Words>
  <Application>Microsoft Office PowerPoint</Application>
  <PresentationFormat>Custom</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Red Line Business 16x9</vt:lpstr>
      <vt:lpstr>Discerning the times and  walking Victoriously in the power of the  Holy Spirit</vt:lpstr>
      <vt:lpstr>Discerning the Times; and Walking Victoriously in the Power of the Holy Spirit</vt:lpstr>
      <vt:lpstr>Three Markers of the age prepare the way for the antichrist</vt:lpstr>
      <vt:lpstr>Three Markers of the age preparing the way for the antichrist</vt:lpstr>
      <vt:lpstr>Markers of the Times: Deterioration of morality and character </vt:lpstr>
      <vt:lpstr>Markers 0f the times: Deterioration of morality and character </vt:lpstr>
      <vt:lpstr> 2 Thessalonians 3:1-9 (8) [NLT]</vt:lpstr>
      <vt:lpstr>Trigger warning!  What comes next could be very triggering for any religious spirit</vt:lpstr>
      <vt:lpstr>Marker of the times: Nominal/weak versions of Christianity</vt:lpstr>
      <vt:lpstr>The battle is won with demonstrations of power that are greater than the enemy</vt:lpstr>
      <vt:lpstr> Acts 13:6-12    power confrontations</vt:lpstr>
      <vt:lpstr>The Battle was not fought in theological arguments or doctrine, but   with demonstrations of power greater than the enemy!</vt:lpstr>
      <vt:lpstr>Third marker: the  counter revival/explosion of the occult</vt:lpstr>
      <vt:lpstr>Third marker: the  counter revival/explosion of the occult</vt:lpstr>
      <vt:lpstr>The Later Rain and  Breaking Up  of the Soil</vt:lpstr>
      <vt:lpstr>the last days revival of the Church      </vt:lpstr>
      <vt:lpstr>The Later rain:</vt:lpstr>
      <vt:lpstr>Breaking up the fallow ground (your heart)</vt:lpstr>
      <vt:lpstr>Luke 4:1-14 walking in power of the Holy Spirit</vt:lpstr>
      <vt:lpstr>In Summary</vt:lpstr>
      <vt:lpstr>Let us pray</vt:lpstr>
      <vt:lpstr>PowerPoint Presentation</vt:lpstr>
      <vt:lpstr>Bonus content: Warning against partial obedience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Discerning the times and  walking Victoriously in the power of the  Holy Spirit</dc:title>
  <dc:creator>Daniel Slade</dc:creator>
  <cp:lastModifiedBy>LifeGate</cp:lastModifiedBy>
  <cp:revision>2</cp:revision>
  <dcterms:created xsi:type="dcterms:W3CDTF">2025-01-25T14:25:11Z</dcterms:created>
  <dcterms:modified xsi:type="dcterms:W3CDTF">2025-01-26T16:58:29Z</dcterms:modified>
</cp:coreProperties>
</file>