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7" r:id="rId2"/>
    <p:sldId id="283" r:id="rId3"/>
    <p:sldId id="286" r:id="rId4"/>
    <p:sldId id="301" r:id="rId5"/>
    <p:sldId id="285" r:id="rId6"/>
    <p:sldId id="287" r:id="rId7"/>
    <p:sldId id="294" r:id="rId8"/>
    <p:sldId id="288" r:id="rId9"/>
    <p:sldId id="291" r:id="rId10"/>
    <p:sldId id="298" r:id="rId11"/>
    <p:sldId id="299" r:id="rId12"/>
    <p:sldId id="284" r:id="rId13"/>
    <p:sldId id="297" r:id="rId14"/>
    <p:sldId id="300" r:id="rId15"/>
    <p:sldId id="295" r:id="rId16"/>
    <p:sldId id="292" r:id="rId17"/>
    <p:sldId id="302" r:id="rId18"/>
    <p:sldId id="293" r:id="rId19"/>
    <p:sldId id="289" r:id="rId20"/>
    <p:sldId id="290" r:id="rId21"/>
    <p:sldId id="274" r:id="rId22"/>
    <p:sldId id="303" r:id="rId23"/>
    <p:sldId id="304" r:id="rId24"/>
    <p:sldId id="271" r:id="rId25"/>
    <p:sldId id="280" r:id="rId26"/>
    <p:sldId id="279" r:id="rId27"/>
    <p:sldId id="278" r:id="rId28"/>
    <p:sldId id="282"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82528-C8BE-4679-A9EF-5D746FDC41F8}" v="28" dt="2024-12-29T12:23:26.692"/>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14" autoAdjust="0"/>
  </p:normalViewPr>
  <p:slideViewPr>
    <p:cSldViewPr snapToGrid="0">
      <p:cViewPr>
        <p:scale>
          <a:sx n="117" d="100"/>
          <a:sy n="117" d="100"/>
        </p:scale>
        <p:origin x="-252" y="-4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A0382528-C8BE-4679-A9EF-5D746FDC41F8}"/>
    <pc:docChg chg="undo custSel addSld delSld modSld sldOrd">
      <pc:chgData name="Daniel Slade" userId="a0f30abecd459ac6" providerId="LiveId" clId="{A0382528-C8BE-4679-A9EF-5D746FDC41F8}" dt="2024-12-29T12:24:36.396" v="8802" actId="14100"/>
      <pc:docMkLst>
        <pc:docMk/>
      </pc:docMkLst>
      <pc:sldChg chg="modSp del mod">
        <pc:chgData name="Daniel Slade" userId="a0f30abecd459ac6" providerId="LiveId" clId="{A0382528-C8BE-4679-A9EF-5D746FDC41F8}" dt="2024-12-29T10:49:45.342" v="6395" actId="2696"/>
        <pc:sldMkLst>
          <pc:docMk/>
          <pc:sldMk cId="142462048" sldId="267"/>
        </pc:sldMkLst>
        <pc:spChg chg="mod">
          <ac:chgData name="Daniel Slade" userId="a0f30abecd459ac6" providerId="LiveId" clId="{A0382528-C8BE-4679-A9EF-5D746FDC41F8}" dt="2024-12-28T12:32:00.506" v="4099" actId="20577"/>
          <ac:spMkLst>
            <pc:docMk/>
            <pc:sldMk cId="142462048" sldId="267"/>
            <ac:spMk id="2" creationId="{00000000-0000-0000-0000-000000000000}"/>
          </ac:spMkLst>
        </pc:spChg>
        <pc:spChg chg="mod">
          <ac:chgData name="Daniel Slade" userId="a0f30abecd459ac6" providerId="LiveId" clId="{A0382528-C8BE-4679-A9EF-5D746FDC41F8}" dt="2024-12-29T03:06:04.108" v="5586" actId="13926"/>
          <ac:spMkLst>
            <pc:docMk/>
            <pc:sldMk cId="142462048" sldId="267"/>
            <ac:spMk id="3" creationId="{00000000-0000-0000-0000-000000000000}"/>
          </ac:spMkLst>
        </pc:spChg>
      </pc:sldChg>
      <pc:sldChg chg="modSp mod ord">
        <pc:chgData name="Daniel Slade" userId="a0f30abecd459ac6" providerId="LiveId" clId="{A0382528-C8BE-4679-A9EF-5D746FDC41F8}" dt="2024-12-29T03:01:51.413" v="5571" actId="13926"/>
        <pc:sldMkLst>
          <pc:docMk/>
          <pc:sldMk cId="3963179634" sldId="271"/>
        </pc:sldMkLst>
        <pc:spChg chg="mod">
          <ac:chgData name="Daniel Slade" userId="a0f30abecd459ac6" providerId="LiveId" clId="{A0382528-C8BE-4679-A9EF-5D746FDC41F8}" dt="2024-12-29T03:01:51.413" v="5571" actId="13926"/>
          <ac:spMkLst>
            <pc:docMk/>
            <pc:sldMk cId="3963179634" sldId="271"/>
            <ac:spMk id="2" creationId="{00000000-0000-0000-0000-000000000000}"/>
          </ac:spMkLst>
        </pc:spChg>
        <pc:spChg chg="mod">
          <ac:chgData name="Daniel Slade" userId="a0f30abecd459ac6" providerId="LiveId" clId="{A0382528-C8BE-4679-A9EF-5D746FDC41F8}" dt="2024-12-29T03:01:18.199" v="5570" actId="20577"/>
          <ac:spMkLst>
            <pc:docMk/>
            <pc:sldMk cId="3963179634" sldId="271"/>
            <ac:spMk id="3" creationId="{00000000-0000-0000-0000-000000000000}"/>
          </ac:spMkLst>
        </pc:spChg>
      </pc:sldChg>
      <pc:sldChg chg="del">
        <pc:chgData name="Daniel Slade" userId="a0f30abecd459ac6" providerId="LiveId" clId="{A0382528-C8BE-4679-A9EF-5D746FDC41F8}" dt="2024-12-28T12:39:47.775" v="4298" actId="2696"/>
        <pc:sldMkLst>
          <pc:docMk/>
          <pc:sldMk cId="114670211" sldId="272"/>
        </pc:sldMkLst>
      </pc:sldChg>
      <pc:sldChg chg="del ord">
        <pc:chgData name="Daniel Slade" userId="a0f30abecd459ac6" providerId="LiveId" clId="{A0382528-C8BE-4679-A9EF-5D746FDC41F8}" dt="2024-12-28T12:39:51.024" v="4299" actId="2696"/>
        <pc:sldMkLst>
          <pc:docMk/>
          <pc:sldMk cId="1940049094" sldId="273"/>
        </pc:sldMkLst>
      </pc:sldChg>
      <pc:sldChg chg="ord">
        <pc:chgData name="Daniel Slade" userId="a0f30abecd459ac6" providerId="LiveId" clId="{A0382528-C8BE-4679-A9EF-5D746FDC41F8}" dt="2024-12-29T10:28:20.029" v="5649"/>
        <pc:sldMkLst>
          <pc:docMk/>
          <pc:sldMk cId="908817056" sldId="274"/>
        </pc:sldMkLst>
      </pc:sldChg>
      <pc:sldChg chg="del">
        <pc:chgData name="Daniel Slade" userId="a0f30abecd459ac6" providerId="LiveId" clId="{A0382528-C8BE-4679-A9EF-5D746FDC41F8}" dt="2024-12-28T12:39:53.739" v="4300" actId="2696"/>
        <pc:sldMkLst>
          <pc:docMk/>
          <pc:sldMk cId="1593453088" sldId="275"/>
        </pc:sldMkLst>
      </pc:sldChg>
      <pc:sldChg chg="del">
        <pc:chgData name="Daniel Slade" userId="a0f30abecd459ac6" providerId="LiveId" clId="{A0382528-C8BE-4679-A9EF-5D746FDC41F8}" dt="2024-12-28T12:39:57.145" v="4301" actId="2696"/>
        <pc:sldMkLst>
          <pc:docMk/>
          <pc:sldMk cId="3392644443" sldId="276"/>
        </pc:sldMkLst>
      </pc:sldChg>
      <pc:sldChg chg="modSp mod">
        <pc:chgData name="Daniel Slade" userId="a0f30abecd459ac6" providerId="LiveId" clId="{A0382528-C8BE-4679-A9EF-5D746FDC41F8}" dt="2024-12-29T10:36:55.458" v="5779" actId="14100"/>
        <pc:sldMkLst>
          <pc:docMk/>
          <pc:sldMk cId="353226357" sldId="277"/>
        </pc:sldMkLst>
        <pc:spChg chg="mod">
          <ac:chgData name="Daniel Slade" userId="a0f30abecd459ac6" providerId="LiveId" clId="{A0382528-C8BE-4679-A9EF-5D746FDC41F8}" dt="2024-12-29T10:36:55.458" v="5779" actId="14100"/>
          <ac:spMkLst>
            <pc:docMk/>
            <pc:sldMk cId="353226357" sldId="277"/>
            <ac:spMk id="2" creationId="{00000000-0000-0000-0000-000000000000}"/>
          </ac:spMkLst>
        </pc:spChg>
      </pc:sldChg>
      <pc:sldChg chg="modSp mod">
        <pc:chgData name="Daniel Slade" userId="a0f30abecd459ac6" providerId="LiveId" clId="{A0382528-C8BE-4679-A9EF-5D746FDC41F8}" dt="2024-12-29T02:31:57.518" v="4837" actId="114"/>
        <pc:sldMkLst>
          <pc:docMk/>
          <pc:sldMk cId="57621166" sldId="278"/>
        </pc:sldMkLst>
        <pc:spChg chg="mod">
          <ac:chgData name="Daniel Slade" userId="a0f30abecd459ac6" providerId="LiveId" clId="{A0382528-C8BE-4679-A9EF-5D746FDC41F8}" dt="2024-12-27T16:06:44.807" v="820" actId="313"/>
          <ac:spMkLst>
            <pc:docMk/>
            <pc:sldMk cId="57621166" sldId="278"/>
            <ac:spMk id="2" creationId="{6492A161-2B8D-D717-4B91-3302BF945935}"/>
          </ac:spMkLst>
        </pc:spChg>
        <pc:spChg chg="mod">
          <ac:chgData name="Daniel Slade" userId="a0f30abecd459ac6" providerId="LiveId" clId="{A0382528-C8BE-4679-A9EF-5D746FDC41F8}" dt="2024-12-29T02:31:57.518" v="4837" actId="114"/>
          <ac:spMkLst>
            <pc:docMk/>
            <pc:sldMk cId="57621166" sldId="278"/>
            <ac:spMk id="3" creationId="{878D87CB-C53B-4F55-1A71-EAB6368EA18B}"/>
          </ac:spMkLst>
        </pc:spChg>
      </pc:sldChg>
      <pc:sldChg chg="modSp mod">
        <pc:chgData name="Daniel Slade" userId="a0f30abecd459ac6" providerId="LiveId" clId="{A0382528-C8BE-4679-A9EF-5D746FDC41F8}" dt="2024-12-29T02:32:30.016" v="4838" actId="13926"/>
        <pc:sldMkLst>
          <pc:docMk/>
          <pc:sldMk cId="2118175273" sldId="279"/>
        </pc:sldMkLst>
        <pc:spChg chg="mod">
          <ac:chgData name="Daniel Slade" userId="a0f30abecd459ac6" providerId="LiveId" clId="{A0382528-C8BE-4679-A9EF-5D746FDC41F8}" dt="2024-12-28T12:30:21.785" v="4064" actId="20577"/>
          <ac:spMkLst>
            <pc:docMk/>
            <pc:sldMk cId="2118175273" sldId="279"/>
            <ac:spMk id="2" creationId="{6A72EC73-57B7-D6CD-42AD-0ECDC037EA6D}"/>
          </ac:spMkLst>
        </pc:spChg>
        <pc:spChg chg="mod">
          <ac:chgData name="Daniel Slade" userId="a0f30abecd459ac6" providerId="LiveId" clId="{A0382528-C8BE-4679-A9EF-5D746FDC41F8}" dt="2024-12-29T02:32:30.016" v="4838" actId="13926"/>
          <ac:spMkLst>
            <pc:docMk/>
            <pc:sldMk cId="2118175273" sldId="279"/>
            <ac:spMk id="3" creationId="{09484559-0E25-6DD3-4AA2-8537B7FCE8C9}"/>
          </ac:spMkLst>
        </pc:spChg>
      </pc:sldChg>
      <pc:sldChg chg="modSp mod ord">
        <pc:chgData name="Daniel Slade" userId="a0f30abecd459ac6" providerId="LiveId" clId="{A0382528-C8BE-4679-A9EF-5D746FDC41F8}" dt="2024-12-29T11:29:00.075" v="7301"/>
        <pc:sldMkLst>
          <pc:docMk/>
          <pc:sldMk cId="3297775179" sldId="280"/>
        </pc:sldMkLst>
        <pc:spChg chg="mod">
          <ac:chgData name="Daniel Slade" userId="a0f30abecd459ac6" providerId="LiveId" clId="{A0382528-C8BE-4679-A9EF-5D746FDC41F8}" dt="2024-12-29T02:34:15.535" v="4842" actId="13926"/>
          <ac:spMkLst>
            <pc:docMk/>
            <pc:sldMk cId="3297775179" sldId="280"/>
            <ac:spMk id="3" creationId="{F1FE6B85-E95D-0114-43C4-4D99A00A7F22}"/>
          </ac:spMkLst>
        </pc:spChg>
      </pc:sldChg>
      <pc:sldChg chg="modSp mod">
        <pc:chgData name="Daniel Slade" userId="a0f30abecd459ac6" providerId="LiveId" clId="{A0382528-C8BE-4679-A9EF-5D746FDC41F8}" dt="2024-12-29T03:02:13.267" v="5572" actId="13926"/>
        <pc:sldMkLst>
          <pc:docMk/>
          <pc:sldMk cId="31138144" sldId="281"/>
        </pc:sldMkLst>
        <pc:spChg chg="mod">
          <ac:chgData name="Daniel Slade" userId="a0f30abecd459ac6" providerId="LiveId" clId="{A0382528-C8BE-4679-A9EF-5D746FDC41F8}" dt="2024-12-29T03:02:13.267" v="5572" actId="13926"/>
          <ac:spMkLst>
            <pc:docMk/>
            <pc:sldMk cId="31138144" sldId="281"/>
            <ac:spMk id="2" creationId="{00F68170-77B9-4834-2A8B-BCEA90FDC414}"/>
          </ac:spMkLst>
        </pc:spChg>
        <pc:spChg chg="mod">
          <ac:chgData name="Daniel Slade" userId="a0f30abecd459ac6" providerId="LiveId" clId="{A0382528-C8BE-4679-A9EF-5D746FDC41F8}" dt="2024-12-28T11:34:59.112" v="3153" actId="20577"/>
          <ac:spMkLst>
            <pc:docMk/>
            <pc:sldMk cId="31138144" sldId="281"/>
            <ac:spMk id="3" creationId="{0DEBADF1-CD0E-CAA0-FEE0-3F73E30B4FDB}"/>
          </ac:spMkLst>
        </pc:spChg>
      </pc:sldChg>
      <pc:sldChg chg="modSp mod ord">
        <pc:chgData name="Daniel Slade" userId="a0f30abecd459ac6" providerId="LiveId" clId="{A0382528-C8BE-4679-A9EF-5D746FDC41F8}" dt="2024-12-29T03:00:03.832" v="5488"/>
        <pc:sldMkLst>
          <pc:docMk/>
          <pc:sldMk cId="2183388925" sldId="282"/>
        </pc:sldMkLst>
        <pc:spChg chg="mod">
          <ac:chgData name="Daniel Slade" userId="a0f30abecd459ac6" providerId="LiveId" clId="{A0382528-C8BE-4679-A9EF-5D746FDC41F8}" dt="2024-12-27T15:42:42.231" v="28" actId="113"/>
          <ac:spMkLst>
            <pc:docMk/>
            <pc:sldMk cId="2183388925" sldId="282"/>
            <ac:spMk id="3" creationId="{ED7E7EC1-A994-B201-B50C-B1F07B7BEFAD}"/>
          </ac:spMkLst>
        </pc:spChg>
      </pc:sldChg>
      <pc:sldChg chg="modSp new mod ord">
        <pc:chgData name="Daniel Slade" userId="a0f30abecd459ac6" providerId="LiveId" clId="{A0382528-C8BE-4679-A9EF-5D746FDC41F8}" dt="2024-12-27T15:46:38.908" v="166" actId="20577"/>
        <pc:sldMkLst>
          <pc:docMk/>
          <pc:sldMk cId="2493303765" sldId="283"/>
        </pc:sldMkLst>
        <pc:spChg chg="mod">
          <ac:chgData name="Daniel Slade" userId="a0f30abecd459ac6" providerId="LiveId" clId="{A0382528-C8BE-4679-A9EF-5D746FDC41F8}" dt="2024-12-27T15:46:38.908" v="166" actId="20577"/>
          <ac:spMkLst>
            <pc:docMk/>
            <pc:sldMk cId="2493303765" sldId="283"/>
            <ac:spMk id="2" creationId="{1FD460D0-2A3D-E34B-D5E7-ECBC0049A64A}"/>
          </ac:spMkLst>
        </pc:spChg>
      </pc:sldChg>
      <pc:sldChg chg="modSp new mod ord">
        <pc:chgData name="Daniel Slade" userId="a0f30abecd459ac6" providerId="LiveId" clId="{A0382528-C8BE-4679-A9EF-5D746FDC41F8}" dt="2024-12-29T12:10:16.285" v="8692" actId="20577"/>
        <pc:sldMkLst>
          <pc:docMk/>
          <pc:sldMk cId="4033675118" sldId="284"/>
        </pc:sldMkLst>
        <pc:spChg chg="mod">
          <ac:chgData name="Daniel Slade" userId="a0f30abecd459ac6" providerId="LiveId" clId="{A0382528-C8BE-4679-A9EF-5D746FDC41F8}" dt="2024-12-29T12:09:38.687" v="8691" actId="20577"/>
          <ac:spMkLst>
            <pc:docMk/>
            <pc:sldMk cId="4033675118" sldId="284"/>
            <ac:spMk id="2" creationId="{D2B90BD8-7DE7-B948-EA97-4DBC61A69B8B}"/>
          </ac:spMkLst>
        </pc:spChg>
        <pc:spChg chg="mod">
          <ac:chgData name="Daniel Slade" userId="a0f30abecd459ac6" providerId="LiveId" clId="{A0382528-C8BE-4679-A9EF-5D746FDC41F8}" dt="2024-12-29T12:10:16.285" v="8692" actId="20577"/>
          <ac:spMkLst>
            <pc:docMk/>
            <pc:sldMk cId="4033675118" sldId="284"/>
            <ac:spMk id="3" creationId="{836F90BB-D6FC-0B27-0C82-995971A69247}"/>
          </ac:spMkLst>
        </pc:spChg>
      </pc:sldChg>
      <pc:sldChg chg="modSp new mod ord">
        <pc:chgData name="Daniel Slade" userId="a0f30abecd459ac6" providerId="LiveId" clId="{A0382528-C8BE-4679-A9EF-5D746FDC41F8}" dt="2024-12-29T12:16:31.496" v="8724" actId="20577"/>
        <pc:sldMkLst>
          <pc:docMk/>
          <pc:sldMk cId="1875618536" sldId="285"/>
        </pc:sldMkLst>
        <pc:spChg chg="mod">
          <ac:chgData name="Daniel Slade" userId="a0f30abecd459ac6" providerId="LiveId" clId="{A0382528-C8BE-4679-A9EF-5D746FDC41F8}" dt="2024-12-29T10:58:53.209" v="6611" actId="27636"/>
          <ac:spMkLst>
            <pc:docMk/>
            <pc:sldMk cId="1875618536" sldId="285"/>
            <ac:spMk id="2" creationId="{10B0CC5B-B446-EF24-EC3C-DF97ED88BE1E}"/>
          </ac:spMkLst>
        </pc:spChg>
        <pc:spChg chg="mod">
          <ac:chgData name="Daniel Slade" userId="a0f30abecd459ac6" providerId="LiveId" clId="{A0382528-C8BE-4679-A9EF-5D746FDC41F8}" dt="2024-12-29T12:16:31.496" v="8724" actId="20577"/>
          <ac:spMkLst>
            <pc:docMk/>
            <pc:sldMk cId="1875618536" sldId="285"/>
            <ac:spMk id="3" creationId="{FB3EAB60-4826-1844-BAB8-BB8105AA074D}"/>
          </ac:spMkLst>
        </pc:spChg>
      </pc:sldChg>
      <pc:sldChg chg="modSp new mod ord">
        <pc:chgData name="Daniel Slade" userId="a0f30abecd459ac6" providerId="LiveId" clId="{A0382528-C8BE-4679-A9EF-5D746FDC41F8}" dt="2024-12-28T12:11:30.721" v="3794" actId="20577"/>
        <pc:sldMkLst>
          <pc:docMk/>
          <pc:sldMk cId="4232706002" sldId="286"/>
        </pc:sldMkLst>
        <pc:spChg chg="mod">
          <ac:chgData name="Daniel Slade" userId="a0f30abecd459ac6" providerId="LiveId" clId="{A0382528-C8BE-4679-A9EF-5D746FDC41F8}" dt="2024-12-28T12:11:30.721" v="3794" actId="20577"/>
          <ac:spMkLst>
            <pc:docMk/>
            <pc:sldMk cId="4232706002" sldId="286"/>
            <ac:spMk id="2" creationId="{390D11BC-37E2-36B1-9C9A-BD1D3FD4777B}"/>
          </ac:spMkLst>
        </pc:spChg>
        <pc:spChg chg="mod">
          <ac:chgData name="Daniel Slade" userId="a0f30abecd459ac6" providerId="LiveId" clId="{A0382528-C8BE-4679-A9EF-5D746FDC41F8}" dt="2024-12-27T16:10:57.321" v="839" actId="114"/>
          <ac:spMkLst>
            <pc:docMk/>
            <pc:sldMk cId="4232706002" sldId="286"/>
            <ac:spMk id="3" creationId="{FF4680AB-BC9F-5CCC-EEC3-D2BA7537BC2D}"/>
          </ac:spMkLst>
        </pc:spChg>
      </pc:sldChg>
      <pc:sldChg chg="modSp new mod ord">
        <pc:chgData name="Daniel Slade" userId="a0f30abecd459ac6" providerId="LiveId" clId="{A0382528-C8BE-4679-A9EF-5D746FDC41F8}" dt="2024-12-28T12:26:26.489" v="4029" actId="20577"/>
        <pc:sldMkLst>
          <pc:docMk/>
          <pc:sldMk cId="2563359791" sldId="287"/>
        </pc:sldMkLst>
        <pc:spChg chg="mod">
          <ac:chgData name="Daniel Slade" userId="a0f30abecd459ac6" providerId="LiveId" clId="{A0382528-C8BE-4679-A9EF-5D746FDC41F8}" dt="2024-12-28T11:51:34.740" v="3558" actId="20577"/>
          <ac:spMkLst>
            <pc:docMk/>
            <pc:sldMk cId="2563359791" sldId="287"/>
            <ac:spMk id="2" creationId="{D717F3A9-2F19-E482-5629-32BEBE2BA0B6}"/>
          </ac:spMkLst>
        </pc:spChg>
        <pc:spChg chg="mod">
          <ac:chgData name="Daniel Slade" userId="a0f30abecd459ac6" providerId="LiveId" clId="{A0382528-C8BE-4679-A9EF-5D746FDC41F8}" dt="2024-12-28T12:26:26.489" v="4029" actId="20577"/>
          <ac:spMkLst>
            <pc:docMk/>
            <pc:sldMk cId="2563359791" sldId="287"/>
            <ac:spMk id="3" creationId="{80A1E0BA-645F-F0B6-F9FD-1AC591003FC2}"/>
          </ac:spMkLst>
        </pc:spChg>
      </pc:sldChg>
      <pc:sldChg chg="modSp new mod">
        <pc:chgData name="Daniel Slade" userId="a0f30abecd459ac6" providerId="LiveId" clId="{A0382528-C8BE-4679-A9EF-5D746FDC41F8}" dt="2024-12-27T16:44:10.992" v="1447" actId="113"/>
        <pc:sldMkLst>
          <pc:docMk/>
          <pc:sldMk cId="3631611262" sldId="288"/>
        </pc:sldMkLst>
        <pc:spChg chg="mod">
          <ac:chgData name="Daniel Slade" userId="a0f30abecd459ac6" providerId="LiveId" clId="{A0382528-C8BE-4679-A9EF-5D746FDC41F8}" dt="2024-12-27T16:14:29.440" v="892" actId="20577"/>
          <ac:spMkLst>
            <pc:docMk/>
            <pc:sldMk cId="3631611262" sldId="288"/>
            <ac:spMk id="2" creationId="{8629609B-4DF5-992B-007F-38214C408C5C}"/>
          </ac:spMkLst>
        </pc:spChg>
        <pc:spChg chg="mod">
          <ac:chgData name="Daniel Slade" userId="a0f30abecd459ac6" providerId="LiveId" clId="{A0382528-C8BE-4679-A9EF-5D746FDC41F8}" dt="2024-12-27T16:44:10.992" v="1447" actId="113"/>
          <ac:spMkLst>
            <pc:docMk/>
            <pc:sldMk cId="3631611262" sldId="288"/>
            <ac:spMk id="3" creationId="{11C6A188-A2F7-1EA2-01C9-F12F9FB2D783}"/>
          </ac:spMkLst>
        </pc:spChg>
      </pc:sldChg>
      <pc:sldChg chg="modSp new mod">
        <pc:chgData name="Daniel Slade" userId="a0f30abecd459ac6" providerId="LiveId" clId="{A0382528-C8BE-4679-A9EF-5D746FDC41F8}" dt="2024-12-29T11:26:42.498" v="7294" actId="20577"/>
        <pc:sldMkLst>
          <pc:docMk/>
          <pc:sldMk cId="4071237896" sldId="289"/>
        </pc:sldMkLst>
        <pc:spChg chg="mod">
          <ac:chgData name="Daniel Slade" userId="a0f30abecd459ac6" providerId="LiveId" clId="{A0382528-C8BE-4679-A9EF-5D746FDC41F8}" dt="2024-12-29T11:26:42.498" v="7294" actId="20577"/>
          <ac:spMkLst>
            <pc:docMk/>
            <pc:sldMk cId="4071237896" sldId="289"/>
            <ac:spMk id="2" creationId="{9DD8F91A-70CA-B7A0-1D41-81BFDA201E85}"/>
          </ac:spMkLst>
        </pc:spChg>
        <pc:spChg chg="mod">
          <ac:chgData name="Daniel Slade" userId="a0f30abecd459ac6" providerId="LiveId" clId="{A0382528-C8BE-4679-A9EF-5D746FDC41F8}" dt="2024-12-28T12:24:17.641" v="3999" actId="255"/>
          <ac:spMkLst>
            <pc:docMk/>
            <pc:sldMk cId="4071237896" sldId="289"/>
            <ac:spMk id="3" creationId="{AFEB8923-A9B3-375B-E9CF-E9BB75BD7CE2}"/>
          </ac:spMkLst>
        </pc:spChg>
      </pc:sldChg>
      <pc:sldChg chg="modSp new mod">
        <pc:chgData name="Daniel Slade" userId="a0f30abecd459ac6" providerId="LiveId" clId="{A0382528-C8BE-4679-A9EF-5D746FDC41F8}" dt="2024-12-29T11:26:37.352" v="7293" actId="20577"/>
        <pc:sldMkLst>
          <pc:docMk/>
          <pc:sldMk cId="2039083224" sldId="290"/>
        </pc:sldMkLst>
        <pc:spChg chg="mod">
          <ac:chgData name="Daniel Slade" userId="a0f30abecd459ac6" providerId="LiveId" clId="{A0382528-C8BE-4679-A9EF-5D746FDC41F8}" dt="2024-12-29T11:26:37.352" v="7293" actId="20577"/>
          <ac:spMkLst>
            <pc:docMk/>
            <pc:sldMk cId="2039083224" sldId="290"/>
            <ac:spMk id="2" creationId="{6CFF5034-8615-FF7B-1874-EAB476BA7AB1}"/>
          </ac:spMkLst>
        </pc:spChg>
        <pc:spChg chg="mod">
          <ac:chgData name="Daniel Slade" userId="a0f30abecd459ac6" providerId="LiveId" clId="{A0382528-C8BE-4679-A9EF-5D746FDC41F8}" dt="2024-12-28T12:24:00.212" v="3995" actId="27636"/>
          <ac:spMkLst>
            <pc:docMk/>
            <pc:sldMk cId="2039083224" sldId="290"/>
            <ac:spMk id="3" creationId="{ECF4EFAA-78B7-441F-D6B3-91EC03F36C68}"/>
          </ac:spMkLst>
        </pc:spChg>
      </pc:sldChg>
      <pc:sldChg chg="modSp new mod">
        <pc:chgData name="Daniel Slade" userId="a0f30abecd459ac6" providerId="LiveId" clId="{A0382528-C8BE-4679-A9EF-5D746FDC41F8}" dt="2024-12-29T11:07:03.637" v="6716" actId="313"/>
        <pc:sldMkLst>
          <pc:docMk/>
          <pc:sldMk cId="3787972718" sldId="291"/>
        </pc:sldMkLst>
        <pc:spChg chg="mod">
          <ac:chgData name="Daniel Slade" userId="a0f30abecd459ac6" providerId="LiveId" clId="{A0382528-C8BE-4679-A9EF-5D746FDC41F8}" dt="2024-12-29T11:07:03.637" v="6716" actId="313"/>
          <ac:spMkLst>
            <pc:docMk/>
            <pc:sldMk cId="3787972718" sldId="291"/>
            <ac:spMk id="2" creationId="{27E2D0F9-FEAC-6305-1AAC-57179CF1D2E5}"/>
          </ac:spMkLst>
        </pc:spChg>
        <pc:spChg chg="mod">
          <ac:chgData name="Daniel Slade" userId="a0f30abecd459ac6" providerId="LiveId" clId="{A0382528-C8BE-4679-A9EF-5D746FDC41F8}" dt="2024-12-29T11:06:43.934" v="6715" actId="13926"/>
          <ac:spMkLst>
            <pc:docMk/>
            <pc:sldMk cId="3787972718" sldId="291"/>
            <ac:spMk id="3" creationId="{86F0A8AD-34B9-96AA-46CC-98849D8AC165}"/>
          </ac:spMkLst>
        </pc:spChg>
      </pc:sldChg>
      <pc:sldChg chg="modSp new mod ord">
        <pc:chgData name="Daniel Slade" userId="a0f30abecd459ac6" providerId="LiveId" clId="{A0382528-C8BE-4679-A9EF-5D746FDC41F8}" dt="2024-12-29T12:15:20.979" v="8716" actId="13926"/>
        <pc:sldMkLst>
          <pc:docMk/>
          <pc:sldMk cId="104382177" sldId="292"/>
        </pc:sldMkLst>
        <pc:spChg chg="mod">
          <ac:chgData name="Daniel Slade" userId="a0f30abecd459ac6" providerId="LiveId" clId="{A0382528-C8BE-4679-A9EF-5D746FDC41F8}" dt="2024-12-28T11:18:32.493" v="2387" actId="20577"/>
          <ac:spMkLst>
            <pc:docMk/>
            <pc:sldMk cId="104382177" sldId="292"/>
            <ac:spMk id="2" creationId="{A0C95C9F-1C3C-066D-3E7F-80A236F58BC0}"/>
          </ac:spMkLst>
        </pc:spChg>
        <pc:spChg chg="mod">
          <ac:chgData name="Daniel Slade" userId="a0f30abecd459ac6" providerId="LiveId" clId="{A0382528-C8BE-4679-A9EF-5D746FDC41F8}" dt="2024-12-29T12:15:20.979" v="8716" actId="13926"/>
          <ac:spMkLst>
            <pc:docMk/>
            <pc:sldMk cId="104382177" sldId="292"/>
            <ac:spMk id="3" creationId="{FB3F417F-D7E7-F2FE-AF2D-715DFA2A153A}"/>
          </ac:spMkLst>
        </pc:spChg>
      </pc:sldChg>
      <pc:sldChg chg="modSp new mod ord">
        <pc:chgData name="Daniel Slade" userId="a0f30abecd459ac6" providerId="LiveId" clId="{A0382528-C8BE-4679-A9EF-5D746FDC41F8}" dt="2024-12-29T11:29:54.079" v="7303"/>
        <pc:sldMkLst>
          <pc:docMk/>
          <pc:sldMk cId="3845423157" sldId="293"/>
        </pc:sldMkLst>
        <pc:spChg chg="mod">
          <ac:chgData name="Daniel Slade" userId="a0f30abecd459ac6" providerId="LiveId" clId="{A0382528-C8BE-4679-A9EF-5D746FDC41F8}" dt="2024-12-28T11:37:44.935" v="3221" actId="20577"/>
          <ac:spMkLst>
            <pc:docMk/>
            <pc:sldMk cId="3845423157" sldId="293"/>
            <ac:spMk id="2" creationId="{E5A9A70B-0D2B-E6FE-E595-17C4EEFFD8A6}"/>
          </ac:spMkLst>
        </pc:spChg>
        <pc:spChg chg="mod">
          <ac:chgData name="Daniel Slade" userId="a0f30abecd459ac6" providerId="LiveId" clId="{A0382528-C8BE-4679-A9EF-5D746FDC41F8}" dt="2024-12-28T11:34:18.559" v="3148" actId="5793"/>
          <ac:spMkLst>
            <pc:docMk/>
            <pc:sldMk cId="3845423157" sldId="293"/>
            <ac:spMk id="3" creationId="{1FC58245-3599-962A-A77F-E954FC11217B}"/>
          </ac:spMkLst>
        </pc:spChg>
      </pc:sldChg>
      <pc:sldChg chg="modSp new mod ord">
        <pc:chgData name="Daniel Slade" userId="a0f30abecd459ac6" providerId="LiveId" clId="{A0382528-C8BE-4679-A9EF-5D746FDC41F8}" dt="2024-12-28T12:38:39.381" v="4297" actId="114"/>
        <pc:sldMkLst>
          <pc:docMk/>
          <pc:sldMk cId="3225659509" sldId="294"/>
        </pc:sldMkLst>
        <pc:spChg chg="mod">
          <ac:chgData name="Daniel Slade" userId="a0f30abecd459ac6" providerId="LiveId" clId="{A0382528-C8BE-4679-A9EF-5D746FDC41F8}" dt="2024-12-28T11:52:22.180" v="3626" actId="20577"/>
          <ac:spMkLst>
            <pc:docMk/>
            <pc:sldMk cId="3225659509" sldId="294"/>
            <ac:spMk id="2" creationId="{B219B7B9-5003-C749-D4F7-E03D2945B9B2}"/>
          </ac:spMkLst>
        </pc:spChg>
        <pc:spChg chg="mod">
          <ac:chgData name="Daniel Slade" userId="a0f30abecd459ac6" providerId="LiveId" clId="{A0382528-C8BE-4679-A9EF-5D746FDC41F8}" dt="2024-12-28T12:38:39.381" v="4297" actId="114"/>
          <ac:spMkLst>
            <pc:docMk/>
            <pc:sldMk cId="3225659509" sldId="294"/>
            <ac:spMk id="3" creationId="{89A1A2CD-1174-4925-86B2-2D6CBBD55E1A}"/>
          </ac:spMkLst>
        </pc:spChg>
      </pc:sldChg>
      <pc:sldChg chg="modSp new mod">
        <pc:chgData name="Daniel Slade" userId="a0f30abecd459ac6" providerId="LiveId" clId="{A0382528-C8BE-4679-A9EF-5D746FDC41F8}" dt="2024-12-29T10:40:05.787" v="5805" actId="33524"/>
        <pc:sldMkLst>
          <pc:docMk/>
          <pc:sldMk cId="2319122502" sldId="295"/>
        </pc:sldMkLst>
        <pc:spChg chg="mod">
          <ac:chgData name="Daniel Slade" userId="a0f30abecd459ac6" providerId="LiveId" clId="{A0382528-C8BE-4679-A9EF-5D746FDC41F8}" dt="2024-12-28T12:21:04.915" v="3917" actId="20577"/>
          <ac:spMkLst>
            <pc:docMk/>
            <pc:sldMk cId="2319122502" sldId="295"/>
            <ac:spMk id="2" creationId="{442F058D-4661-DAC1-2197-175233EA3542}"/>
          </ac:spMkLst>
        </pc:spChg>
        <pc:spChg chg="mod">
          <ac:chgData name="Daniel Slade" userId="a0f30abecd459ac6" providerId="LiveId" clId="{A0382528-C8BE-4679-A9EF-5D746FDC41F8}" dt="2024-12-29T10:40:05.787" v="5805" actId="33524"/>
          <ac:spMkLst>
            <pc:docMk/>
            <pc:sldMk cId="2319122502" sldId="295"/>
            <ac:spMk id="3" creationId="{00A7E00D-067F-5948-734B-37DE18528B8B}"/>
          </ac:spMkLst>
        </pc:spChg>
      </pc:sldChg>
      <pc:sldChg chg="new del">
        <pc:chgData name="Daniel Slade" userId="a0f30abecd459ac6" providerId="LiveId" clId="{A0382528-C8BE-4679-A9EF-5D746FDC41F8}" dt="2024-12-29T02:21:47.101" v="4304" actId="2696"/>
        <pc:sldMkLst>
          <pc:docMk/>
          <pc:sldMk cId="401291041" sldId="296"/>
        </pc:sldMkLst>
      </pc:sldChg>
      <pc:sldChg chg="modSp new mod ord">
        <pc:chgData name="Daniel Slade" userId="a0f30abecd459ac6" providerId="LiveId" clId="{A0382528-C8BE-4679-A9EF-5D746FDC41F8}" dt="2024-12-29T12:16:17.143" v="8722" actId="20577"/>
        <pc:sldMkLst>
          <pc:docMk/>
          <pc:sldMk cId="2312836824" sldId="297"/>
        </pc:sldMkLst>
        <pc:spChg chg="mod">
          <ac:chgData name="Daniel Slade" userId="a0f30abecd459ac6" providerId="LiveId" clId="{A0382528-C8BE-4679-A9EF-5D746FDC41F8}" dt="2024-12-29T02:28:12.449" v="4833" actId="122"/>
          <ac:spMkLst>
            <pc:docMk/>
            <pc:sldMk cId="2312836824" sldId="297"/>
            <ac:spMk id="2" creationId="{601C019D-DD3F-BAB9-3412-76D50A4F872C}"/>
          </ac:spMkLst>
        </pc:spChg>
        <pc:spChg chg="mod">
          <ac:chgData name="Daniel Slade" userId="a0f30abecd459ac6" providerId="LiveId" clId="{A0382528-C8BE-4679-A9EF-5D746FDC41F8}" dt="2024-12-29T12:16:17.143" v="8722" actId="20577"/>
          <ac:spMkLst>
            <pc:docMk/>
            <pc:sldMk cId="2312836824" sldId="297"/>
            <ac:spMk id="3" creationId="{9E6079D8-071F-1AF3-D079-3C7EA519740E}"/>
          </ac:spMkLst>
        </pc:spChg>
      </pc:sldChg>
      <pc:sldChg chg="modSp new mod">
        <pc:chgData name="Daniel Slade" userId="a0f30abecd459ac6" providerId="LiveId" clId="{A0382528-C8BE-4679-A9EF-5D746FDC41F8}" dt="2024-12-29T02:56:36.062" v="5476" actId="113"/>
        <pc:sldMkLst>
          <pc:docMk/>
          <pc:sldMk cId="627278055" sldId="298"/>
        </pc:sldMkLst>
        <pc:spChg chg="mod">
          <ac:chgData name="Daniel Slade" userId="a0f30abecd459ac6" providerId="LiveId" clId="{A0382528-C8BE-4679-A9EF-5D746FDC41F8}" dt="2024-12-29T02:36:00.226" v="4883" actId="313"/>
          <ac:spMkLst>
            <pc:docMk/>
            <pc:sldMk cId="627278055" sldId="298"/>
            <ac:spMk id="2" creationId="{991C103A-6D97-3C1E-C35E-E949E7D903FE}"/>
          </ac:spMkLst>
        </pc:spChg>
        <pc:spChg chg="mod">
          <ac:chgData name="Daniel Slade" userId="a0f30abecd459ac6" providerId="LiveId" clId="{A0382528-C8BE-4679-A9EF-5D746FDC41F8}" dt="2024-12-29T02:56:36.062" v="5476" actId="113"/>
          <ac:spMkLst>
            <pc:docMk/>
            <pc:sldMk cId="627278055" sldId="298"/>
            <ac:spMk id="3" creationId="{83AEDB95-FDAB-D57A-D7D3-EF2CCC6E590E}"/>
          </ac:spMkLst>
        </pc:spChg>
      </pc:sldChg>
      <pc:sldChg chg="modSp new del mod">
        <pc:chgData name="Daniel Slade" userId="a0f30abecd459ac6" providerId="LiveId" clId="{A0382528-C8BE-4679-A9EF-5D746FDC41F8}" dt="2024-12-29T02:52:42.261" v="5328" actId="2696"/>
        <pc:sldMkLst>
          <pc:docMk/>
          <pc:sldMk cId="3201910022" sldId="299"/>
        </pc:sldMkLst>
        <pc:spChg chg="mod">
          <ac:chgData name="Daniel Slade" userId="a0f30abecd459ac6" providerId="LiveId" clId="{A0382528-C8BE-4679-A9EF-5D746FDC41F8}" dt="2024-12-29T02:52:07.525" v="5263" actId="5793"/>
          <ac:spMkLst>
            <pc:docMk/>
            <pc:sldMk cId="3201910022" sldId="299"/>
            <ac:spMk id="2" creationId="{4D49BDEE-27D6-CB87-5250-95DFE4365FAA}"/>
          </ac:spMkLst>
        </pc:spChg>
        <pc:spChg chg="mod">
          <ac:chgData name="Daniel Slade" userId="a0f30abecd459ac6" providerId="LiveId" clId="{A0382528-C8BE-4679-A9EF-5D746FDC41F8}" dt="2024-12-29T02:52:24.179" v="5327" actId="20577"/>
          <ac:spMkLst>
            <pc:docMk/>
            <pc:sldMk cId="3201910022" sldId="299"/>
            <ac:spMk id="3" creationId="{E672DCC1-CF65-2CF5-7E41-24F72F88AD19}"/>
          </ac:spMkLst>
        </pc:spChg>
      </pc:sldChg>
      <pc:sldChg chg="modSp new mod">
        <pc:chgData name="Daniel Slade" userId="a0f30abecd459ac6" providerId="LiveId" clId="{A0382528-C8BE-4679-A9EF-5D746FDC41F8}" dt="2024-12-29T11:27:21.908" v="7298" actId="20577"/>
        <pc:sldMkLst>
          <pc:docMk/>
          <pc:sldMk cId="3765856568" sldId="299"/>
        </pc:sldMkLst>
        <pc:spChg chg="mod">
          <ac:chgData name="Daniel Slade" userId="a0f30abecd459ac6" providerId="LiveId" clId="{A0382528-C8BE-4679-A9EF-5D746FDC41F8}" dt="2024-12-29T10:46:02.847" v="6242" actId="20577"/>
          <ac:spMkLst>
            <pc:docMk/>
            <pc:sldMk cId="3765856568" sldId="299"/>
            <ac:spMk id="2" creationId="{4B2AE0EC-88A9-E4EF-5B97-4B6C762A6F41}"/>
          </ac:spMkLst>
        </pc:spChg>
        <pc:spChg chg="mod">
          <ac:chgData name="Daniel Slade" userId="a0f30abecd459ac6" providerId="LiveId" clId="{A0382528-C8BE-4679-A9EF-5D746FDC41F8}" dt="2024-12-29T11:27:21.908" v="7298" actId="20577"/>
          <ac:spMkLst>
            <pc:docMk/>
            <pc:sldMk cId="3765856568" sldId="299"/>
            <ac:spMk id="3" creationId="{8C922F1E-74F1-266B-EC7D-75AE0AC898DD}"/>
          </ac:spMkLst>
        </pc:spChg>
      </pc:sldChg>
      <pc:sldChg chg="modSp new mod ord">
        <pc:chgData name="Daniel Slade" userId="a0f30abecd459ac6" providerId="LiveId" clId="{A0382528-C8BE-4679-A9EF-5D746FDC41F8}" dt="2024-12-29T12:04:58.984" v="8653"/>
        <pc:sldMkLst>
          <pc:docMk/>
          <pc:sldMk cId="2640617799" sldId="300"/>
        </pc:sldMkLst>
        <pc:spChg chg="mod">
          <ac:chgData name="Daniel Slade" userId="a0f30abecd459ac6" providerId="LiveId" clId="{A0382528-C8BE-4679-A9EF-5D746FDC41F8}" dt="2024-12-29T11:20:54.825" v="7213" actId="27636"/>
          <ac:spMkLst>
            <pc:docMk/>
            <pc:sldMk cId="2640617799" sldId="300"/>
            <ac:spMk id="2" creationId="{BC5B3F1C-65B8-11A6-4F8E-F33B903080B9}"/>
          </ac:spMkLst>
        </pc:spChg>
        <pc:spChg chg="mod">
          <ac:chgData name="Daniel Slade" userId="a0f30abecd459ac6" providerId="LiveId" clId="{A0382528-C8BE-4679-A9EF-5D746FDC41F8}" dt="2024-12-29T11:25:02.759" v="7268" actId="13926"/>
          <ac:spMkLst>
            <pc:docMk/>
            <pc:sldMk cId="2640617799" sldId="300"/>
            <ac:spMk id="3" creationId="{460271BB-0752-2551-153E-40A8F4FA86CE}"/>
          </ac:spMkLst>
        </pc:spChg>
      </pc:sldChg>
      <pc:sldChg chg="modSp new del mod">
        <pc:chgData name="Daniel Slade" userId="a0f30abecd459ac6" providerId="LiveId" clId="{A0382528-C8BE-4679-A9EF-5D746FDC41F8}" dt="2024-12-29T11:28:45.791" v="7299" actId="2696"/>
        <pc:sldMkLst>
          <pc:docMk/>
          <pc:sldMk cId="903049396" sldId="301"/>
        </pc:sldMkLst>
        <pc:spChg chg="mod">
          <ac:chgData name="Daniel Slade" userId="a0f30abecd459ac6" providerId="LiveId" clId="{A0382528-C8BE-4679-A9EF-5D746FDC41F8}" dt="2024-12-29T11:25:37.979" v="7292" actId="20577"/>
          <ac:spMkLst>
            <pc:docMk/>
            <pc:sldMk cId="903049396" sldId="301"/>
            <ac:spMk id="2" creationId="{3CE0188A-CF87-C72C-4D87-FED0CE3B315E}"/>
          </ac:spMkLst>
        </pc:spChg>
      </pc:sldChg>
      <pc:sldChg chg="modSp new mod">
        <pc:chgData name="Daniel Slade" userId="a0f30abecd459ac6" providerId="LiveId" clId="{A0382528-C8BE-4679-A9EF-5D746FDC41F8}" dt="2024-12-29T11:43:17.592" v="7723" actId="5793"/>
        <pc:sldMkLst>
          <pc:docMk/>
          <pc:sldMk cId="1319140612" sldId="301"/>
        </pc:sldMkLst>
        <pc:spChg chg="mod">
          <ac:chgData name="Daniel Slade" userId="a0f30abecd459ac6" providerId="LiveId" clId="{A0382528-C8BE-4679-A9EF-5D746FDC41F8}" dt="2024-12-29T11:34:54.476" v="7321" actId="20577"/>
          <ac:spMkLst>
            <pc:docMk/>
            <pc:sldMk cId="1319140612" sldId="301"/>
            <ac:spMk id="2" creationId="{80CDBBFF-33BB-C973-67B5-2F48C1E7FC96}"/>
          </ac:spMkLst>
        </pc:spChg>
        <pc:spChg chg="mod">
          <ac:chgData name="Daniel Slade" userId="a0f30abecd459ac6" providerId="LiveId" clId="{A0382528-C8BE-4679-A9EF-5D746FDC41F8}" dt="2024-12-29T11:43:17.592" v="7723" actId="5793"/>
          <ac:spMkLst>
            <pc:docMk/>
            <pc:sldMk cId="1319140612" sldId="301"/>
            <ac:spMk id="3" creationId="{222A3876-669E-E5E4-A8B5-2BFEDC4CF2B0}"/>
          </ac:spMkLst>
        </pc:spChg>
      </pc:sldChg>
      <pc:sldChg chg="modSp new mod ord">
        <pc:chgData name="Daniel Slade" userId="a0f30abecd459ac6" providerId="LiveId" clId="{A0382528-C8BE-4679-A9EF-5D746FDC41F8}" dt="2024-12-29T12:14:24.998" v="8715" actId="20577"/>
        <pc:sldMkLst>
          <pc:docMk/>
          <pc:sldMk cId="3881025349" sldId="302"/>
        </pc:sldMkLst>
        <pc:spChg chg="mod">
          <ac:chgData name="Daniel Slade" userId="a0f30abecd459ac6" providerId="LiveId" clId="{A0382528-C8BE-4679-A9EF-5D746FDC41F8}" dt="2024-12-29T11:52:50.578" v="7863" actId="14100"/>
          <ac:spMkLst>
            <pc:docMk/>
            <pc:sldMk cId="3881025349" sldId="302"/>
            <ac:spMk id="2" creationId="{DF4800AF-2CED-260C-9677-AA4FD8E5C1AE}"/>
          </ac:spMkLst>
        </pc:spChg>
        <pc:spChg chg="mod">
          <ac:chgData name="Daniel Slade" userId="a0f30abecd459ac6" providerId="LiveId" clId="{A0382528-C8BE-4679-A9EF-5D746FDC41F8}" dt="2024-12-29T12:14:24.998" v="8715" actId="20577"/>
          <ac:spMkLst>
            <pc:docMk/>
            <pc:sldMk cId="3881025349" sldId="302"/>
            <ac:spMk id="3" creationId="{7BAE8DC8-0B86-2FE2-B125-599E8A33767A}"/>
          </ac:spMkLst>
        </pc:spChg>
      </pc:sldChg>
      <pc:sldChg chg="new">
        <pc:chgData name="Daniel Slade" userId="a0f30abecd459ac6" providerId="LiveId" clId="{A0382528-C8BE-4679-A9EF-5D746FDC41F8}" dt="2024-12-29T12:06:38.577" v="8656" actId="680"/>
        <pc:sldMkLst>
          <pc:docMk/>
          <pc:sldMk cId="626807730" sldId="303"/>
        </pc:sldMkLst>
      </pc:sldChg>
      <pc:sldChg chg="modSp new mod">
        <pc:chgData name="Daniel Slade" userId="a0f30abecd459ac6" providerId="LiveId" clId="{A0382528-C8BE-4679-A9EF-5D746FDC41F8}" dt="2024-12-29T12:24:36.396" v="8802" actId="14100"/>
        <pc:sldMkLst>
          <pc:docMk/>
          <pc:sldMk cId="2839087576" sldId="304"/>
        </pc:sldMkLst>
        <pc:spChg chg="mod">
          <ac:chgData name="Daniel Slade" userId="a0f30abecd459ac6" providerId="LiveId" clId="{A0382528-C8BE-4679-A9EF-5D746FDC41F8}" dt="2024-12-29T12:23:56.398" v="8780" actId="20577"/>
          <ac:spMkLst>
            <pc:docMk/>
            <pc:sldMk cId="2839087576" sldId="304"/>
            <ac:spMk id="2" creationId="{AAC7B048-DA08-F2D4-A304-9933986A5427}"/>
          </ac:spMkLst>
        </pc:spChg>
        <pc:spChg chg="mod">
          <ac:chgData name="Daniel Slade" userId="a0f30abecd459ac6" providerId="LiveId" clId="{A0382528-C8BE-4679-A9EF-5D746FDC41F8}" dt="2024-12-29T12:24:36.396" v="8802" actId="14100"/>
          <ac:spMkLst>
            <pc:docMk/>
            <pc:sldMk cId="2839087576" sldId="304"/>
            <ac:spMk id="3" creationId="{DBB01369-376D-3EAC-B526-AD8D9CDDEA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12/29/2024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12/29/2024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12/29/2024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12/29/2024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12/29/2024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12/29/2024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12/29/2024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12/29/2024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12/29/2024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12/29/2024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12/29/2024</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Ephesians%206:15-17&amp;version=NL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103120"/>
            <a:ext cx="10058400" cy="3246120"/>
          </a:xfrm>
        </p:spPr>
        <p:txBody>
          <a:bodyPr>
            <a:normAutofit fontScale="90000"/>
          </a:bodyPr>
          <a:lstStyle/>
          <a:p>
            <a:r>
              <a:rPr lang="en-US" dirty="0"/>
              <a:t>walking in Freedom and the importance of repentance</a:t>
            </a:r>
            <a:r>
              <a:rPr lang="en-US" dirty="0">
                <a:highlight>
                  <a:srgbClr val="00FFFF"/>
                </a:highlight>
              </a:rPr>
              <a:t/>
            </a:r>
            <a:br>
              <a:rPr lang="en-US" dirty="0">
                <a:highlight>
                  <a:srgbClr val="00FFFF"/>
                </a:highlight>
              </a:rPr>
            </a:br>
            <a:r>
              <a:rPr lang="en-US" dirty="0">
                <a:highlight>
                  <a:srgbClr val="00FFFF"/>
                </a:highlight>
              </a:rPr>
              <a:t> </a:t>
            </a:r>
          </a:p>
        </p:txBody>
      </p:sp>
      <p:sp>
        <p:nvSpPr>
          <p:cNvPr id="3" name="Subtitle 2"/>
          <p:cNvSpPr>
            <a:spLocks noGrp="1"/>
          </p:cNvSpPr>
          <p:nvPr>
            <p:ph type="subTitle" idx="1"/>
          </p:nvPr>
        </p:nvSpPr>
        <p:spPr/>
        <p:txBody>
          <a:bodyPr/>
          <a:lstStyle/>
          <a:p>
            <a:r>
              <a:rPr lang="en-US" dirty="0">
                <a:solidFill>
                  <a:schemeClr val="accent1">
                    <a:lumMod val="75000"/>
                  </a:schemeClr>
                </a:solidFill>
              </a:rPr>
              <a:t>12/29/24 Lifegate</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C103A-6D97-3C1E-C35E-E949E7D903FE}"/>
              </a:ext>
            </a:extLst>
          </p:cNvPr>
          <p:cNvSpPr>
            <a:spLocks noGrp="1"/>
          </p:cNvSpPr>
          <p:nvPr>
            <p:ph type="title"/>
          </p:nvPr>
        </p:nvSpPr>
        <p:spPr/>
        <p:txBody>
          <a:bodyPr/>
          <a:lstStyle/>
          <a:p>
            <a:r>
              <a:rPr lang="en-US" dirty="0"/>
              <a:t>Feasting in the presence of your enemy</a:t>
            </a:r>
          </a:p>
        </p:txBody>
      </p:sp>
      <p:sp>
        <p:nvSpPr>
          <p:cNvPr id="3" name="Content Placeholder 2">
            <a:extLst>
              <a:ext uri="{FF2B5EF4-FFF2-40B4-BE49-F238E27FC236}">
                <a16:creationId xmlns:a16="http://schemas.microsoft.com/office/drawing/2014/main" xmlns="" id="{83AEDB95-FDAB-D57A-D7D3-EF2CCC6E590E}"/>
              </a:ext>
            </a:extLst>
          </p:cNvPr>
          <p:cNvSpPr>
            <a:spLocks noGrp="1"/>
          </p:cNvSpPr>
          <p:nvPr>
            <p:ph idx="1"/>
          </p:nvPr>
        </p:nvSpPr>
        <p:spPr>
          <a:xfrm>
            <a:off x="497840" y="1524000"/>
            <a:ext cx="11176000" cy="4643120"/>
          </a:xfrm>
        </p:spPr>
        <p:txBody>
          <a:bodyPr>
            <a:normAutofit/>
          </a:bodyPr>
          <a:lstStyle/>
          <a:p>
            <a:r>
              <a:rPr lang="en-US" sz="2400" b="1" dirty="0"/>
              <a:t>Psalm 23:4-5</a:t>
            </a:r>
            <a:r>
              <a:rPr lang="en-US" sz="2400" dirty="0"/>
              <a:t/>
            </a:r>
            <a:br>
              <a:rPr lang="en-US" sz="2400" dirty="0"/>
            </a:br>
            <a:r>
              <a:rPr lang="en-US" sz="2400" dirty="0"/>
              <a:t>Even though I walk through the valley of the shadow of death,</a:t>
            </a:r>
            <a:br>
              <a:rPr lang="en-US" sz="2400" dirty="0"/>
            </a:br>
            <a:r>
              <a:rPr lang="en-US" sz="2400" dirty="0"/>
              <a:t>I fear no evil, for You are with me;</a:t>
            </a:r>
            <a:br>
              <a:rPr lang="en-US" sz="2400" dirty="0"/>
            </a:br>
            <a:r>
              <a:rPr lang="en-US" sz="2400" dirty="0"/>
              <a:t>Your rod and Your staff, they comfort me.</a:t>
            </a:r>
            <a:br>
              <a:rPr lang="en-US" sz="2400" dirty="0"/>
            </a:br>
            <a:r>
              <a:rPr lang="en-US" sz="2400" dirty="0">
                <a:highlight>
                  <a:srgbClr val="FFFF00"/>
                </a:highlight>
              </a:rPr>
              <a:t>You prepare a table before me in the presence of my enemies;</a:t>
            </a:r>
            <a:br>
              <a:rPr lang="en-US" sz="2400" dirty="0">
                <a:highlight>
                  <a:srgbClr val="FFFF00"/>
                </a:highlight>
              </a:rPr>
            </a:br>
            <a:r>
              <a:rPr lang="en-US" sz="2400" dirty="0"/>
              <a:t>You have anointed my head with oil;</a:t>
            </a:r>
            <a:br>
              <a:rPr lang="en-US" sz="2400" dirty="0"/>
            </a:br>
            <a:r>
              <a:rPr lang="en-US" sz="2400" dirty="0">
                <a:highlight>
                  <a:srgbClr val="FFFF00"/>
                </a:highlight>
              </a:rPr>
              <a:t>My cup overflows.</a:t>
            </a:r>
          </a:p>
          <a:p>
            <a:r>
              <a:rPr lang="en-US" sz="2400" b="1" dirty="0"/>
              <a:t>See the feast of Esther</a:t>
            </a:r>
            <a:r>
              <a:rPr lang="en-US" sz="2400" dirty="0"/>
              <a:t>, with King Xerxes, and Haman</a:t>
            </a:r>
            <a:br>
              <a:rPr lang="en-US" sz="2400" dirty="0"/>
            </a:br>
            <a:r>
              <a:rPr lang="en-US" sz="2400" dirty="0">
                <a:highlight>
                  <a:srgbClr val="FFFF00"/>
                </a:highlight>
              </a:rPr>
              <a:t>Esther had to tolerate sitting at a banquet table with the would-be murderer of Mordecai </a:t>
            </a:r>
            <a:r>
              <a:rPr lang="en-US" sz="2400" dirty="0"/>
              <a:t>and the rest of her family and people.</a:t>
            </a:r>
          </a:p>
          <a:p>
            <a:pPr marL="45720" indent="0" algn="ctr">
              <a:buNone/>
            </a:pPr>
            <a:r>
              <a:rPr lang="en-US" sz="2800" b="1" dirty="0"/>
              <a:t>Sometimes God is teaching us how to feast, even while you are waiting for your deliverance to be worked out</a:t>
            </a:r>
          </a:p>
        </p:txBody>
      </p:sp>
    </p:spTree>
    <p:extLst>
      <p:ext uri="{BB962C8B-B14F-4D97-AF65-F5344CB8AC3E}">
        <p14:creationId xmlns:p14="http://schemas.microsoft.com/office/powerpoint/2010/main" val="62727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AE0EC-88A9-E4EF-5B97-4B6C762A6F41}"/>
              </a:ext>
            </a:extLst>
          </p:cNvPr>
          <p:cNvSpPr>
            <a:spLocks noGrp="1"/>
          </p:cNvSpPr>
          <p:nvPr>
            <p:ph type="title"/>
          </p:nvPr>
        </p:nvSpPr>
        <p:spPr/>
        <p:txBody>
          <a:bodyPr/>
          <a:lstStyle/>
          <a:p>
            <a:r>
              <a:rPr lang="en-US" dirty="0"/>
              <a:t>Is there a Haman in your life?</a:t>
            </a:r>
          </a:p>
        </p:txBody>
      </p:sp>
      <p:sp>
        <p:nvSpPr>
          <p:cNvPr id="3" name="Content Placeholder 2">
            <a:extLst>
              <a:ext uri="{FF2B5EF4-FFF2-40B4-BE49-F238E27FC236}">
                <a16:creationId xmlns:a16="http://schemas.microsoft.com/office/drawing/2014/main" xmlns="" id="{8C922F1E-74F1-266B-EC7D-75AE0AC898DD}"/>
              </a:ext>
            </a:extLst>
          </p:cNvPr>
          <p:cNvSpPr>
            <a:spLocks noGrp="1"/>
          </p:cNvSpPr>
          <p:nvPr>
            <p:ph idx="1"/>
          </p:nvPr>
        </p:nvSpPr>
        <p:spPr/>
        <p:txBody>
          <a:bodyPr>
            <a:normAutofit/>
          </a:bodyPr>
          <a:lstStyle/>
          <a:p>
            <a:r>
              <a:rPr lang="en-US" sz="2800" dirty="0"/>
              <a:t>For a time, Esther was required to tolerate Haman, until her husband and king brought about her deliverance</a:t>
            </a:r>
          </a:p>
          <a:p>
            <a:pPr lvl="1"/>
            <a:r>
              <a:rPr lang="en-US" sz="2800" dirty="0"/>
              <a:t>The individual—The Lord was using the situation to draw her close</a:t>
            </a:r>
          </a:p>
          <a:p>
            <a:pPr lvl="1"/>
            <a:r>
              <a:rPr lang="en-US" sz="2800" i="1" dirty="0"/>
              <a:t>Bigger picture</a:t>
            </a:r>
            <a:r>
              <a:rPr lang="en-US" sz="2800" dirty="0"/>
              <a:t>—God was going to use this to rescue an entire people from destruction. She was strategically placed for such a time</a:t>
            </a:r>
          </a:p>
          <a:p>
            <a:pPr lvl="1"/>
            <a:endParaRPr lang="en-US" sz="2800" dirty="0"/>
          </a:p>
        </p:txBody>
      </p:sp>
    </p:spTree>
    <p:extLst>
      <p:ext uri="{BB962C8B-B14F-4D97-AF65-F5344CB8AC3E}">
        <p14:creationId xmlns:p14="http://schemas.microsoft.com/office/powerpoint/2010/main" val="37658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90BD8-7DE7-B948-EA97-4DBC61A69B8B}"/>
              </a:ext>
            </a:extLst>
          </p:cNvPr>
          <p:cNvSpPr>
            <a:spLocks noGrp="1"/>
          </p:cNvSpPr>
          <p:nvPr>
            <p:ph type="title"/>
          </p:nvPr>
        </p:nvSpPr>
        <p:spPr>
          <a:xfrm>
            <a:off x="914400" y="468549"/>
            <a:ext cx="5943600" cy="3067131"/>
          </a:xfrm>
        </p:spPr>
        <p:txBody>
          <a:bodyPr>
            <a:normAutofit fontScale="90000"/>
          </a:bodyPr>
          <a:lstStyle/>
          <a:p>
            <a:r>
              <a:rPr lang="en-US" dirty="0"/>
              <a:t>Freedom requires A lifestyle of Surrender to the Lord</a:t>
            </a:r>
          </a:p>
        </p:txBody>
      </p:sp>
      <p:sp>
        <p:nvSpPr>
          <p:cNvPr id="3" name="Text Placeholder 2">
            <a:extLst>
              <a:ext uri="{FF2B5EF4-FFF2-40B4-BE49-F238E27FC236}">
                <a16:creationId xmlns:a16="http://schemas.microsoft.com/office/drawing/2014/main" xmlns="" id="{836F90BB-D6FC-0B27-0C82-995971A69247}"/>
              </a:ext>
            </a:extLst>
          </p:cNvPr>
          <p:cNvSpPr>
            <a:spLocks noGrp="1"/>
          </p:cNvSpPr>
          <p:nvPr>
            <p:ph type="body" idx="1"/>
          </p:nvPr>
        </p:nvSpPr>
        <p:spPr>
          <a:xfrm>
            <a:off x="914400" y="3881120"/>
            <a:ext cx="5943600" cy="2265679"/>
          </a:xfrm>
        </p:spPr>
        <p:txBody>
          <a:bodyPr>
            <a:noAutofit/>
          </a:bodyPr>
          <a:lstStyle/>
          <a:p>
            <a:r>
              <a:rPr lang="en-US" sz="3600" dirty="0"/>
              <a:t>Maintaining a posture of humility</a:t>
            </a:r>
          </a:p>
        </p:txBody>
      </p:sp>
    </p:spTree>
    <p:extLst>
      <p:ext uri="{BB962C8B-B14F-4D97-AF65-F5344CB8AC3E}">
        <p14:creationId xmlns:p14="http://schemas.microsoft.com/office/powerpoint/2010/main" val="403367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C019D-DD3F-BAB9-3412-76D50A4F872C}"/>
              </a:ext>
            </a:extLst>
          </p:cNvPr>
          <p:cNvSpPr>
            <a:spLocks noGrp="1"/>
          </p:cNvSpPr>
          <p:nvPr>
            <p:ph type="title"/>
          </p:nvPr>
        </p:nvSpPr>
        <p:spPr/>
        <p:txBody>
          <a:bodyPr/>
          <a:lstStyle/>
          <a:p>
            <a:pPr algn="ctr"/>
            <a:r>
              <a:rPr lang="en-US" dirty="0"/>
              <a:t>The Depth of repentance/Confession</a:t>
            </a:r>
            <a:br>
              <a:rPr lang="en-US" dirty="0"/>
            </a:br>
            <a:r>
              <a:rPr lang="en-US" dirty="0"/>
              <a:t>= the depth of freedom obtained</a:t>
            </a:r>
          </a:p>
        </p:txBody>
      </p:sp>
      <p:sp>
        <p:nvSpPr>
          <p:cNvPr id="3" name="Content Placeholder 2">
            <a:extLst>
              <a:ext uri="{FF2B5EF4-FFF2-40B4-BE49-F238E27FC236}">
                <a16:creationId xmlns:a16="http://schemas.microsoft.com/office/drawing/2014/main" xmlns="" id="{9E6079D8-071F-1AF3-D079-3C7EA519740E}"/>
              </a:ext>
            </a:extLst>
          </p:cNvPr>
          <p:cNvSpPr>
            <a:spLocks noGrp="1"/>
          </p:cNvSpPr>
          <p:nvPr>
            <p:ph idx="1"/>
          </p:nvPr>
        </p:nvSpPr>
        <p:spPr/>
        <p:txBody>
          <a:bodyPr>
            <a:normAutofit/>
          </a:bodyPr>
          <a:lstStyle/>
          <a:p>
            <a:r>
              <a:rPr lang="en-US" sz="2800" dirty="0"/>
              <a:t>There is a direct correlation between the depth of confession and repentance, and the depth of freedom obtained.</a:t>
            </a:r>
          </a:p>
          <a:p>
            <a:pPr lvl="1"/>
            <a:r>
              <a:rPr lang="en-US" sz="2800" dirty="0"/>
              <a:t>Refusal to confess/repent and renounce the sin is a lack of submission to the Lord.</a:t>
            </a:r>
          </a:p>
          <a:p>
            <a:pPr lvl="1"/>
            <a:r>
              <a:rPr lang="en-US" sz="2800" dirty="0"/>
              <a:t>Holding back in any way is a lack of submission</a:t>
            </a:r>
          </a:p>
        </p:txBody>
      </p:sp>
    </p:spTree>
    <p:extLst>
      <p:ext uri="{BB962C8B-B14F-4D97-AF65-F5344CB8AC3E}">
        <p14:creationId xmlns:p14="http://schemas.microsoft.com/office/powerpoint/2010/main" val="23128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B3F1C-65B8-11A6-4F8E-F33B903080B9}"/>
              </a:ext>
            </a:extLst>
          </p:cNvPr>
          <p:cNvSpPr>
            <a:spLocks noGrp="1"/>
          </p:cNvSpPr>
          <p:nvPr>
            <p:ph type="title"/>
          </p:nvPr>
        </p:nvSpPr>
        <p:spPr/>
        <p:txBody>
          <a:bodyPr>
            <a:normAutofit/>
          </a:bodyPr>
          <a:lstStyle/>
          <a:p>
            <a:pPr algn="ctr"/>
            <a:r>
              <a:rPr lang="en-US" dirty="0"/>
              <a:t>There are terms to receive the free gift. </a:t>
            </a:r>
            <a:br>
              <a:rPr lang="en-US" dirty="0"/>
            </a:br>
            <a:r>
              <a:rPr lang="en-US" dirty="0"/>
              <a:t>The Word of God Says… “IF”</a:t>
            </a:r>
          </a:p>
        </p:txBody>
      </p:sp>
      <p:sp>
        <p:nvSpPr>
          <p:cNvPr id="3" name="Content Placeholder 2">
            <a:extLst>
              <a:ext uri="{FF2B5EF4-FFF2-40B4-BE49-F238E27FC236}">
                <a16:creationId xmlns:a16="http://schemas.microsoft.com/office/drawing/2014/main" xmlns="" id="{460271BB-0752-2551-153E-40A8F4FA86CE}"/>
              </a:ext>
            </a:extLst>
          </p:cNvPr>
          <p:cNvSpPr>
            <a:spLocks noGrp="1"/>
          </p:cNvSpPr>
          <p:nvPr>
            <p:ph idx="1"/>
          </p:nvPr>
        </p:nvSpPr>
        <p:spPr>
          <a:xfrm>
            <a:off x="487680" y="1524000"/>
            <a:ext cx="11176000" cy="4378960"/>
          </a:xfrm>
        </p:spPr>
        <p:txBody>
          <a:bodyPr>
            <a:normAutofit/>
          </a:bodyPr>
          <a:lstStyle/>
          <a:p>
            <a:r>
              <a:rPr lang="en-US" sz="2400" b="1" dirty="0"/>
              <a:t>There are terms that are laid out in scripture for our freedom and Salvation</a:t>
            </a:r>
          </a:p>
          <a:p>
            <a:r>
              <a:rPr lang="en-US" sz="2400" i="1" u="sng" dirty="0"/>
              <a:t>1 John 1:9 </a:t>
            </a:r>
            <a:r>
              <a:rPr lang="en-US" sz="2400" dirty="0"/>
              <a:t>  </a:t>
            </a:r>
            <a:r>
              <a:rPr lang="en-US" sz="2400" b="1" dirty="0">
                <a:highlight>
                  <a:srgbClr val="FFFF00"/>
                </a:highlight>
              </a:rPr>
              <a:t>If</a:t>
            </a:r>
            <a:r>
              <a:rPr lang="en-US" sz="2400" i="1" dirty="0">
                <a:highlight>
                  <a:srgbClr val="FFFF00"/>
                </a:highlight>
              </a:rPr>
              <a:t> we confess our sins</a:t>
            </a:r>
            <a:r>
              <a:rPr lang="en-US" sz="2400" i="1" dirty="0"/>
              <a:t>, </a:t>
            </a:r>
            <a:r>
              <a:rPr lang="en-US" sz="2400" dirty="0"/>
              <a:t>he is faithful and just and will forgive us our sins and purify us from all unrighteousness.</a:t>
            </a:r>
          </a:p>
          <a:p>
            <a:r>
              <a:rPr lang="en-US" sz="2400" i="1" u="sng" dirty="0"/>
              <a:t>Romans 10:9</a:t>
            </a:r>
            <a:r>
              <a:rPr lang="en-US" sz="2400" dirty="0"/>
              <a:t>  </a:t>
            </a:r>
            <a:r>
              <a:rPr lang="en-US" sz="2400" b="1" dirty="0">
                <a:highlight>
                  <a:srgbClr val="FFFF00"/>
                </a:highlight>
              </a:rPr>
              <a:t>If</a:t>
            </a:r>
            <a:r>
              <a:rPr lang="en-US" sz="2400" dirty="0">
                <a:highlight>
                  <a:srgbClr val="FFFF00"/>
                </a:highlight>
              </a:rPr>
              <a:t> </a:t>
            </a:r>
            <a:r>
              <a:rPr lang="en-US" sz="2400" i="1" dirty="0">
                <a:highlight>
                  <a:srgbClr val="FFFF00"/>
                </a:highlight>
              </a:rPr>
              <a:t>you declare with your mouth</a:t>
            </a:r>
            <a:r>
              <a:rPr lang="en-US" sz="2400" dirty="0"/>
              <a:t>, “Jesus is Lord,” and believe in your heart that God raised him from the dead, you will be saved. </a:t>
            </a:r>
          </a:p>
          <a:p>
            <a:r>
              <a:rPr lang="en-US" sz="2400" i="1" u="sng" dirty="0"/>
              <a:t>John 3:16</a:t>
            </a:r>
            <a:r>
              <a:rPr lang="en-US" sz="2400" dirty="0"/>
              <a:t>  For God so loved the world that he gave his one and only Son, </a:t>
            </a:r>
            <a:r>
              <a:rPr lang="en-US" sz="2400" dirty="0">
                <a:highlight>
                  <a:srgbClr val="FFFF00"/>
                </a:highlight>
              </a:rPr>
              <a:t>that </a:t>
            </a:r>
            <a:r>
              <a:rPr lang="en-US" sz="2400" b="1" dirty="0">
                <a:highlight>
                  <a:srgbClr val="FFFF00"/>
                </a:highlight>
              </a:rPr>
              <a:t>whoever believes </a:t>
            </a:r>
            <a:r>
              <a:rPr lang="en-US" sz="2400" dirty="0">
                <a:highlight>
                  <a:srgbClr val="FFFF00"/>
                </a:highlight>
              </a:rPr>
              <a:t>in him</a:t>
            </a:r>
            <a:r>
              <a:rPr lang="en-US" sz="2400" dirty="0"/>
              <a:t> shall not perish but have eternal life.</a:t>
            </a:r>
          </a:p>
          <a:p>
            <a:r>
              <a:rPr lang="en-US" sz="2400" i="1" u="sng" dirty="0"/>
              <a:t>Matthew 10:33</a:t>
            </a:r>
            <a:r>
              <a:rPr lang="en-US" sz="2400" dirty="0"/>
              <a:t>  </a:t>
            </a:r>
            <a:r>
              <a:rPr lang="en-US" sz="2400" dirty="0">
                <a:highlight>
                  <a:srgbClr val="FFFF00"/>
                </a:highlight>
              </a:rPr>
              <a:t>But </a:t>
            </a:r>
            <a:r>
              <a:rPr lang="en-US" sz="2400" b="1" dirty="0">
                <a:highlight>
                  <a:srgbClr val="FFFF00"/>
                </a:highlight>
              </a:rPr>
              <a:t>whoever disowns </a:t>
            </a:r>
            <a:r>
              <a:rPr lang="en-US" sz="2400" dirty="0">
                <a:highlight>
                  <a:srgbClr val="FFFF00"/>
                </a:highlight>
              </a:rPr>
              <a:t>me </a:t>
            </a:r>
            <a:r>
              <a:rPr lang="en-US" sz="2400" dirty="0"/>
              <a:t>before others, I will disown before my Father in heaven.</a:t>
            </a:r>
          </a:p>
          <a:p>
            <a:endParaRPr lang="en-US" dirty="0"/>
          </a:p>
        </p:txBody>
      </p:sp>
    </p:spTree>
    <p:extLst>
      <p:ext uri="{BB962C8B-B14F-4D97-AF65-F5344CB8AC3E}">
        <p14:creationId xmlns:p14="http://schemas.microsoft.com/office/powerpoint/2010/main" val="264061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F058D-4661-DAC1-2197-175233EA3542}"/>
              </a:ext>
            </a:extLst>
          </p:cNvPr>
          <p:cNvSpPr>
            <a:spLocks noGrp="1"/>
          </p:cNvSpPr>
          <p:nvPr>
            <p:ph type="title"/>
          </p:nvPr>
        </p:nvSpPr>
        <p:spPr/>
        <p:txBody>
          <a:bodyPr/>
          <a:lstStyle/>
          <a:p>
            <a:r>
              <a:rPr lang="en-US" dirty="0"/>
              <a:t>Stay humble. Fear God. </a:t>
            </a:r>
            <a:br>
              <a:rPr lang="en-US" dirty="0"/>
            </a:br>
            <a:r>
              <a:rPr lang="en-US" dirty="0"/>
              <a:t>The importance of repentance</a:t>
            </a:r>
          </a:p>
        </p:txBody>
      </p:sp>
      <p:sp>
        <p:nvSpPr>
          <p:cNvPr id="3" name="Content Placeholder 2">
            <a:extLst>
              <a:ext uri="{FF2B5EF4-FFF2-40B4-BE49-F238E27FC236}">
                <a16:creationId xmlns:a16="http://schemas.microsoft.com/office/drawing/2014/main" xmlns="" id="{00A7E00D-067F-5948-734B-37DE18528B8B}"/>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800" b="1" i="0" u="none" strike="noStrike" kern="1200" cap="none" spc="0" normalizeH="0" baseline="0" noProof="0" dirty="0">
                <a:ln>
                  <a:noFill/>
                </a:ln>
                <a:solidFill>
                  <a:srgbClr val="514A40"/>
                </a:solidFill>
                <a:effectLst/>
                <a:uLnTx/>
                <a:uFillTx/>
                <a:latin typeface="Cambria"/>
                <a:ea typeface="+mn-ea"/>
                <a:cs typeface="+mn-cs"/>
              </a:rPr>
              <a:t>Proverbs 28:13 NIV </a:t>
            </a:r>
            <a:r>
              <a:rPr kumimoji="0" lang="en-US" sz="2800" b="1" i="0" u="none" strike="noStrike" kern="1200" cap="none" spc="0" normalizeH="0" baseline="0" noProof="0" dirty="0">
                <a:ln>
                  <a:noFill/>
                </a:ln>
                <a:solidFill>
                  <a:srgbClr val="514A40"/>
                </a:solidFill>
                <a:effectLst/>
                <a:highlight>
                  <a:srgbClr val="FFFF00"/>
                </a:highlight>
                <a:uLnTx/>
                <a:uFillTx/>
                <a:latin typeface="Cambria"/>
                <a:ea typeface="+mn-ea"/>
                <a:cs typeface="+mn-cs"/>
              </a:rPr>
              <a:t/>
            </a:r>
            <a:br>
              <a:rPr kumimoji="0" lang="en-US" sz="2800" b="1" i="0" u="none" strike="noStrike" kern="1200" cap="none" spc="0" normalizeH="0" baseline="0" noProof="0" dirty="0">
                <a:ln>
                  <a:noFill/>
                </a:ln>
                <a:solidFill>
                  <a:srgbClr val="514A40"/>
                </a:solidFill>
                <a:effectLst/>
                <a:highlight>
                  <a:srgbClr val="FFFF00"/>
                </a:highlight>
                <a:uLnTx/>
                <a:uFillTx/>
                <a:latin typeface="Cambria"/>
                <a:ea typeface="+mn-ea"/>
                <a:cs typeface="+mn-cs"/>
              </a:rPr>
            </a:br>
            <a:r>
              <a:rPr kumimoji="0" lang="en-US" sz="2800" b="0" i="0" u="none" strike="noStrike" kern="1200" cap="none" spc="0" normalizeH="0" baseline="0" noProof="0" dirty="0">
                <a:ln>
                  <a:noFill/>
                </a:ln>
                <a:solidFill>
                  <a:srgbClr val="514A40"/>
                </a:solidFill>
                <a:effectLst/>
                <a:highlight>
                  <a:srgbClr val="FFFF00"/>
                </a:highlight>
                <a:uLnTx/>
                <a:uFillTx/>
                <a:latin typeface="Cambria"/>
                <a:ea typeface="+mn-ea"/>
                <a:cs typeface="+mn-cs"/>
              </a:rPr>
              <a:t>Whoever conceals their sins does not prosper, but </a:t>
            </a:r>
            <a:r>
              <a:rPr kumimoji="0" lang="en-US" sz="2800" b="0" i="0" u="sng" strike="noStrike" kern="1200" cap="none" spc="0" normalizeH="0" baseline="0" noProof="0" dirty="0">
                <a:ln>
                  <a:noFill/>
                </a:ln>
                <a:solidFill>
                  <a:srgbClr val="514A40"/>
                </a:solidFill>
                <a:effectLst/>
                <a:highlight>
                  <a:srgbClr val="FFFF00"/>
                </a:highlight>
                <a:uLnTx/>
                <a:uFillTx/>
                <a:latin typeface="Cambria"/>
                <a:ea typeface="+mn-ea"/>
                <a:cs typeface="+mn-cs"/>
              </a:rPr>
              <a:t>the one who </a:t>
            </a:r>
            <a:r>
              <a:rPr kumimoji="0" lang="en-US" sz="2800" b="1" i="0" u="sng" strike="noStrike" kern="1200" cap="none" spc="0" normalizeH="0" baseline="0" noProof="0" dirty="0">
                <a:ln>
                  <a:noFill/>
                </a:ln>
                <a:solidFill>
                  <a:srgbClr val="514A40"/>
                </a:solidFill>
                <a:effectLst/>
                <a:highlight>
                  <a:srgbClr val="FFFF00"/>
                </a:highlight>
                <a:uLnTx/>
                <a:uFillTx/>
                <a:latin typeface="Cambria"/>
                <a:ea typeface="+mn-ea"/>
                <a:cs typeface="+mn-cs"/>
              </a:rPr>
              <a:t>confesses</a:t>
            </a:r>
            <a:r>
              <a:rPr kumimoji="0" lang="en-US" sz="2800" b="0" i="0" u="sng" strike="noStrike" kern="1200" cap="none" spc="0" normalizeH="0" baseline="0" noProof="0" dirty="0">
                <a:ln>
                  <a:noFill/>
                </a:ln>
                <a:solidFill>
                  <a:srgbClr val="514A40"/>
                </a:solidFill>
                <a:effectLst/>
                <a:highlight>
                  <a:srgbClr val="FFFF00"/>
                </a:highlight>
                <a:uLnTx/>
                <a:uFillTx/>
                <a:latin typeface="Cambria"/>
                <a:ea typeface="+mn-ea"/>
                <a:cs typeface="+mn-cs"/>
              </a:rPr>
              <a:t> and </a:t>
            </a:r>
            <a:r>
              <a:rPr kumimoji="0" lang="en-US" sz="2800" b="1" i="0" u="sng" strike="noStrike" kern="1200" cap="none" spc="0" normalizeH="0" baseline="0" noProof="0" dirty="0">
                <a:ln>
                  <a:noFill/>
                </a:ln>
                <a:solidFill>
                  <a:srgbClr val="514A40"/>
                </a:solidFill>
                <a:effectLst/>
                <a:highlight>
                  <a:srgbClr val="FFFF00"/>
                </a:highlight>
                <a:uLnTx/>
                <a:uFillTx/>
                <a:latin typeface="Cambria"/>
                <a:ea typeface="+mn-ea"/>
                <a:cs typeface="+mn-cs"/>
              </a:rPr>
              <a:t>renounces</a:t>
            </a:r>
            <a:r>
              <a:rPr kumimoji="0" lang="en-US" sz="2800" b="0" i="0" u="sng" strike="noStrike" kern="1200" cap="none" spc="0" normalizeH="0" baseline="0" noProof="0" dirty="0">
                <a:ln>
                  <a:noFill/>
                </a:ln>
                <a:solidFill>
                  <a:srgbClr val="514A40"/>
                </a:solidFill>
                <a:effectLst/>
                <a:highlight>
                  <a:srgbClr val="FFFF00"/>
                </a:highlight>
                <a:uLnTx/>
                <a:uFillTx/>
                <a:latin typeface="Cambria"/>
                <a:ea typeface="+mn-ea"/>
                <a:cs typeface="+mn-cs"/>
              </a:rPr>
              <a:t> them finds mercy.</a:t>
            </a:r>
            <a:r>
              <a:rPr kumimoji="0" lang="en-US" sz="2000" b="0" i="0" u="none" strike="noStrike" kern="1200" cap="none" spc="0" normalizeH="0" baseline="0" noProof="0" dirty="0">
                <a:ln>
                  <a:noFill/>
                </a:ln>
                <a:solidFill>
                  <a:srgbClr val="514A40"/>
                </a:solidFill>
                <a:effectLst/>
                <a:uLnTx/>
                <a:uFillTx/>
                <a:latin typeface="Cambria"/>
                <a:ea typeface="+mn-ea"/>
                <a:cs typeface="+mn-cs"/>
              </a:rPr>
              <a:t/>
            </a:r>
            <a:br>
              <a:rPr kumimoji="0" lang="en-US" sz="2000" b="0" i="0" u="none" strike="noStrike" kern="1200" cap="none" spc="0" normalizeH="0" baseline="0" noProof="0" dirty="0">
                <a:ln>
                  <a:noFill/>
                </a:ln>
                <a:solidFill>
                  <a:srgbClr val="514A40"/>
                </a:solidFill>
                <a:effectLst/>
                <a:uLnTx/>
                <a:uFillTx/>
                <a:latin typeface="Cambria"/>
                <a:ea typeface="+mn-ea"/>
                <a:cs typeface="+mn-cs"/>
              </a:rPr>
            </a:br>
            <a:endParaRPr kumimoji="0" lang="en-US" sz="2000" b="0" i="0" u="none" strike="noStrike" kern="1200" cap="none" spc="0" normalizeH="0" baseline="0" noProof="0" dirty="0">
              <a:ln>
                <a:noFill/>
              </a:ln>
              <a:solidFill>
                <a:srgbClr val="514A40"/>
              </a:solidFill>
              <a:effectLst/>
              <a:uLnTx/>
              <a:uFillTx/>
              <a:latin typeface="Cambria"/>
              <a:ea typeface="+mn-ea"/>
              <a:cs typeface="+mn-cs"/>
            </a:endParaRPr>
          </a:p>
          <a:p>
            <a:r>
              <a:rPr lang="en-US" sz="2800" b="1" dirty="0"/>
              <a:t>1 John 1:9 NIV</a:t>
            </a:r>
            <a:r>
              <a:rPr lang="en-US" sz="2800" dirty="0"/>
              <a:t/>
            </a:r>
            <a:br>
              <a:rPr lang="en-US" sz="2800" dirty="0"/>
            </a:br>
            <a:r>
              <a:rPr lang="en-US" sz="2800" b="1" i="1" dirty="0"/>
              <a:t>If we confess our sins, he is faithful and just and will forgive us our sins and purify us from all unrighteousness</a:t>
            </a:r>
            <a:r>
              <a:rPr lang="en-US" sz="2800" i="1" dirty="0"/>
              <a:t>.</a:t>
            </a:r>
          </a:p>
          <a:p>
            <a:r>
              <a:rPr lang="en-US" sz="2800" b="1" u="sng" dirty="0"/>
              <a:t>Therefore, we must confess and renounce all pride</a:t>
            </a:r>
            <a:r>
              <a:rPr lang="en-US" sz="2800" b="1" dirty="0"/>
              <a:t>!</a:t>
            </a:r>
          </a:p>
        </p:txBody>
      </p:sp>
    </p:spTree>
    <p:extLst>
      <p:ext uri="{BB962C8B-B14F-4D97-AF65-F5344CB8AC3E}">
        <p14:creationId xmlns:p14="http://schemas.microsoft.com/office/powerpoint/2010/main" val="231912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95C9F-1C3C-066D-3E7F-80A236F58BC0}"/>
              </a:ext>
            </a:extLst>
          </p:cNvPr>
          <p:cNvSpPr>
            <a:spLocks noGrp="1"/>
          </p:cNvSpPr>
          <p:nvPr>
            <p:ph type="title"/>
          </p:nvPr>
        </p:nvSpPr>
        <p:spPr/>
        <p:txBody>
          <a:bodyPr/>
          <a:lstStyle/>
          <a:p>
            <a:r>
              <a:rPr lang="en-US" dirty="0"/>
              <a:t>The Enemy’s power is in the Lie</a:t>
            </a:r>
          </a:p>
        </p:txBody>
      </p:sp>
      <p:sp>
        <p:nvSpPr>
          <p:cNvPr id="3" name="Content Placeholder 2">
            <a:extLst>
              <a:ext uri="{FF2B5EF4-FFF2-40B4-BE49-F238E27FC236}">
                <a16:creationId xmlns:a16="http://schemas.microsoft.com/office/drawing/2014/main" xmlns="" id="{FB3F417F-D7E7-F2FE-AF2D-715DFA2A153A}"/>
              </a:ext>
            </a:extLst>
          </p:cNvPr>
          <p:cNvSpPr>
            <a:spLocks noGrp="1"/>
          </p:cNvSpPr>
          <p:nvPr>
            <p:ph idx="1"/>
          </p:nvPr>
        </p:nvSpPr>
        <p:spPr/>
        <p:txBody>
          <a:bodyPr/>
          <a:lstStyle/>
          <a:p>
            <a:r>
              <a:rPr lang="en-US" sz="2400" dirty="0"/>
              <a:t>If we agree with the lies of the enemy, we are giving the enemy permission/an open door to influence our lives.</a:t>
            </a:r>
          </a:p>
          <a:p>
            <a:r>
              <a:rPr lang="en-US" sz="2400" dirty="0"/>
              <a:t>Repenting and Renouncing are keys to deliverance!</a:t>
            </a:r>
          </a:p>
          <a:p>
            <a:pPr lvl="1"/>
            <a:r>
              <a:rPr lang="en-US" sz="2400" dirty="0"/>
              <a:t>Example: the young man who could not forgive himself</a:t>
            </a:r>
          </a:p>
          <a:p>
            <a:pPr lvl="1"/>
            <a:endParaRPr lang="en-US" dirty="0"/>
          </a:p>
          <a:p>
            <a:pPr marL="365760" lvl="1" indent="0">
              <a:buNone/>
            </a:pPr>
            <a:r>
              <a:rPr lang="en-US" sz="2400" b="1" i="1" dirty="0"/>
              <a:t>Confess, Repent/turn away from and Renounce the lie (or sin)-- breaking agreement with the enemy, and taking away his permission to influence you though that means. </a:t>
            </a:r>
            <a:r>
              <a:rPr lang="en-US" sz="2400" b="1" i="1" u="sng" dirty="0"/>
              <a:t>Then, after you have fully submitted to the Lord, Resist the devil and he will flee</a:t>
            </a:r>
            <a:r>
              <a:rPr lang="en-US" sz="2400" b="1" i="1" dirty="0"/>
              <a:t>!</a:t>
            </a:r>
          </a:p>
          <a:p>
            <a:pPr lvl="1"/>
            <a:endParaRPr lang="en-US" dirty="0"/>
          </a:p>
        </p:txBody>
      </p:sp>
    </p:spTree>
    <p:extLst>
      <p:ext uri="{BB962C8B-B14F-4D97-AF65-F5344CB8AC3E}">
        <p14:creationId xmlns:p14="http://schemas.microsoft.com/office/powerpoint/2010/main" val="10438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800AF-2CED-260C-9677-AA4FD8E5C1AE}"/>
              </a:ext>
            </a:extLst>
          </p:cNvPr>
          <p:cNvSpPr>
            <a:spLocks noGrp="1"/>
          </p:cNvSpPr>
          <p:nvPr>
            <p:ph type="title"/>
          </p:nvPr>
        </p:nvSpPr>
        <p:spPr>
          <a:xfrm>
            <a:off x="1295400" y="223520"/>
            <a:ext cx="9601200" cy="1513840"/>
          </a:xfrm>
        </p:spPr>
        <p:txBody>
          <a:bodyPr>
            <a:normAutofit/>
          </a:bodyPr>
          <a:lstStyle/>
          <a:p>
            <a:pPr algn="ctr"/>
            <a:r>
              <a:rPr lang="en-US" dirty="0"/>
              <a:t>What is the difference (Both are needed): discipleship and Deliverance</a:t>
            </a:r>
          </a:p>
        </p:txBody>
      </p:sp>
      <p:sp>
        <p:nvSpPr>
          <p:cNvPr id="3" name="Content Placeholder 2">
            <a:extLst>
              <a:ext uri="{FF2B5EF4-FFF2-40B4-BE49-F238E27FC236}">
                <a16:creationId xmlns:a16="http://schemas.microsoft.com/office/drawing/2014/main" xmlns="" id="{7BAE8DC8-0B86-2FE2-B125-599E8A33767A}"/>
              </a:ext>
            </a:extLst>
          </p:cNvPr>
          <p:cNvSpPr>
            <a:spLocks noGrp="1"/>
          </p:cNvSpPr>
          <p:nvPr>
            <p:ph idx="1"/>
          </p:nvPr>
        </p:nvSpPr>
        <p:spPr/>
        <p:txBody>
          <a:bodyPr>
            <a:normAutofit/>
          </a:bodyPr>
          <a:lstStyle/>
          <a:p>
            <a:r>
              <a:rPr lang="en-US" sz="2400" dirty="0"/>
              <a:t>Discipleship—instruction on Godly living, and maintaining freedom, accountability, support, prayer, growth, and cultivating fruit, fellowship</a:t>
            </a:r>
          </a:p>
          <a:p>
            <a:r>
              <a:rPr lang="en-US" sz="2400" dirty="0"/>
              <a:t>Deliverance—freedom from demonic torment and oppression, enabling you to more effectively walk out your faith.</a:t>
            </a:r>
          </a:p>
          <a:p>
            <a:pPr marL="45720" indent="0" algn="ctr">
              <a:buNone/>
            </a:pPr>
            <a:r>
              <a:rPr lang="en-US" sz="2400" dirty="0"/>
              <a:t>BOTH ARE NEEDED</a:t>
            </a:r>
          </a:p>
          <a:p>
            <a:pPr marL="45720" indent="0">
              <a:buNone/>
            </a:pPr>
            <a:r>
              <a:rPr lang="en-US" sz="2400" dirty="0"/>
              <a:t>You can have been delivered and never discipled, and you can have been discipled and never delivered. </a:t>
            </a:r>
          </a:p>
          <a:p>
            <a:pPr marL="45720" indent="0" algn="ctr">
              <a:buNone/>
            </a:pPr>
            <a:r>
              <a:rPr lang="en-US" sz="2400" dirty="0"/>
              <a:t>Believers need both.</a:t>
            </a:r>
          </a:p>
        </p:txBody>
      </p:sp>
    </p:spTree>
    <p:extLst>
      <p:ext uri="{BB962C8B-B14F-4D97-AF65-F5344CB8AC3E}">
        <p14:creationId xmlns:p14="http://schemas.microsoft.com/office/powerpoint/2010/main" val="388102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9A70B-0D2B-E6FE-E595-17C4EEFFD8A6}"/>
              </a:ext>
            </a:extLst>
          </p:cNvPr>
          <p:cNvSpPr>
            <a:spLocks noGrp="1"/>
          </p:cNvSpPr>
          <p:nvPr>
            <p:ph type="title"/>
          </p:nvPr>
        </p:nvSpPr>
        <p:spPr/>
        <p:txBody>
          <a:bodyPr>
            <a:normAutofit fontScale="90000"/>
          </a:bodyPr>
          <a:lstStyle/>
          <a:p>
            <a:r>
              <a:rPr lang="en-US" dirty="0"/>
              <a:t/>
            </a:r>
            <a:br>
              <a:rPr lang="en-US" dirty="0"/>
            </a:br>
            <a:r>
              <a:rPr lang="en-US" dirty="0"/>
              <a:t>Remain in the light</a:t>
            </a:r>
            <a:br>
              <a:rPr lang="en-US" dirty="0"/>
            </a:br>
            <a:r>
              <a:rPr lang="en-US" dirty="0"/>
              <a:t>Ephesians 5:8-20</a:t>
            </a:r>
          </a:p>
        </p:txBody>
      </p:sp>
      <p:sp>
        <p:nvSpPr>
          <p:cNvPr id="3" name="Content Placeholder 2">
            <a:extLst>
              <a:ext uri="{FF2B5EF4-FFF2-40B4-BE49-F238E27FC236}">
                <a16:creationId xmlns:a16="http://schemas.microsoft.com/office/drawing/2014/main" xmlns="" id="{1FC58245-3599-962A-A77F-E954FC11217B}"/>
              </a:ext>
            </a:extLst>
          </p:cNvPr>
          <p:cNvSpPr>
            <a:spLocks noGrp="1"/>
          </p:cNvSpPr>
          <p:nvPr>
            <p:ph idx="1"/>
          </p:nvPr>
        </p:nvSpPr>
        <p:spPr>
          <a:xfrm>
            <a:off x="558800" y="1524000"/>
            <a:ext cx="11196320" cy="4632960"/>
          </a:xfrm>
        </p:spPr>
        <p:txBody>
          <a:bodyPr>
            <a:normAutofit/>
          </a:bodyPr>
          <a:lstStyle/>
          <a:p>
            <a:pPr marL="45720" indent="0">
              <a:buNone/>
            </a:pPr>
            <a:r>
              <a:rPr lang="en-US" dirty="0"/>
              <a:t>8 For you were once darkness, but now you are light in the Lord. Live as children of light 9 (for the fruit of the light consists in all goodness, righteousness and truth) 10 and find out what pleases the Lord. 11 Have nothing to do with the fruitless deeds of darkness, but rather expose them. 12 It is shameful even to mention what the disobedient do in secret. 13 But everything exposed by the light becomes visible—and everything that is illuminated becomes a light. 14 This is why it is said:</a:t>
            </a:r>
          </a:p>
          <a:p>
            <a:pPr marL="45720" indent="0">
              <a:buNone/>
            </a:pPr>
            <a:r>
              <a:rPr lang="en-US" dirty="0"/>
              <a:t>“Wake up, sleeper,</a:t>
            </a:r>
            <a:br>
              <a:rPr lang="en-US" dirty="0"/>
            </a:br>
            <a:r>
              <a:rPr lang="en-US" dirty="0"/>
              <a:t>    rise from the dead,</a:t>
            </a:r>
            <a:br>
              <a:rPr lang="en-US" dirty="0"/>
            </a:br>
            <a:r>
              <a:rPr lang="en-US" dirty="0"/>
              <a:t>    and Christ will shine on you.”</a:t>
            </a:r>
          </a:p>
          <a:p>
            <a:pPr marL="45720" indent="0">
              <a:buNone/>
            </a:pPr>
            <a:r>
              <a:rPr lang="en-US" dirty="0"/>
              <a:t>15 Be very careful, then, how you live—not as unwise but as wise, 16 making the most of every opportunity, because the days are evil. 17 Therefore do not be foolish, but understand what the Lord’s will is. 18 Do not get drunk on wine, which leads to debauchery. Instead, be filled with the Spirit, 19 speaking to one another with psalms, hymns, and songs from the Spirit. Sing and make music from your heart to the Lord, 20 always giving thanks to God the Father for everything, in the name of our Lord Jesus Christ.</a:t>
            </a:r>
          </a:p>
          <a:p>
            <a:endParaRPr lang="en-US" dirty="0"/>
          </a:p>
        </p:txBody>
      </p:sp>
    </p:spTree>
    <p:extLst>
      <p:ext uri="{BB962C8B-B14F-4D97-AF65-F5344CB8AC3E}">
        <p14:creationId xmlns:p14="http://schemas.microsoft.com/office/powerpoint/2010/main" val="384542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8F91A-70CA-B7A0-1D41-81BFDA201E85}"/>
              </a:ext>
            </a:extLst>
          </p:cNvPr>
          <p:cNvSpPr>
            <a:spLocks noGrp="1"/>
          </p:cNvSpPr>
          <p:nvPr>
            <p:ph type="title"/>
          </p:nvPr>
        </p:nvSpPr>
        <p:spPr/>
        <p:txBody>
          <a:bodyPr/>
          <a:lstStyle/>
          <a:p>
            <a:r>
              <a:rPr lang="en-US" dirty="0"/>
              <a:t>get these Scriptures into your heart </a:t>
            </a:r>
            <a:br>
              <a:rPr lang="en-US" dirty="0"/>
            </a:br>
            <a:endParaRPr lang="en-US" dirty="0"/>
          </a:p>
        </p:txBody>
      </p:sp>
      <p:sp>
        <p:nvSpPr>
          <p:cNvPr id="3" name="Content Placeholder 2">
            <a:extLst>
              <a:ext uri="{FF2B5EF4-FFF2-40B4-BE49-F238E27FC236}">
                <a16:creationId xmlns:a16="http://schemas.microsoft.com/office/drawing/2014/main" xmlns="" id="{AFEB8923-A9B3-375B-E9CF-E9BB75BD7CE2}"/>
              </a:ext>
            </a:extLst>
          </p:cNvPr>
          <p:cNvSpPr>
            <a:spLocks noGrp="1"/>
          </p:cNvSpPr>
          <p:nvPr>
            <p:ph idx="1"/>
          </p:nvPr>
        </p:nvSpPr>
        <p:spPr>
          <a:xfrm>
            <a:off x="609600" y="1524000"/>
            <a:ext cx="10769600" cy="4419600"/>
          </a:xfrm>
        </p:spPr>
        <p:txBody>
          <a:bodyPr>
            <a:noAutofit/>
          </a:bodyPr>
          <a:lstStyle/>
          <a:p>
            <a:r>
              <a:rPr lang="en-US" sz="2400" dirty="0"/>
              <a:t>1 John 1:9 NIV</a:t>
            </a:r>
            <a:br>
              <a:rPr lang="en-US" sz="2400" dirty="0"/>
            </a:br>
            <a:r>
              <a:rPr lang="en-US" sz="2400" baseline="30000" dirty="0"/>
              <a:t>9 </a:t>
            </a:r>
            <a:r>
              <a:rPr lang="en-US" sz="2400" dirty="0"/>
              <a:t>If we confess our sins, he is faithful and just and will forgive us our sins and purify us from all unrighteousness.</a:t>
            </a:r>
          </a:p>
          <a:p>
            <a:r>
              <a:rPr lang="en-US" sz="2400" dirty="0"/>
              <a:t>James 4:7 NIV</a:t>
            </a:r>
            <a:br>
              <a:rPr lang="en-US" sz="2400" dirty="0"/>
            </a:br>
            <a:r>
              <a:rPr lang="en-US" sz="2400" baseline="30000" dirty="0"/>
              <a:t>7 </a:t>
            </a:r>
            <a:r>
              <a:rPr lang="en-US" sz="2400" dirty="0"/>
              <a:t>Submit yourselves, then, to God. Resist the devil, and he will flee from you.</a:t>
            </a:r>
          </a:p>
          <a:p>
            <a:r>
              <a:rPr lang="en-US" sz="2400" dirty="0"/>
              <a:t>Ephesians 6:11-13 NIV</a:t>
            </a:r>
            <a:br>
              <a:rPr lang="en-US" sz="2400" dirty="0"/>
            </a:br>
            <a:r>
              <a:rPr lang="en-US" sz="2400" baseline="30000" dirty="0"/>
              <a:t>11 </a:t>
            </a:r>
            <a:r>
              <a:rPr lang="en-US" sz="2400" dirty="0"/>
              <a:t>Put on the full armor of God, so that you can take your stand against the devil’s schemes. </a:t>
            </a:r>
            <a:r>
              <a:rPr lang="en-US" sz="2400" baseline="30000" dirty="0"/>
              <a:t>12 </a:t>
            </a:r>
            <a:r>
              <a:rPr lang="en-US" sz="2400" dirty="0"/>
              <a:t>For our struggle is not against flesh and blood, but against the rulers, against the authorities, against the powers of this dark world and against the spiritual forces of evil in the heavenly realms. </a:t>
            </a:r>
            <a:r>
              <a:rPr lang="en-US" sz="2400" baseline="30000" dirty="0"/>
              <a:t>13 </a:t>
            </a:r>
            <a:r>
              <a:rPr lang="en-US" sz="2400" dirty="0"/>
              <a:t>Therefore put on the full armor of God, so that when the day of evil comes, you may be able to stand your ground, and after you have done everything, to stand. </a:t>
            </a:r>
          </a:p>
          <a:p>
            <a:pPr marL="45720" indent="0">
              <a:buNone/>
            </a:pPr>
            <a:endParaRPr lang="en-US" sz="2400" dirty="0"/>
          </a:p>
        </p:txBody>
      </p:sp>
    </p:spTree>
    <p:extLst>
      <p:ext uri="{BB962C8B-B14F-4D97-AF65-F5344CB8AC3E}">
        <p14:creationId xmlns:p14="http://schemas.microsoft.com/office/powerpoint/2010/main" val="407123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460D0-2A3D-E34B-D5E7-ECBC0049A64A}"/>
              </a:ext>
            </a:extLst>
          </p:cNvPr>
          <p:cNvSpPr>
            <a:spLocks noGrp="1"/>
          </p:cNvSpPr>
          <p:nvPr>
            <p:ph type="title"/>
          </p:nvPr>
        </p:nvSpPr>
        <p:spPr/>
        <p:txBody>
          <a:bodyPr/>
          <a:lstStyle/>
          <a:p>
            <a:r>
              <a:rPr lang="en-US" dirty="0"/>
              <a:t>Lessons from 2024</a:t>
            </a:r>
          </a:p>
        </p:txBody>
      </p:sp>
      <p:sp>
        <p:nvSpPr>
          <p:cNvPr id="3" name="Text Placeholder 2">
            <a:extLst>
              <a:ext uri="{FF2B5EF4-FFF2-40B4-BE49-F238E27FC236}">
                <a16:creationId xmlns:a16="http://schemas.microsoft.com/office/drawing/2014/main" xmlns="" id="{14BA9EB8-672A-5F13-EA40-A38720454F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33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F5034-8615-FF7B-1874-EAB476BA7AB1}"/>
              </a:ext>
            </a:extLst>
          </p:cNvPr>
          <p:cNvSpPr>
            <a:spLocks noGrp="1"/>
          </p:cNvSpPr>
          <p:nvPr>
            <p:ph type="title"/>
          </p:nvPr>
        </p:nvSpPr>
        <p:spPr/>
        <p:txBody>
          <a:bodyPr/>
          <a:lstStyle/>
          <a:p>
            <a:r>
              <a:rPr kumimoji="0" lang="en-US" sz="3200" b="1" i="0" u="none" strike="noStrike" kern="1200" cap="all" spc="0" normalizeH="0" baseline="0" noProof="0" dirty="0">
                <a:ln>
                  <a:noFill/>
                </a:ln>
                <a:solidFill>
                  <a:srgbClr val="A85229"/>
                </a:solidFill>
                <a:effectLst>
                  <a:outerShdw blurRad="38100" dist="25400" dir="18900000" algn="bl" rotWithShape="0">
                    <a:prstClr val="white">
                      <a:alpha val="80000"/>
                    </a:prstClr>
                  </a:outerShdw>
                </a:effectLst>
                <a:uLnTx/>
                <a:uFillTx/>
                <a:latin typeface="Cambria"/>
                <a:ea typeface="+mj-ea"/>
                <a:cs typeface="+mj-cs"/>
              </a:rPr>
              <a:t>get these Scriptures into your heart </a:t>
            </a:r>
            <a:br>
              <a:rPr kumimoji="0" lang="en-US" sz="3200" b="1" i="0" u="none" strike="noStrike" kern="1200" cap="all" spc="0" normalizeH="0" baseline="0" noProof="0" dirty="0">
                <a:ln>
                  <a:noFill/>
                </a:ln>
                <a:solidFill>
                  <a:srgbClr val="A85229"/>
                </a:solidFill>
                <a:effectLst>
                  <a:outerShdw blurRad="38100" dist="25400" dir="18900000" algn="bl" rotWithShape="0">
                    <a:prstClr val="white">
                      <a:alpha val="80000"/>
                    </a:prstClr>
                  </a:outerShdw>
                </a:effectLst>
                <a:uLnTx/>
                <a:uFillTx/>
                <a:latin typeface="Cambria"/>
                <a:ea typeface="+mj-ea"/>
                <a:cs typeface="+mj-cs"/>
              </a:rPr>
            </a:br>
            <a:endParaRPr lang="en-US" dirty="0"/>
          </a:p>
        </p:txBody>
      </p:sp>
      <p:sp>
        <p:nvSpPr>
          <p:cNvPr id="3" name="Content Placeholder 2">
            <a:extLst>
              <a:ext uri="{FF2B5EF4-FFF2-40B4-BE49-F238E27FC236}">
                <a16:creationId xmlns:a16="http://schemas.microsoft.com/office/drawing/2014/main" xmlns="" id="{ECF4EFAA-78B7-441F-D6B3-91EC03F36C68}"/>
              </a:ext>
            </a:extLst>
          </p:cNvPr>
          <p:cNvSpPr>
            <a:spLocks noGrp="1"/>
          </p:cNvSpPr>
          <p:nvPr>
            <p:ph idx="1"/>
          </p:nvPr>
        </p:nvSpPr>
        <p:spPr>
          <a:xfrm>
            <a:off x="782320" y="1524000"/>
            <a:ext cx="10403840" cy="4561840"/>
          </a:xfrm>
        </p:spPr>
        <p:txBody>
          <a:bodyPr>
            <a:normAutofit/>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0" i="0" u="none" strike="noStrike" kern="1200" cap="none" spc="0" normalizeH="0" baseline="0" noProof="0" dirty="0">
                <a:ln>
                  <a:noFill/>
                </a:ln>
                <a:solidFill>
                  <a:srgbClr val="514A40"/>
                </a:solidFill>
                <a:effectLst/>
                <a:uLnTx/>
                <a:uFillTx/>
                <a:latin typeface="Cambria"/>
                <a:ea typeface="+mn-ea"/>
                <a:cs typeface="+mn-cs"/>
              </a:rPr>
              <a:t>James 5:16 NIV</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lang="en-US" sz="2400" baseline="30000" dirty="0"/>
              <a:t>16 </a:t>
            </a:r>
            <a:r>
              <a:rPr lang="en-US" sz="2400" dirty="0"/>
              <a:t>Therefore confess your sins to each other and pray for each other so that you may be healed. The prayer of a righteous person is powerful and effective.</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0" i="0" u="none" strike="noStrike" kern="1200" cap="none" spc="0" normalizeH="0" baseline="0" noProof="0" dirty="0">
                <a:ln>
                  <a:noFill/>
                </a:ln>
                <a:solidFill>
                  <a:srgbClr val="514A40"/>
                </a:solidFill>
                <a:effectLst/>
                <a:uLnTx/>
                <a:uFillTx/>
                <a:latin typeface="Cambria"/>
                <a:ea typeface="+mn-ea"/>
                <a:cs typeface="+mn-cs"/>
              </a:rPr>
              <a:t>Luke 10:19 NIV</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lang="en-US" sz="2400" baseline="30000" dirty="0"/>
              <a:t>19 </a:t>
            </a:r>
            <a:r>
              <a:rPr lang="en-US" sz="2400" dirty="0"/>
              <a:t>I have given you authority to trample on snakes and scorpions and to overcome all the power of the enemy; nothing will harm you.</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r>
              <a:rPr kumimoji="0" lang="en-US" sz="2400" b="0" i="0" u="none" strike="noStrike" kern="1200" cap="none" spc="0" normalizeH="0" baseline="0" noProof="0" dirty="0">
                <a:ln>
                  <a:noFill/>
                </a:ln>
                <a:solidFill>
                  <a:srgbClr val="514A40"/>
                </a:solidFill>
                <a:effectLst/>
                <a:uLnTx/>
                <a:uFillTx/>
                <a:latin typeface="Cambria"/>
                <a:ea typeface="+mn-ea"/>
                <a:cs typeface="+mn-cs"/>
              </a:rPr>
              <a:t>Mark 16:17-18 ESV</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lang="en-US" sz="2400" baseline="30000" dirty="0"/>
              <a:t>17 </a:t>
            </a:r>
            <a:r>
              <a:rPr lang="en-US" sz="2400" dirty="0"/>
              <a:t>And these signs will accompany those who believe: in my name they will cast out demons; they will speak in new tongues; </a:t>
            </a:r>
            <a:r>
              <a:rPr lang="en-US" sz="2400" baseline="30000" dirty="0"/>
              <a:t>18 </a:t>
            </a:r>
            <a:r>
              <a:rPr lang="en-US" sz="2400" dirty="0"/>
              <a:t>they will pick up serpents with their hands; and if they drink any deadly poison, it will not hurt them; they will lay their hands on the sick, and they will recover.”</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endParaRPr kumimoji="0" lang="en-US" sz="2000" b="0" i="0" u="none" strike="noStrike" kern="1200" cap="none" spc="0" normalizeH="0" baseline="0" noProof="0" dirty="0">
              <a:ln>
                <a:noFill/>
              </a:ln>
              <a:solidFill>
                <a:srgbClr val="514A40"/>
              </a:solidFill>
              <a:effectLst/>
              <a:uLnTx/>
              <a:uFillTx/>
              <a:latin typeface="Cambria"/>
              <a:ea typeface="+mn-ea"/>
              <a:cs typeface="+mn-cs"/>
            </a:endParaRPr>
          </a:p>
          <a:p>
            <a:endParaRPr lang="en-US" dirty="0"/>
          </a:p>
        </p:txBody>
      </p:sp>
    </p:spTree>
    <p:extLst>
      <p:ext uri="{BB962C8B-B14F-4D97-AF65-F5344CB8AC3E}">
        <p14:creationId xmlns:p14="http://schemas.microsoft.com/office/powerpoint/2010/main" val="203908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80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7B048-DA08-F2D4-A304-9933986A5427}"/>
              </a:ext>
            </a:extLst>
          </p:cNvPr>
          <p:cNvSpPr>
            <a:spLocks noGrp="1"/>
          </p:cNvSpPr>
          <p:nvPr>
            <p:ph type="title"/>
          </p:nvPr>
        </p:nvSpPr>
        <p:spPr/>
        <p:txBody>
          <a:bodyPr/>
          <a:lstStyle/>
          <a:p>
            <a:r>
              <a:rPr lang="en-US" dirty="0"/>
              <a:t>Matthew 15:21-28 [LSB]</a:t>
            </a:r>
            <a:br>
              <a:rPr lang="en-US" dirty="0"/>
            </a:br>
            <a:r>
              <a:rPr lang="en-US" dirty="0"/>
              <a:t>The Canaanite Woman</a:t>
            </a:r>
          </a:p>
        </p:txBody>
      </p:sp>
      <p:sp>
        <p:nvSpPr>
          <p:cNvPr id="3" name="Content Placeholder 2">
            <a:extLst>
              <a:ext uri="{FF2B5EF4-FFF2-40B4-BE49-F238E27FC236}">
                <a16:creationId xmlns:a16="http://schemas.microsoft.com/office/drawing/2014/main" xmlns="" id="{DBB01369-376D-3EAC-B526-AD8D9CDDEA65}"/>
              </a:ext>
            </a:extLst>
          </p:cNvPr>
          <p:cNvSpPr>
            <a:spLocks noGrp="1"/>
          </p:cNvSpPr>
          <p:nvPr>
            <p:ph idx="1"/>
          </p:nvPr>
        </p:nvSpPr>
        <p:spPr>
          <a:xfrm>
            <a:off x="508000" y="1615440"/>
            <a:ext cx="10952480" cy="4328160"/>
          </a:xfrm>
        </p:spPr>
        <p:txBody>
          <a:bodyPr>
            <a:normAutofit/>
          </a:bodyPr>
          <a:lstStyle/>
          <a:p>
            <a:pPr marL="45720" indent="0">
              <a:buNone/>
            </a:pPr>
            <a:r>
              <a:rPr lang="en-US" sz="2400" baseline="30000" dirty="0"/>
              <a:t>21 </a:t>
            </a:r>
            <a:r>
              <a:rPr lang="en-US" sz="2400" dirty="0"/>
              <a:t>And going away from there, Jesus withdrew into the district of </a:t>
            </a:r>
            <a:r>
              <a:rPr lang="en-US" sz="2400" dirty="0" err="1"/>
              <a:t>Tyre</a:t>
            </a:r>
            <a:r>
              <a:rPr lang="en-US" sz="2400" dirty="0"/>
              <a:t> and Sidon. </a:t>
            </a:r>
            <a:r>
              <a:rPr lang="en-US" sz="2400" baseline="30000" dirty="0"/>
              <a:t>22 </a:t>
            </a:r>
            <a:r>
              <a:rPr lang="en-US" sz="2400" dirty="0"/>
              <a:t>And behold, a Canaanite woman from that region came out and </a:t>
            </a:r>
            <a:r>
              <a:rPr lang="en-US" sz="2400" i="1" dirty="0"/>
              <a:t>began to</a:t>
            </a:r>
            <a:r>
              <a:rPr lang="en-US" sz="2400" dirty="0"/>
              <a:t> cry out, saying, “Have mercy on me, Lord, Son of David; my daughter is cruelly demon-possessed.” </a:t>
            </a:r>
            <a:r>
              <a:rPr lang="en-US" sz="2400" baseline="30000" dirty="0"/>
              <a:t>23 </a:t>
            </a:r>
            <a:r>
              <a:rPr lang="en-US" sz="2400" dirty="0"/>
              <a:t>But He did not answer her a word. And His disciples came and were pleading with Him, saying, “Send her away, because she keeps shouting at us.” </a:t>
            </a:r>
            <a:r>
              <a:rPr lang="en-US" sz="2400" baseline="30000" dirty="0"/>
              <a:t>24 </a:t>
            </a:r>
            <a:r>
              <a:rPr lang="en-US" sz="2400" dirty="0"/>
              <a:t>But He answered and said, “I was not sent except to the lost sheep of the house of Israel.” </a:t>
            </a:r>
            <a:r>
              <a:rPr lang="en-US" sz="2400" baseline="30000" dirty="0"/>
              <a:t>25 </a:t>
            </a:r>
            <a:r>
              <a:rPr lang="en-US" sz="2400" dirty="0"/>
              <a:t>But she came and was bowing down before Him, saying, “Lord, help me!” </a:t>
            </a:r>
            <a:r>
              <a:rPr lang="en-US" sz="2400" baseline="30000" dirty="0"/>
              <a:t>26 </a:t>
            </a:r>
            <a:r>
              <a:rPr lang="en-US" sz="2400" dirty="0"/>
              <a:t>And He answered and said, “It is not good to take the children’s bread and throw it to the dogs.” </a:t>
            </a:r>
            <a:r>
              <a:rPr lang="en-US" sz="2400" baseline="30000" dirty="0"/>
              <a:t>27 </a:t>
            </a:r>
            <a:r>
              <a:rPr lang="en-US" sz="2400" dirty="0"/>
              <a:t>But she said, “Yes, Lord; but even the dogs feed on the crumbs which fall from their masters’ table.” </a:t>
            </a:r>
            <a:r>
              <a:rPr lang="en-US" sz="2400" baseline="30000" dirty="0"/>
              <a:t>28 </a:t>
            </a:r>
            <a:r>
              <a:rPr lang="en-US" sz="2400" dirty="0"/>
              <a:t>Then Jesus answered and said to her, “O woman, your faith is great; it shall be done for you as you wish.” And her daughter was healed at once.</a:t>
            </a:r>
          </a:p>
          <a:p>
            <a:endParaRPr lang="en-US" dirty="0"/>
          </a:p>
        </p:txBody>
      </p:sp>
    </p:spTree>
    <p:extLst>
      <p:ext uri="{BB962C8B-B14F-4D97-AF65-F5344CB8AC3E}">
        <p14:creationId xmlns:p14="http://schemas.microsoft.com/office/powerpoint/2010/main" val="28390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3056971"/>
          </a:xfrm>
        </p:spPr>
        <p:txBody>
          <a:bodyPr/>
          <a:lstStyle/>
          <a:p>
            <a:r>
              <a:rPr lang="en-US" dirty="0">
                <a:highlight>
                  <a:srgbClr val="00FFFF"/>
                </a:highlight>
              </a:rPr>
              <a:t>Stay awake</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1066801" y="4104641"/>
            <a:ext cx="5943600" cy="1988250"/>
          </a:xfrm>
        </p:spPr>
        <p:txBody>
          <a:bodyPr>
            <a:normAutofit/>
          </a:bodyPr>
          <a:lstStyle/>
          <a:p>
            <a:r>
              <a:rPr lang="en-US" dirty="0"/>
              <a:t>A strategy of the enemy is to lull us to sleep</a:t>
            </a:r>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92614-3895-BA49-ABA8-AB2D9DD35FD5}"/>
              </a:ext>
            </a:extLst>
          </p:cNvPr>
          <p:cNvSpPr>
            <a:spLocks noGrp="1"/>
          </p:cNvSpPr>
          <p:nvPr>
            <p:ph type="title"/>
          </p:nvPr>
        </p:nvSpPr>
        <p:spPr/>
        <p:txBody>
          <a:bodyPr/>
          <a:lstStyle/>
          <a:p>
            <a:r>
              <a:rPr lang="en-US" dirty="0"/>
              <a:t>There are times when you are commanded to keep watch</a:t>
            </a:r>
          </a:p>
        </p:txBody>
      </p:sp>
      <p:sp>
        <p:nvSpPr>
          <p:cNvPr id="3" name="Content Placeholder 2">
            <a:extLst>
              <a:ext uri="{FF2B5EF4-FFF2-40B4-BE49-F238E27FC236}">
                <a16:creationId xmlns:a16="http://schemas.microsoft.com/office/drawing/2014/main" xmlns="" id="{F1FE6B85-E95D-0114-43C4-4D99A00A7F22}"/>
              </a:ext>
            </a:extLst>
          </p:cNvPr>
          <p:cNvSpPr>
            <a:spLocks noGrp="1"/>
          </p:cNvSpPr>
          <p:nvPr>
            <p:ph idx="1"/>
          </p:nvPr>
        </p:nvSpPr>
        <p:spPr>
          <a:xfrm>
            <a:off x="772160" y="1524000"/>
            <a:ext cx="10596880" cy="4693920"/>
          </a:xfrm>
        </p:spPr>
        <p:txBody>
          <a:bodyPr>
            <a:normAutofit fontScale="85000" lnSpcReduction="20000"/>
          </a:bodyPr>
          <a:lstStyle/>
          <a:p>
            <a:r>
              <a:rPr lang="en-US" sz="3000" dirty="0"/>
              <a:t>Mark 14:32-34</a:t>
            </a:r>
            <a:br>
              <a:rPr lang="en-US" sz="3000" dirty="0"/>
            </a:br>
            <a:r>
              <a:rPr lang="en-US" sz="2600" dirty="0"/>
              <a:t>32 </a:t>
            </a:r>
            <a:r>
              <a:rPr lang="en-US" sz="2600" dirty="0">
                <a:highlight>
                  <a:srgbClr val="FFFF00"/>
                </a:highlight>
              </a:rPr>
              <a:t>They went to a place called Gethsemane, and Jesus said to his disciples, “Sit here while I pray.” </a:t>
            </a:r>
            <a:r>
              <a:rPr lang="en-US" sz="2600" dirty="0"/>
              <a:t>33 He took Peter, James and John along with him, and he began to be deeply distressed and troubled. 34 “My soul is overwhelmed with sorrow to the point of death,” he said to them. “</a:t>
            </a:r>
            <a:r>
              <a:rPr lang="en-US" sz="2600" b="1" dirty="0">
                <a:highlight>
                  <a:srgbClr val="FFFF00"/>
                </a:highlight>
              </a:rPr>
              <a:t>Stay here and keep watch.”</a:t>
            </a:r>
          </a:p>
          <a:p>
            <a:r>
              <a:rPr lang="en-US" sz="3000" dirty="0"/>
              <a:t>Matthew 26:40-45</a:t>
            </a:r>
            <a:r>
              <a:rPr lang="en-US" dirty="0"/>
              <a:t/>
            </a:r>
            <a:br>
              <a:rPr lang="en-US" dirty="0"/>
            </a:br>
            <a:r>
              <a:rPr lang="en-US" sz="2800" dirty="0"/>
              <a:t>40 </a:t>
            </a:r>
            <a:r>
              <a:rPr lang="en-US" sz="2800" dirty="0">
                <a:highlight>
                  <a:srgbClr val="FFFF00"/>
                </a:highlight>
              </a:rPr>
              <a:t>Then he returned to his disciples and found them sleeping. “</a:t>
            </a:r>
            <a:r>
              <a:rPr lang="en-US" sz="2800" b="1" i="1" dirty="0">
                <a:highlight>
                  <a:srgbClr val="FFFF00"/>
                </a:highlight>
              </a:rPr>
              <a:t>Couldn’t you men keep watch with me for one hour?</a:t>
            </a:r>
            <a:r>
              <a:rPr lang="en-US" sz="2800" dirty="0">
                <a:highlight>
                  <a:srgbClr val="FFFF00"/>
                </a:highlight>
              </a:rPr>
              <a:t>” he asked Peter. 41 “</a:t>
            </a:r>
            <a:r>
              <a:rPr lang="en-US" sz="2800" b="1" i="1" dirty="0">
                <a:highlight>
                  <a:srgbClr val="FFFF00"/>
                </a:highlight>
              </a:rPr>
              <a:t>Watch and pray so that you will not fall into temptation</a:t>
            </a:r>
            <a:r>
              <a:rPr lang="en-US" sz="2800" dirty="0">
                <a:highlight>
                  <a:srgbClr val="FFFF00"/>
                </a:highlight>
              </a:rPr>
              <a:t>.</a:t>
            </a:r>
            <a:r>
              <a:rPr lang="en-US" sz="2800" dirty="0"/>
              <a:t> The spirit is willing, but the flesh is weak.” 42 He went away a second time and prayed, “My Father, if it is not possible for this cup to be taken away unless I drink it, may your will be done.” 43 When he came back, he again found them sleeping, because their eyes were heavy. 44 So he left them and went away once more and prayed the third time, saying the same thing. 45 </a:t>
            </a:r>
            <a:r>
              <a:rPr lang="en-US" sz="2800" b="1" i="1" dirty="0">
                <a:highlight>
                  <a:srgbClr val="FFFF00"/>
                </a:highlight>
              </a:rPr>
              <a:t>Then he returned to the disciples and said to them, “Are you still sleeping and resting?</a:t>
            </a:r>
            <a:r>
              <a:rPr lang="en-US" sz="2800" dirty="0">
                <a:highlight>
                  <a:srgbClr val="FFFF00"/>
                </a:highlight>
              </a:rPr>
              <a:t> Look, the hour has come</a:t>
            </a:r>
            <a:r>
              <a:rPr lang="en-US" sz="2800" dirty="0"/>
              <a:t>, and the Son of Man is delivered into the hands of sinners. 46 Rise! Let us go! Here comes my betrayer!”</a:t>
            </a:r>
          </a:p>
        </p:txBody>
      </p:sp>
    </p:spTree>
    <p:extLst>
      <p:ext uri="{BB962C8B-B14F-4D97-AF65-F5344CB8AC3E}">
        <p14:creationId xmlns:p14="http://schemas.microsoft.com/office/powerpoint/2010/main" val="329777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2EC73-57B7-D6CD-42AD-0ECDC037EA6D}"/>
              </a:ext>
            </a:extLst>
          </p:cNvPr>
          <p:cNvSpPr>
            <a:spLocks noGrp="1"/>
          </p:cNvSpPr>
          <p:nvPr>
            <p:ph type="title"/>
          </p:nvPr>
        </p:nvSpPr>
        <p:spPr/>
        <p:txBody>
          <a:bodyPr>
            <a:normAutofit/>
          </a:bodyPr>
          <a:lstStyle/>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400" b="0" i="0" u="sng" strike="noStrike" kern="1200" cap="none" spc="0" normalizeH="0" baseline="0" noProof="0" dirty="0">
                <a:ln>
                  <a:noFill/>
                </a:ln>
                <a:solidFill>
                  <a:srgbClr val="514A40"/>
                </a:solidFill>
                <a:effectLst/>
                <a:uLnTx/>
                <a:uFillTx/>
                <a:latin typeface="Cambria"/>
                <a:ea typeface="+mn-ea"/>
                <a:cs typeface="+mn-cs"/>
              </a:rPr>
              <a:t>Big things are happening…</a:t>
            </a:r>
            <a:r>
              <a:rPr lang="en-US" dirty="0"/>
              <a:t/>
            </a:r>
            <a:br>
              <a:rPr lang="en-US" dirty="0"/>
            </a:br>
            <a:r>
              <a:rPr lang="en-US" dirty="0"/>
              <a:t>It is time to stay awake</a:t>
            </a:r>
          </a:p>
        </p:txBody>
      </p:sp>
      <p:sp>
        <p:nvSpPr>
          <p:cNvPr id="3" name="Content Placeholder 2">
            <a:extLst>
              <a:ext uri="{FF2B5EF4-FFF2-40B4-BE49-F238E27FC236}">
                <a16:creationId xmlns:a16="http://schemas.microsoft.com/office/drawing/2014/main" xmlns="" id="{09484559-0E25-6DD3-4AA2-8537B7FCE8C9}"/>
              </a:ext>
            </a:extLst>
          </p:cNvPr>
          <p:cNvSpPr>
            <a:spLocks noGrp="1"/>
          </p:cNvSpPr>
          <p:nvPr>
            <p:ph idx="1"/>
          </p:nvPr>
        </p:nvSpPr>
        <p:spPr>
          <a:xfrm>
            <a:off x="711200" y="1524000"/>
            <a:ext cx="10657840" cy="4673600"/>
          </a:xfrm>
        </p:spPr>
        <p:txBody>
          <a:bodyPr>
            <a:normAutofit/>
          </a:bodyPr>
          <a:lstStyle/>
          <a:p>
            <a:r>
              <a:rPr lang="en-US" sz="2800" dirty="0"/>
              <a:t>Luke 22:45-4945 </a:t>
            </a:r>
            <a:r>
              <a:rPr lang="en-US" dirty="0"/>
              <a:t/>
            </a:r>
            <a:br>
              <a:rPr lang="en-US" dirty="0"/>
            </a:br>
            <a:r>
              <a:rPr lang="en-US" sz="2400" dirty="0"/>
              <a:t>When he rose from prayer and went back to the disciples, </a:t>
            </a:r>
            <a:r>
              <a:rPr lang="en-US" sz="2400" dirty="0">
                <a:highlight>
                  <a:srgbClr val="FFFF00"/>
                </a:highlight>
              </a:rPr>
              <a:t>he found them asleep, exhausted from sorrow. </a:t>
            </a:r>
            <a:r>
              <a:rPr lang="en-US" sz="2400" dirty="0"/>
              <a:t>46 “</a:t>
            </a:r>
            <a:r>
              <a:rPr lang="en-US" sz="2400" b="1" i="1" dirty="0"/>
              <a:t>Why are you sleeping?” </a:t>
            </a:r>
            <a:r>
              <a:rPr lang="en-US" sz="2400" dirty="0"/>
              <a:t>he asked them. “</a:t>
            </a:r>
            <a:r>
              <a:rPr lang="en-US" sz="2400" b="1" i="1" dirty="0"/>
              <a:t>Get up and pray so that you will not fall into temptation.”</a:t>
            </a:r>
            <a:r>
              <a:rPr lang="en-US" sz="2400" dirty="0"/>
              <a:t/>
            </a:r>
            <a:br>
              <a:rPr lang="en-US" sz="2400" dirty="0"/>
            </a:br>
            <a:r>
              <a:rPr lang="en-US" sz="2400" dirty="0"/>
              <a:t/>
            </a:r>
            <a:br>
              <a:rPr lang="en-US" sz="2400" dirty="0"/>
            </a:br>
            <a:r>
              <a:rPr lang="en-US" sz="2400" dirty="0"/>
              <a:t>Jesus Arrested</a:t>
            </a:r>
            <a:br>
              <a:rPr lang="en-US" sz="2400" dirty="0"/>
            </a:br>
            <a:r>
              <a:rPr lang="en-US" sz="2400" dirty="0"/>
              <a:t/>
            </a:r>
            <a:br>
              <a:rPr lang="en-US" sz="2400" dirty="0"/>
            </a:br>
            <a:r>
              <a:rPr lang="en-US" sz="2400" dirty="0"/>
              <a:t>47 While he was still speaking a crowd came up, and the man who was called Judas, one of the Twelve, was leading them. He approached Jesus to kiss him, 48 but Jesus asked him, “Judas, are you betraying the Son of Man with a kiss?”</a:t>
            </a:r>
            <a:br>
              <a:rPr lang="en-US" sz="2400" dirty="0"/>
            </a:br>
            <a:endParaRPr lang="en-US" dirty="0"/>
          </a:p>
        </p:txBody>
      </p:sp>
    </p:spTree>
    <p:extLst>
      <p:ext uri="{BB962C8B-B14F-4D97-AF65-F5344CB8AC3E}">
        <p14:creationId xmlns:p14="http://schemas.microsoft.com/office/powerpoint/2010/main" val="211817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2A161-2B8D-D717-4B91-3302BF945935}"/>
              </a:ext>
            </a:extLst>
          </p:cNvPr>
          <p:cNvSpPr>
            <a:spLocks noGrp="1"/>
          </p:cNvSpPr>
          <p:nvPr>
            <p:ph type="title"/>
          </p:nvPr>
        </p:nvSpPr>
        <p:spPr/>
        <p:txBody>
          <a:bodyPr/>
          <a:lstStyle/>
          <a:p>
            <a:r>
              <a:rPr lang="en-US" dirty="0"/>
              <a:t>Stay vigilant</a:t>
            </a:r>
          </a:p>
        </p:txBody>
      </p:sp>
      <p:sp>
        <p:nvSpPr>
          <p:cNvPr id="3" name="Content Placeholder 2">
            <a:extLst>
              <a:ext uri="{FF2B5EF4-FFF2-40B4-BE49-F238E27FC236}">
                <a16:creationId xmlns:a16="http://schemas.microsoft.com/office/drawing/2014/main" xmlns="" id="{878D87CB-C53B-4F55-1A71-EAB6368EA18B}"/>
              </a:ext>
            </a:extLst>
          </p:cNvPr>
          <p:cNvSpPr>
            <a:spLocks noGrp="1"/>
          </p:cNvSpPr>
          <p:nvPr>
            <p:ph idx="1"/>
          </p:nvPr>
        </p:nvSpPr>
        <p:spPr>
          <a:xfrm>
            <a:off x="670560" y="1391920"/>
            <a:ext cx="10820400" cy="4826000"/>
          </a:xfrm>
        </p:spPr>
        <p:txBody>
          <a:bodyPr/>
          <a:lstStyle/>
          <a:p>
            <a:r>
              <a:rPr lang="en-US" sz="2400" dirty="0"/>
              <a:t>Matthew 24:42. </a:t>
            </a:r>
            <a:br>
              <a:rPr lang="en-US" sz="2400" dirty="0"/>
            </a:br>
            <a:r>
              <a:rPr lang="en-US" sz="2400" dirty="0"/>
              <a:t>ESV </a:t>
            </a:r>
            <a:r>
              <a:rPr lang="en-US" sz="2400" b="1" i="1" dirty="0"/>
              <a:t>Therefore, stay awake, for you do not know on what day your Lord is coming</a:t>
            </a:r>
            <a:r>
              <a:rPr lang="en-US" sz="2400" dirty="0"/>
              <a:t>. NIV "Therefore </a:t>
            </a:r>
            <a:r>
              <a:rPr lang="en-US" sz="2400" b="1" i="1" dirty="0"/>
              <a:t>keep watch</a:t>
            </a:r>
            <a:r>
              <a:rPr lang="en-US" sz="2400" dirty="0"/>
              <a:t>, because you do not know on what day your Lord will come. NASB Therefore </a:t>
            </a:r>
            <a:r>
              <a:rPr lang="en-US" sz="2400" b="1" i="1" dirty="0"/>
              <a:t>be on the alert</a:t>
            </a:r>
            <a:r>
              <a:rPr lang="en-US" sz="2400" dirty="0"/>
              <a:t>, for you do not know which day your Lord is coming.</a:t>
            </a:r>
          </a:p>
          <a:p>
            <a:r>
              <a:rPr lang="en-US" sz="2400" dirty="0"/>
              <a:t>Matthew 25:15. </a:t>
            </a:r>
            <a:br>
              <a:rPr lang="en-US" sz="2400" dirty="0"/>
            </a:br>
            <a:r>
              <a:rPr lang="en-US" sz="2400" dirty="0"/>
              <a:t>NIV “Therefore </a:t>
            </a:r>
            <a:r>
              <a:rPr lang="en-US" sz="2400" b="1" i="1" dirty="0"/>
              <a:t>keep watch, because you do not know the day or the hour.</a:t>
            </a:r>
          </a:p>
          <a:p>
            <a:r>
              <a:rPr lang="en-US" sz="2400" b="1" u="sng" dirty="0"/>
              <a:t>Even on the mount of transfiguration… they were sleeping through the prayer meeting (Luke 9:32)</a:t>
            </a:r>
            <a:r>
              <a:rPr lang="en-US" sz="2400" b="1" i="1" dirty="0"/>
              <a:t/>
            </a:r>
            <a:br>
              <a:rPr lang="en-US" sz="2400" b="1" i="1" dirty="0"/>
            </a:br>
            <a:r>
              <a:rPr lang="en-US" sz="2400" baseline="30000" dirty="0"/>
              <a:t>32 </a:t>
            </a:r>
            <a:r>
              <a:rPr lang="en-US" sz="2400" i="1" dirty="0"/>
              <a:t>Peter and his companions were very sleepy, but when they became fully awake, they saw his glory and the two men standing with him.</a:t>
            </a:r>
            <a:endParaRPr lang="en-US" sz="2400" b="1" i="1" dirty="0"/>
          </a:p>
          <a:p>
            <a:pPr marL="45720" indent="0">
              <a:buNone/>
            </a:pPr>
            <a:endParaRPr lang="en-US" dirty="0"/>
          </a:p>
        </p:txBody>
      </p:sp>
    </p:spTree>
    <p:extLst>
      <p:ext uri="{BB962C8B-B14F-4D97-AF65-F5344CB8AC3E}">
        <p14:creationId xmlns:p14="http://schemas.microsoft.com/office/powerpoint/2010/main" val="5762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C13F6-12C6-6239-118D-AA2B9A6B0A0B}"/>
              </a:ext>
            </a:extLst>
          </p:cNvPr>
          <p:cNvSpPr>
            <a:spLocks noGrp="1"/>
          </p:cNvSpPr>
          <p:nvPr>
            <p:ph type="title"/>
          </p:nvPr>
        </p:nvSpPr>
        <p:spPr/>
        <p:txBody>
          <a:bodyPr/>
          <a:lstStyle/>
          <a:p>
            <a:r>
              <a:rPr lang="en-US" dirty="0"/>
              <a:t>STAY ALERT</a:t>
            </a:r>
          </a:p>
        </p:txBody>
      </p:sp>
      <p:sp>
        <p:nvSpPr>
          <p:cNvPr id="3" name="Content Placeholder 2">
            <a:extLst>
              <a:ext uri="{FF2B5EF4-FFF2-40B4-BE49-F238E27FC236}">
                <a16:creationId xmlns:a16="http://schemas.microsoft.com/office/drawing/2014/main" xmlns="" id="{ED7E7EC1-A994-B201-B50C-B1F07B7BEFAD}"/>
              </a:ext>
            </a:extLst>
          </p:cNvPr>
          <p:cNvSpPr>
            <a:spLocks noGrp="1"/>
          </p:cNvSpPr>
          <p:nvPr>
            <p:ph idx="1"/>
          </p:nvPr>
        </p:nvSpPr>
        <p:spPr>
          <a:xfrm>
            <a:off x="762000" y="1452880"/>
            <a:ext cx="10515600" cy="4734560"/>
          </a:xfrm>
        </p:spPr>
        <p:txBody>
          <a:bodyPr>
            <a:noAutofit/>
          </a:bodyPr>
          <a:lstStyle/>
          <a:p>
            <a:r>
              <a:rPr lang="en-US" sz="2400" b="1" dirty="0"/>
              <a:t>1 Corinthians 16:13-14.</a:t>
            </a:r>
            <a:r>
              <a:rPr lang="en-US" sz="2400" dirty="0"/>
              <a:t/>
            </a:r>
            <a:br>
              <a:rPr lang="en-US" sz="2400" dirty="0"/>
            </a:br>
            <a:r>
              <a:rPr lang="en-US" sz="2400" baseline="30000" dirty="0"/>
              <a:t>13 </a:t>
            </a:r>
            <a:r>
              <a:rPr lang="en-US" sz="2400" b="1" i="1" dirty="0"/>
              <a:t>Be on your guard; stand firm in the faith; be courageous; be strong</a:t>
            </a:r>
            <a:r>
              <a:rPr lang="en-US" sz="2400" dirty="0"/>
              <a:t>. </a:t>
            </a:r>
            <a:r>
              <a:rPr lang="en-US" sz="2400" baseline="30000" dirty="0"/>
              <a:t>14 </a:t>
            </a:r>
            <a:r>
              <a:rPr lang="en-US" sz="2400" dirty="0">
                <a:highlight>
                  <a:srgbClr val="FFFF00"/>
                </a:highlight>
              </a:rPr>
              <a:t>Do everything in love</a:t>
            </a:r>
            <a:r>
              <a:rPr lang="en-US" sz="2400" dirty="0"/>
              <a:t>.</a:t>
            </a:r>
          </a:p>
          <a:p>
            <a:r>
              <a:rPr lang="en-US" sz="2400" b="1" dirty="0"/>
              <a:t>Colossians 4:2</a:t>
            </a:r>
            <a:r>
              <a:rPr lang="en-US" sz="2400" dirty="0"/>
              <a:t/>
            </a:r>
            <a:br>
              <a:rPr lang="en-US" sz="2400" dirty="0"/>
            </a:br>
            <a:r>
              <a:rPr lang="en-US" sz="2400" baseline="30000" dirty="0"/>
              <a:t>2 </a:t>
            </a:r>
            <a:r>
              <a:rPr lang="en-US" sz="2400" b="1" i="1" dirty="0"/>
              <a:t>Devote yourselves to prayer, being watchful and thankful</a:t>
            </a:r>
          </a:p>
          <a:p>
            <a:r>
              <a:rPr lang="en-US" sz="2400" b="1" dirty="0"/>
              <a:t>1 Peter 5:8</a:t>
            </a:r>
            <a:r>
              <a:rPr lang="en-US" sz="2400" dirty="0"/>
              <a:t/>
            </a:r>
            <a:br>
              <a:rPr lang="en-US" sz="2400" dirty="0"/>
            </a:br>
            <a:r>
              <a:rPr lang="en-US" sz="2400" baseline="30000" dirty="0"/>
              <a:t>8 </a:t>
            </a:r>
            <a:r>
              <a:rPr lang="en-US" sz="2400" b="1" i="1" dirty="0"/>
              <a:t>Be alert and of sober mind. Your enemy the devil prowls around like a roaring lion looking for someone to devour</a:t>
            </a:r>
            <a:r>
              <a:rPr lang="en-US" sz="2400" dirty="0"/>
              <a:t>.</a:t>
            </a:r>
          </a:p>
          <a:p>
            <a:r>
              <a:rPr lang="en-US" sz="2400" b="1" dirty="0"/>
              <a:t>Deuteronomy 4:9</a:t>
            </a:r>
            <a:r>
              <a:rPr lang="en-US" sz="2400" dirty="0"/>
              <a:t/>
            </a:r>
            <a:br>
              <a:rPr lang="en-US" sz="2400" dirty="0"/>
            </a:br>
            <a:r>
              <a:rPr lang="en-US" sz="2400" baseline="30000" dirty="0"/>
              <a:t>9 </a:t>
            </a:r>
            <a:r>
              <a:rPr lang="en-US" sz="2400" b="1" i="1" dirty="0"/>
              <a:t>Only be careful, and watch yourselves closely so that you do not forget the things your eyes have seen or let them fade from your heart as long as you live.</a:t>
            </a:r>
            <a:r>
              <a:rPr lang="en-US" sz="2400" dirty="0"/>
              <a:t> </a:t>
            </a:r>
            <a:r>
              <a:rPr lang="en-US" sz="2400" dirty="0">
                <a:highlight>
                  <a:srgbClr val="FFFF00"/>
                </a:highlight>
              </a:rPr>
              <a:t>Teach them to your children and to their children after them</a:t>
            </a:r>
            <a:r>
              <a:rPr lang="en-US" sz="2400" dirty="0"/>
              <a:t>.</a:t>
            </a:r>
          </a:p>
        </p:txBody>
      </p:sp>
    </p:spTree>
    <p:extLst>
      <p:ext uri="{BB962C8B-B14F-4D97-AF65-F5344CB8AC3E}">
        <p14:creationId xmlns:p14="http://schemas.microsoft.com/office/powerpoint/2010/main" val="21833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68170-77B9-4834-2A8B-BCEA90FDC414}"/>
              </a:ext>
            </a:extLst>
          </p:cNvPr>
          <p:cNvSpPr>
            <a:spLocks noGrp="1"/>
          </p:cNvSpPr>
          <p:nvPr>
            <p:ph type="title"/>
          </p:nvPr>
        </p:nvSpPr>
        <p:spPr/>
        <p:txBody>
          <a:bodyPr/>
          <a:lstStyle/>
          <a:p>
            <a:r>
              <a:rPr lang="en-US" dirty="0">
                <a:highlight>
                  <a:srgbClr val="00FFFF"/>
                </a:highlight>
              </a:rPr>
              <a:t>Stay awake and walk in the light</a:t>
            </a:r>
          </a:p>
        </p:txBody>
      </p:sp>
      <p:sp>
        <p:nvSpPr>
          <p:cNvPr id="3" name="Content Placeholder 2">
            <a:extLst>
              <a:ext uri="{FF2B5EF4-FFF2-40B4-BE49-F238E27FC236}">
                <a16:creationId xmlns:a16="http://schemas.microsoft.com/office/drawing/2014/main" xmlns="" id="{0DEBADF1-CD0E-CAA0-FEE0-3F73E30B4FDB}"/>
              </a:ext>
            </a:extLst>
          </p:cNvPr>
          <p:cNvSpPr>
            <a:spLocks noGrp="1"/>
          </p:cNvSpPr>
          <p:nvPr>
            <p:ph idx="1"/>
          </p:nvPr>
        </p:nvSpPr>
        <p:spPr>
          <a:xfrm>
            <a:off x="833120" y="1828800"/>
            <a:ext cx="10586720" cy="4114800"/>
          </a:xfrm>
        </p:spPr>
        <p:txBody>
          <a:bodyPr>
            <a:normAutofit lnSpcReduction="10000"/>
          </a:bodyPr>
          <a:lstStyle/>
          <a:p>
            <a:pPr marL="45720" indent="0">
              <a:buNone/>
            </a:pPr>
            <a:r>
              <a:rPr lang="en-US" sz="2400" dirty="0"/>
              <a:t>Ephesians 5:1-20</a:t>
            </a:r>
            <a:br>
              <a:rPr lang="en-US" sz="2400" dirty="0"/>
            </a:br>
            <a:r>
              <a:rPr lang="en-US" sz="2400" baseline="30000" dirty="0"/>
              <a:t>1 </a:t>
            </a:r>
            <a:r>
              <a:rPr lang="en-US" sz="2400" dirty="0"/>
              <a:t>Follow God’s example, therefore, as dearly loved children </a:t>
            </a:r>
            <a:r>
              <a:rPr lang="en-US" sz="2400" baseline="30000" dirty="0"/>
              <a:t>2 </a:t>
            </a:r>
            <a:r>
              <a:rPr lang="en-US" sz="2400" dirty="0"/>
              <a:t>and walk in the way of love, just as Christ loved us and gave himself up for us as a fragrant offering and sacrifice to God.</a:t>
            </a:r>
            <a:br>
              <a:rPr lang="en-US" sz="2400" dirty="0"/>
            </a:br>
            <a:r>
              <a:rPr lang="en-US" sz="2400" dirty="0"/>
              <a:t/>
            </a:r>
            <a:br>
              <a:rPr lang="en-US" sz="2400" dirty="0"/>
            </a:br>
            <a:r>
              <a:rPr lang="en-US" sz="2400" baseline="30000" dirty="0"/>
              <a:t>3 </a:t>
            </a:r>
            <a:r>
              <a:rPr lang="en-US" sz="2400" dirty="0"/>
              <a:t>But among you there must not be even a hint of sexual immorality, or of any kind of impurity, or of greed, because these are improper for God’s holy people. </a:t>
            </a:r>
            <a:r>
              <a:rPr lang="en-US" sz="2400" baseline="30000" dirty="0"/>
              <a:t>4 </a:t>
            </a:r>
            <a:r>
              <a:rPr lang="en-US" sz="2400" dirty="0"/>
              <a:t>Nor should there be obscenity, foolish talk or coarse joking, which are out of place, but rather thanksgiving. </a:t>
            </a:r>
            <a:r>
              <a:rPr lang="en-US" sz="2400" baseline="30000" dirty="0"/>
              <a:t>5 </a:t>
            </a:r>
            <a:r>
              <a:rPr lang="en-US" sz="2400" dirty="0"/>
              <a:t>For of this you can be sure: No immoral, impure or greedy person—such a person is an idolater—has any inheritance in the kingdom of Christ and of God. </a:t>
            </a:r>
            <a:r>
              <a:rPr lang="en-US" sz="2400" baseline="30000" dirty="0"/>
              <a:t>6 </a:t>
            </a:r>
            <a:r>
              <a:rPr lang="en-US" sz="2400" dirty="0"/>
              <a:t>Let no one deceive you with empty words, for because of such things God’s wrath comes on those who are disobedient. </a:t>
            </a:r>
            <a:r>
              <a:rPr lang="en-US" sz="2400" baseline="30000" dirty="0"/>
              <a:t>7 </a:t>
            </a:r>
            <a:r>
              <a:rPr lang="en-US" sz="2400" dirty="0"/>
              <a:t>Therefore do not be partners with them.</a:t>
            </a:r>
          </a:p>
          <a:p>
            <a:endParaRPr lang="en-US" dirty="0"/>
          </a:p>
        </p:txBody>
      </p:sp>
    </p:spTree>
    <p:extLst>
      <p:ext uri="{BB962C8B-B14F-4D97-AF65-F5344CB8AC3E}">
        <p14:creationId xmlns:p14="http://schemas.microsoft.com/office/powerpoint/2010/main" val="311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D11BC-37E2-36B1-9C9A-BD1D3FD4777B}"/>
              </a:ext>
            </a:extLst>
          </p:cNvPr>
          <p:cNvSpPr>
            <a:spLocks noGrp="1"/>
          </p:cNvSpPr>
          <p:nvPr>
            <p:ph type="title"/>
          </p:nvPr>
        </p:nvSpPr>
        <p:spPr/>
        <p:txBody>
          <a:bodyPr/>
          <a:lstStyle/>
          <a:p>
            <a:pPr algn="ctr"/>
            <a:r>
              <a:rPr lang="en-US" dirty="0"/>
              <a:t>Do not step ahead of God’s plan</a:t>
            </a:r>
            <a:br>
              <a:rPr lang="en-US" dirty="0"/>
            </a:br>
            <a:r>
              <a:rPr lang="en-US" dirty="0"/>
              <a:t>1 Samuel 13:8-14</a:t>
            </a:r>
          </a:p>
        </p:txBody>
      </p:sp>
      <p:sp>
        <p:nvSpPr>
          <p:cNvPr id="3" name="Content Placeholder 2">
            <a:extLst>
              <a:ext uri="{FF2B5EF4-FFF2-40B4-BE49-F238E27FC236}">
                <a16:creationId xmlns:a16="http://schemas.microsoft.com/office/drawing/2014/main" xmlns="" id="{FF4680AB-BC9F-5CCC-EEC3-D2BA7537BC2D}"/>
              </a:ext>
            </a:extLst>
          </p:cNvPr>
          <p:cNvSpPr>
            <a:spLocks noGrp="1"/>
          </p:cNvSpPr>
          <p:nvPr>
            <p:ph idx="1"/>
          </p:nvPr>
        </p:nvSpPr>
        <p:spPr>
          <a:xfrm>
            <a:off x="447040" y="1524000"/>
            <a:ext cx="11308080" cy="4663440"/>
          </a:xfrm>
        </p:spPr>
        <p:txBody>
          <a:bodyPr>
            <a:normAutofit fontScale="92500"/>
          </a:bodyPr>
          <a:lstStyle/>
          <a:p>
            <a:r>
              <a:rPr lang="en-US" sz="2200" baseline="30000" dirty="0"/>
              <a:t> </a:t>
            </a:r>
            <a:r>
              <a:rPr lang="en-US" sz="2200" dirty="0"/>
              <a:t>Saul waited there seven days for Samuel, as Samuel had instructed him earlier, but Samuel still didn’t come. Saul realized that his troops were rapidly slipping away. </a:t>
            </a:r>
            <a:r>
              <a:rPr lang="en-US" sz="2200" baseline="30000" dirty="0"/>
              <a:t>9 </a:t>
            </a:r>
            <a:r>
              <a:rPr lang="en-US" sz="2200" b="1" i="1" dirty="0"/>
              <a:t>So he demanded, “Bring me the burnt offering and the peace offerings!” And Saul sacrificed the burnt offering himself</a:t>
            </a:r>
            <a:r>
              <a:rPr lang="en-US" sz="2200" dirty="0"/>
              <a:t>.</a:t>
            </a:r>
          </a:p>
          <a:p>
            <a:r>
              <a:rPr lang="en-US" sz="2200" baseline="30000" dirty="0"/>
              <a:t>10 </a:t>
            </a:r>
            <a:r>
              <a:rPr lang="en-US" sz="2200" dirty="0"/>
              <a:t>Just as Saul was finishing with the burnt offering, Samuel arrived. Saul went out to meet and welcome him, </a:t>
            </a:r>
            <a:r>
              <a:rPr lang="en-US" sz="2200" baseline="30000" dirty="0"/>
              <a:t>11 </a:t>
            </a:r>
            <a:r>
              <a:rPr lang="en-US" sz="2200" dirty="0"/>
              <a:t>but Samuel said, “What is this you have done?”</a:t>
            </a:r>
          </a:p>
          <a:p>
            <a:r>
              <a:rPr lang="en-US" sz="2200" dirty="0"/>
              <a:t>Saul replied, “I saw my men scattering from me, and you didn’t arrive when you said you would, and the Philistines are at Micmash ready for battle. </a:t>
            </a:r>
            <a:r>
              <a:rPr lang="en-US" sz="2200" baseline="30000" dirty="0"/>
              <a:t>12 </a:t>
            </a:r>
            <a:r>
              <a:rPr lang="en-US" sz="2200" dirty="0"/>
              <a:t>So I said, ‘The Philistines are ready to march against us at Gilgal, and I haven’t even asked for the </a:t>
            </a:r>
            <a:r>
              <a:rPr lang="en-US" sz="2200" cap="small" dirty="0">
                <a:effectLst/>
              </a:rPr>
              <a:t>Lord</a:t>
            </a:r>
            <a:r>
              <a:rPr lang="en-US" sz="2200" dirty="0"/>
              <a:t>’s help!’ </a:t>
            </a:r>
            <a:r>
              <a:rPr lang="en-US" sz="2200" b="1" i="1" dirty="0"/>
              <a:t>So I felt compelled to offer the burnt offering myself before you came</a:t>
            </a:r>
            <a:r>
              <a:rPr lang="en-US" sz="2200" dirty="0"/>
              <a:t>.”</a:t>
            </a:r>
          </a:p>
          <a:p>
            <a:r>
              <a:rPr lang="en-US" sz="2200" baseline="30000" dirty="0"/>
              <a:t>13 </a:t>
            </a:r>
            <a:r>
              <a:rPr lang="en-US" sz="2200" dirty="0"/>
              <a:t>“How foolish!” Samuel exclaimed. “</a:t>
            </a:r>
            <a:r>
              <a:rPr lang="en-US" sz="2200" b="1" i="1" dirty="0"/>
              <a:t>You have not kept the command the </a:t>
            </a:r>
            <a:r>
              <a:rPr lang="en-US" sz="2200" b="1" i="1" cap="small" dirty="0">
                <a:effectLst/>
              </a:rPr>
              <a:t>Lord</a:t>
            </a:r>
            <a:r>
              <a:rPr lang="en-US" sz="2200" b="1" i="1" dirty="0"/>
              <a:t> your God gave you. Had you kept it, the </a:t>
            </a:r>
            <a:r>
              <a:rPr lang="en-US" sz="2200" b="1" i="1" cap="small" dirty="0">
                <a:effectLst/>
              </a:rPr>
              <a:t>Lord</a:t>
            </a:r>
            <a:r>
              <a:rPr lang="en-US" sz="2200" b="1" i="1" dirty="0"/>
              <a:t> would have established your kingdom over Israel forever. </a:t>
            </a:r>
            <a:r>
              <a:rPr lang="en-US" sz="2200" b="1" i="1" baseline="30000" dirty="0"/>
              <a:t>14 </a:t>
            </a:r>
            <a:r>
              <a:rPr lang="en-US" sz="2200" b="1" i="1" dirty="0"/>
              <a:t>But now your kingdom must end</a:t>
            </a:r>
            <a:r>
              <a:rPr lang="en-US" sz="2200" dirty="0"/>
              <a:t>, for the </a:t>
            </a:r>
            <a:r>
              <a:rPr lang="en-US" sz="2200" cap="small" dirty="0">
                <a:effectLst/>
              </a:rPr>
              <a:t>Lord</a:t>
            </a:r>
            <a:r>
              <a:rPr lang="en-US" sz="2200" dirty="0"/>
              <a:t> has sought out a man after his own heart. The </a:t>
            </a:r>
            <a:r>
              <a:rPr lang="en-US" sz="2200" cap="small" dirty="0">
                <a:effectLst/>
              </a:rPr>
              <a:t>Lord</a:t>
            </a:r>
            <a:r>
              <a:rPr lang="en-US" sz="2200" dirty="0"/>
              <a:t> has already appointed him to be the leader of his people, because you have not kept the </a:t>
            </a:r>
            <a:r>
              <a:rPr lang="en-US" sz="2200" cap="small" dirty="0">
                <a:effectLst/>
              </a:rPr>
              <a:t>Lord</a:t>
            </a:r>
            <a:r>
              <a:rPr lang="en-US" sz="2200" dirty="0"/>
              <a:t>’s command.”</a:t>
            </a:r>
          </a:p>
          <a:p>
            <a:endParaRPr lang="en-US" dirty="0"/>
          </a:p>
        </p:txBody>
      </p:sp>
    </p:spTree>
    <p:extLst>
      <p:ext uri="{BB962C8B-B14F-4D97-AF65-F5344CB8AC3E}">
        <p14:creationId xmlns:p14="http://schemas.microsoft.com/office/powerpoint/2010/main" val="423270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DBBFF-33BB-C973-67B5-2F48C1E7FC96}"/>
              </a:ext>
            </a:extLst>
          </p:cNvPr>
          <p:cNvSpPr>
            <a:spLocks noGrp="1"/>
          </p:cNvSpPr>
          <p:nvPr>
            <p:ph type="title"/>
          </p:nvPr>
        </p:nvSpPr>
        <p:spPr/>
        <p:txBody>
          <a:bodyPr/>
          <a:lstStyle/>
          <a:p>
            <a:r>
              <a:rPr lang="en-US" dirty="0"/>
              <a:t>King Saul</a:t>
            </a:r>
          </a:p>
        </p:txBody>
      </p:sp>
      <p:sp>
        <p:nvSpPr>
          <p:cNvPr id="3" name="Content Placeholder 2">
            <a:extLst>
              <a:ext uri="{FF2B5EF4-FFF2-40B4-BE49-F238E27FC236}">
                <a16:creationId xmlns:a16="http://schemas.microsoft.com/office/drawing/2014/main" xmlns="" id="{222A3876-669E-E5E4-A8B5-2BFEDC4CF2B0}"/>
              </a:ext>
            </a:extLst>
          </p:cNvPr>
          <p:cNvSpPr>
            <a:spLocks noGrp="1"/>
          </p:cNvSpPr>
          <p:nvPr>
            <p:ph idx="1"/>
          </p:nvPr>
        </p:nvSpPr>
        <p:spPr>
          <a:xfrm>
            <a:off x="416560" y="1828800"/>
            <a:ext cx="11338560" cy="4114800"/>
          </a:xfrm>
        </p:spPr>
        <p:txBody>
          <a:bodyPr/>
          <a:lstStyle/>
          <a:p>
            <a:r>
              <a:rPr lang="en-US" sz="3200" dirty="0"/>
              <a:t>Saul was not obedient/was not surrendered (</a:t>
            </a:r>
            <a:r>
              <a:rPr lang="en-US" sz="3000" dirty="0"/>
              <a:t>Pride) thinking his way was better than God’s</a:t>
            </a:r>
          </a:p>
          <a:p>
            <a:r>
              <a:rPr lang="en-US" sz="3200" dirty="0"/>
              <a:t>Saul did not wait on the Lord’s timing—impatient </a:t>
            </a:r>
          </a:p>
          <a:p>
            <a:r>
              <a:rPr lang="en-US" sz="3200" dirty="0"/>
              <a:t>Saul did not trust God to take care of it/lacked faith</a:t>
            </a:r>
          </a:p>
          <a:p>
            <a:r>
              <a:rPr lang="en-US" sz="3200" dirty="0"/>
              <a:t>Saul wanted to take care of the situation himself/his way </a:t>
            </a:r>
          </a:p>
          <a:p>
            <a:endParaRPr lang="en-US" dirty="0"/>
          </a:p>
        </p:txBody>
      </p:sp>
    </p:spTree>
    <p:extLst>
      <p:ext uri="{BB962C8B-B14F-4D97-AF65-F5344CB8AC3E}">
        <p14:creationId xmlns:p14="http://schemas.microsoft.com/office/powerpoint/2010/main" val="13191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0CC5B-B446-EF24-EC3C-DF97ED88BE1E}"/>
              </a:ext>
            </a:extLst>
          </p:cNvPr>
          <p:cNvSpPr>
            <a:spLocks noGrp="1"/>
          </p:cNvSpPr>
          <p:nvPr>
            <p:ph type="title"/>
          </p:nvPr>
        </p:nvSpPr>
        <p:spPr/>
        <p:txBody>
          <a:bodyPr>
            <a:normAutofit/>
          </a:bodyPr>
          <a:lstStyle/>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lang="en-US" dirty="0"/>
              <a:t>Free will</a:t>
            </a:r>
            <a:br>
              <a:rPr lang="en-US" dirty="0"/>
            </a:br>
            <a:r>
              <a:rPr kumimoji="0" lang="en-US" sz="2400" b="0" i="0" u="none" strike="noStrike" kern="1200" cap="none" spc="0" normalizeH="0" baseline="0" noProof="0" dirty="0">
                <a:ln>
                  <a:noFill/>
                </a:ln>
                <a:solidFill>
                  <a:srgbClr val="514A40"/>
                </a:solidFill>
                <a:effectLst/>
                <a:uLnTx/>
                <a:uFillTx/>
                <a:latin typeface="Cambria"/>
                <a:ea typeface="+mn-ea"/>
                <a:cs typeface="+mn-cs"/>
              </a:rPr>
              <a:t>God’s is sovereign and His plan the individual gets choice.</a:t>
            </a:r>
            <a:endParaRPr lang="en-US" dirty="0"/>
          </a:p>
        </p:txBody>
      </p:sp>
      <p:sp>
        <p:nvSpPr>
          <p:cNvPr id="3" name="Content Placeholder 2">
            <a:extLst>
              <a:ext uri="{FF2B5EF4-FFF2-40B4-BE49-F238E27FC236}">
                <a16:creationId xmlns:a16="http://schemas.microsoft.com/office/drawing/2014/main" xmlns="" id="{FB3EAB60-4826-1844-BAB8-BB8105AA074D}"/>
              </a:ext>
            </a:extLst>
          </p:cNvPr>
          <p:cNvSpPr>
            <a:spLocks noGrp="1"/>
          </p:cNvSpPr>
          <p:nvPr>
            <p:ph idx="1"/>
          </p:nvPr>
        </p:nvSpPr>
        <p:spPr>
          <a:xfrm>
            <a:off x="721360" y="1686560"/>
            <a:ext cx="10728960" cy="4521200"/>
          </a:xfrm>
        </p:spPr>
        <p:txBody>
          <a:bodyPr>
            <a:noAutofit/>
          </a:bodyPr>
          <a:lstStyle/>
          <a:p>
            <a:pPr marL="365760" lvl="1" indent="0">
              <a:buNone/>
            </a:pPr>
            <a:r>
              <a:rPr lang="en-US" sz="2400" b="1" dirty="0"/>
              <a:t>1. Be careful not to step ahead of God… that will end in disaster</a:t>
            </a:r>
          </a:p>
          <a:p>
            <a:pPr lvl="2"/>
            <a:r>
              <a:rPr lang="en-US" sz="2400" dirty="0"/>
              <a:t>See Saul’s failure (1 Samuel 13:8-14)</a:t>
            </a:r>
          </a:p>
          <a:p>
            <a:pPr marL="365760" lvl="1" indent="0">
              <a:buNone/>
            </a:pPr>
            <a:r>
              <a:rPr lang="en-US" sz="2400" b="1" dirty="0"/>
              <a:t>2.  Be careful not to step ahead of a person’s </a:t>
            </a:r>
            <a:r>
              <a:rPr lang="en-US" sz="2400" b="1" i="1" dirty="0"/>
              <a:t>will</a:t>
            </a:r>
            <a:r>
              <a:rPr lang="en-US" sz="2400" dirty="0"/>
              <a:t>…</a:t>
            </a:r>
            <a:br>
              <a:rPr lang="en-US" sz="2400" dirty="0"/>
            </a:br>
            <a:r>
              <a:rPr lang="en-US" sz="2400" dirty="0"/>
              <a:t>[</a:t>
            </a:r>
            <a:r>
              <a:rPr lang="en-US" sz="2400" i="1" dirty="0"/>
              <a:t>Example: </a:t>
            </a:r>
            <a:r>
              <a:rPr lang="en-US" sz="2400" dirty="0"/>
              <a:t>refusal to renounce fear; refusal to forgive]</a:t>
            </a:r>
            <a:br>
              <a:rPr lang="en-US" sz="2400" dirty="0"/>
            </a:br>
            <a:r>
              <a:rPr lang="en-US" sz="2400" i="1" dirty="0"/>
              <a:t>THE INDIVIDUAL MUST CHOOSE TO OBEY THE LORD</a:t>
            </a:r>
            <a:r>
              <a:rPr lang="en-US" sz="2400" dirty="0"/>
              <a:t>. You cannot make their surrender/sacrifice for them, or force open their heart to receive.</a:t>
            </a:r>
          </a:p>
          <a:p>
            <a:pPr lvl="2"/>
            <a:r>
              <a:rPr lang="en-US" sz="2400" dirty="0"/>
              <a:t>Love is a choice</a:t>
            </a:r>
          </a:p>
          <a:p>
            <a:pPr lvl="2"/>
            <a:r>
              <a:rPr lang="en-US" sz="2400" dirty="0"/>
              <a:t>Repentance is a choice</a:t>
            </a:r>
          </a:p>
          <a:p>
            <a:pPr lvl="2"/>
            <a:r>
              <a:rPr lang="en-US" sz="2400" dirty="0"/>
              <a:t>Forgiveness is a choice</a:t>
            </a:r>
          </a:p>
          <a:p>
            <a:pPr lvl="2"/>
            <a:r>
              <a:rPr lang="en-US" sz="2400" dirty="0"/>
              <a:t>Example: When the person has not will not repent of sin</a:t>
            </a:r>
          </a:p>
          <a:p>
            <a:pPr lvl="1"/>
            <a:endParaRPr lang="en-US" sz="2400" dirty="0"/>
          </a:p>
        </p:txBody>
      </p:sp>
    </p:spTree>
    <p:extLst>
      <p:ext uri="{BB962C8B-B14F-4D97-AF65-F5344CB8AC3E}">
        <p14:creationId xmlns:p14="http://schemas.microsoft.com/office/powerpoint/2010/main" val="187561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7F3A9-2F19-E482-5629-32BEBE2BA0B6}"/>
              </a:ext>
            </a:extLst>
          </p:cNvPr>
          <p:cNvSpPr>
            <a:spLocks noGrp="1"/>
          </p:cNvSpPr>
          <p:nvPr>
            <p:ph type="title"/>
          </p:nvPr>
        </p:nvSpPr>
        <p:spPr/>
        <p:txBody>
          <a:bodyPr/>
          <a:lstStyle/>
          <a:p>
            <a:r>
              <a:rPr lang="en-US" dirty="0"/>
              <a:t>Holy Fear </a:t>
            </a:r>
          </a:p>
        </p:txBody>
      </p:sp>
      <p:sp>
        <p:nvSpPr>
          <p:cNvPr id="3" name="Content Placeholder 2">
            <a:extLst>
              <a:ext uri="{FF2B5EF4-FFF2-40B4-BE49-F238E27FC236}">
                <a16:creationId xmlns:a16="http://schemas.microsoft.com/office/drawing/2014/main" xmlns="" id="{80A1E0BA-645F-F0B6-F9FD-1AC591003FC2}"/>
              </a:ext>
            </a:extLst>
          </p:cNvPr>
          <p:cNvSpPr>
            <a:spLocks noGrp="1"/>
          </p:cNvSpPr>
          <p:nvPr>
            <p:ph idx="1"/>
          </p:nvPr>
        </p:nvSpPr>
        <p:spPr/>
        <p:txBody>
          <a:bodyPr>
            <a:normAutofit/>
          </a:bodyPr>
          <a:lstStyle/>
          <a:p>
            <a:r>
              <a:rPr lang="en-US" sz="2400" i="1" dirty="0"/>
              <a:t>The writer of The Book of Revelations is John</a:t>
            </a:r>
            <a:r>
              <a:rPr lang="en-US" sz="2400" dirty="0"/>
              <a:t>… This is the same John as the one who leaned back against Jesus during the last supper, and describes himself as </a:t>
            </a:r>
            <a:r>
              <a:rPr lang="en-US" sz="2400" b="1" i="1" dirty="0"/>
              <a:t>the one whom Jesus loved </a:t>
            </a:r>
            <a:r>
              <a:rPr lang="en-US" sz="2400" dirty="0"/>
              <a:t>(John 13:23-26). </a:t>
            </a:r>
          </a:p>
          <a:p>
            <a:r>
              <a:rPr lang="en-US" sz="2400" dirty="0"/>
              <a:t>When this same disciple saw Jesus again…</a:t>
            </a:r>
            <a:br>
              <a:rPr lang="en-US" sz="2400" dirty="0"/>
            </a:br>
            <a:r>
              <a:rPr lang="en-US" sz="2400" b="1" dirty="0"/>
              <a:t>Revelation 1:17-18</a:t>
            </a:r>
            <a:r>
              <a:rPr lang="en-US" sz="2400" dirty="0"/>
              <a:t/>
            </a:r>
            <a:br>
              <a:rPr lang="en-US" sz="2400" dirty="0"/>
            </a:br>
            <a:r>
              <a:rPr lang="en-US" sz="2400" baseline="30000" dirty="0"/>
              <a:t>17 </a:t>
            </a:r>
            <a:r>
              <a:rPr lang="en-US" sz="2400" i="1" dirty="0">
                <a:highlight>
                  <a:srgbClr val="FFFF00"/>
                </a:highlight>
              </a:rPr>
              <a:t>When I saw him, I fell at his feet as though dead</a:t>
            </a:r>
            <a:r>
              <a:rPr lang="en-US" sz="2400" dirty="0"/>
              <a:t>. Then he placed his right hand on me and said: “Do not be afraid. I am the First and the Last. </a:t>
            </a:r>
            <a:r>
              <a:rPr lang="en-US" sz="2400" baseline="30000" dirty="0"/>
              <a:t>18 </a:t>
            </a:r>
            <a:r>
              <a:rPr lang="en-US" sz="2400" dirty="0"/>
              <a:t>I am the Living One; I was dead, and now look, I am alive for ever and ever! And I hold the keys of death and Hades.</a:t>
            </a:r>
          </a:p>
        </p:txBody>
      </p:sp>
    </p:spTree>
    <p:extLst>
      <p:ext uri="{BB962C8B-B14F-4D97-AF65-F5344CB8AC3E}">
        <p14:creationId xmlns:p14="http://schemas.microsoft.com/office/powerpoint/2010/main" val="25633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9B7B9-5003-C749-D4F7-E03D2945B9B2}"/>
              </a:ext>
            </a:extLst>
          </p:cNvPr>
          <p:cNvSpPr>
            <a:spLocks noGrp="1"/>
          </p:cNvSpPr>
          <p:nvPr>
            <p:ph type="title"/>
          </p:nvPr>
        </p:nvSpPr>
        <p:spPr/>
        <p:txBody>
          <a:bodyPr/>
          <a:lstStyle/>
          <a:p>
            <a:r>
              <a:rPr lang="en-US" dirty="0"/>
              <a:t>Fear—The Beginning of wisdom</a:t>
            </a:r>
            <a:br>
              <a:rPr lang="en-US" dirty="0"/>
            </a:br>
            <a:r>
              <a:rPr lang="en-US" dirty="0"/>
              <a:t>Humility—brings closeness with God</a:t>
            </a:r>
          </a:p>
        </p:txBody>
      </p:sp>
      <p:sp>
        <p:nvSpPr>
          <p:cNvPr id="3" name="Content Placeholder 2">
            <a:extLst>
              <a:ext uri="{FF2B5EF4-FFF2-40B4-BE49-F238E27FC236}">
                <a16:creationId xmlns:a16="http://schemas.microsoft.com/office/drawing/2014/main" xmlns="" id="{89A1A2CD-1174-4925-86B2-2D6CBBD55E1A}"/>
              </a:ext>
            </a:extLst>
          </p:cNvPr>
          <p:cNvSpPr>
            <a:spLocks noGrp="1"/>
          </p:cNvSpPr>
          <p:nvPr>
            <p:ph idx="1"/>
          </p:nvPr>
        </p:nvSpPr>
        <p:spPr/>
        <p:txBody>
          <a:bodyPr/>
          <a:lstStyle/>
          <a:p>
            <a:r>
              <a:rPr lang="en-US" sz="2400" dirty="0"/>
              <a:t>Proverbs 9:10 NIV </a:t>
            </a:r>
            <a:br>
              <a:rPr lang="en-US" sz="2400" dirty="0"/>
            </a:br>
            <a:r>
              <a:rPr lang="en-US" sz="2400" i="1" u="sng" dirty="0"/>
              <a:t>The fear of the </a:t>
            </a:r>
            <a:r>
              <a:rPr lang="en-US" sz="2400" i="1" u="sng" cap="small" dirty="0">
                <a:effectLst/>
              </a:rPr>
              <a:t>Lord</a:t>
            </a:r>
            <a:r>
              <a:rPr lang="en-US" sz="2400" i="1" u="sng" dirty="0"/>
              <a:t> is the beginning of wisdom, and knowledge of the Holy One is understanding</a:t>
            </a:r>
            <a:r>
              <a:rPr lang="en-US" sz="2400" dirty="0"/>
              <a:t>.</a:t>
            </a:r>
          </a:p>
          <a:p>
            <a:r>
              <a:rPr lang="en-US" sz="2400" dirty="0"/>
              <a:t>Psalm 138:6 NLT</a:t>
            </a:r>
            <a:r>
              <a:rPr lang="en-US" dirty="0"/>
              <a:t/>
            </a:r>
            <a:br>
              <a:rPr lang="en-US" dirty="0"/>
            </a:br>
            <a:r>
              <a:rPr lang="en-US" sz="2400" i="1" dirty="0"/>
              <a:t>Though the </a:t>
            </a:r>
            <a:r>
              <a:rPr lang="en-US" sz="2400" i="1" cap="small" dirty="0">
                <a:effectLst/>
              </a:rPr>
              <a:t>Lord</a:t>
            </a:r>
            <a:r>
              <a:rPr lang="en-US" sz="2400" i="1" dirty="0"/>
              <a:t> is great, he </a:t>
            </a:r>
            <a:r>
              <a:rPr lang="en-US" sz="2400" b="1" i="1" dirty="0"/>
              <a:t>cares for the humble, but he keeps his distance from the proud.</a:t>
            </a:r>
          </a:p>
          <a:p>
            <a:r>
              <a:rPr lang="en-US" sz="2400" dirty="0"/>
              <a:t>James 4:10 NLT </a:t>
            </a:r>
            <a:br>
              <a:rPr lang="en-US" sz="2400" dirty="0"/>
            </a:br>
            <a:r>
              <a:rPr lang="en-US" sz="2400" b="1" u="sng" dirty="0"/>
              <a:t>Humble yourselves before the Lord</a:t>
            </a:r>
            <a:r>
              <a:rPr lang="en-US" sz="2400" dirty="0"/>
              <a:t>, and he will lift you up in honor.</a:t>
            </a:r>
            <a:br>
              <a:rPr lang="en-US" sz="2400" dirty="0"/>
            </a:br>
            <a:endParaRPr lang="en-US" sz="2400" dirty="0"/>
          </a:p>
        </p:txBody>
      </p:sp>
    </p:spTree>
    <p:extLst>
      <p:ext uri="{BB962C8B-B14F-4D97-AF65-F5344CB8AC3E}">
        <p14:creationId xmlns:p14="http://schemas.microsoft.com/office/powerpoint/2010/main" val="32256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9609B-4DF5-992B-007F-38214C408C5C}"/>
              </a:ext>
            </a:extLst>
          </p:cNvPr>
          <p:cNvSpPr>
            <a:spLocks noGrp="1"/>
          </p:cNvSpPr>
          <p:nvPr>
            <p:ph type="title"/>
          </p:nvPr>
        </p:nvSpPr>
        <p:spPr/>
        <p:txBody>
          <a:bodyPr/>
          <a:lstStyle/>
          <a:p>
            <a:r>
              <a:rPr lang="en-US" dirty="0"/>
              <a:t>The battle ground</a:t>
            </a:r>
          </a:p>
        </p:txBody>
      </p:sp>
      <p:sp>
        <p:nvSpPr>
          <p:cNvPr id="3" name="Content Placeholder 2">
            <a:extLst>
              <a:ext uri="{FF2B5EF4-FFF2-40B4-BE49-F238E27FC236}">
                <a16:creationId xmlns:a16="http://schemas.microsoft.com/office/drawing/2014/main" xmlns="" id="{11C6A188-A2F7-1EA2-01C9-F12F9FB2D783}"/>
              </a:ext>
            </a:extLst>
          </p:cNvPr>
          <p:cNvSpPr>
            <a:spLocks noGrp="1"/>
          </p:cNvSpPr>
          <p:nvPr>
            <p:ph idx="1"/>
          </p:nvPr>
        </p:nvSpPr>
        <p:spPr/>
        <p:txBody>
          <a:bodyPr/>
          <a:lstStyle/>
          <a:p>
            <a:r>
              <a:rPr lang="en-US" sz="2800" b="1" dirty="0"/>
              <a:t>2 Corinthians 10:4-5 NIV</a:t>
            </a:r>
            <a:r>
              <a:rPr lang="en-US" dirty="0"/>
              <a:t/>
            </a:r>
            <a:br>
              <a:rPr lang="en-US" dirty="0"/>
            </a:br>
            <a:r>
              <a:rPr lang="en-US" sz="2400" baseline="30000" dirty="0"/>
              <a:t>4 </a:t>
            </a:r>
            <a:r>
              <a:rPr lang="en-US" sz="2400" dirty="0"/>
              <a:t>The weapons we fight with are not the weapons of the world. On the contrary, they have divine power to demolish strongholds. </a:t>
            </a:r>
            <a:r>
              <a:rPr lang="en-US" sz="2400" baseline="30000" dirty="0"/>
              <a:t>5 </a:t>
            </a:r>
            <a:r>
              <a:rPr lang="en-US" sz="2400" i="1" dirty="0">
                <a:highlight>
                  <a:srgbClr val="FFFF00"/>
                </a:highlight>
              </a:rPr>
              <a:t>We demolish </a:t>
            </a:r>
            <a:r>
              <a:rPr lang="en-US" sz="2400" b="1" i="1" dirty="0">
                <a:highlight>
                  <a:srgbClr val="FFFF00"/>
                </a:highlight>
              </a:rPr>
              <a:t>arguments</a:t>
            </a:r>
            <a:r>
              <a:rPr lang="en-US" sz="2400" i="1" dirty="0">
                <a:highlight>
                  <a:srgbClr val="FFFF00"/>
                </a:highlight>
              </a:rPr>
              <a:t> </a:t>
            </a:r>
            <a:r>
              <a:rPr lang="en-US" sz="2400" dirty="0"/>
              <a:t>and </a:t>
            </a:r>
            <a:r>
              <a:rPr lang="en-US" sz="2400" i="1" u="sng" dirty="0"/>
              <a:t>every pretension that sets itself up against the knowledge of God</a:t>
            </a:r>
            <a:r>
              <a:rPr lang="en-US" sz="2400" dirty="0"/>
              <a:t>, and </a:t>
            </a:r>
            <a:r>
              <a:rPr lang="en-US" sz="2400" b="1" dirty="0"/>
              <a:t>we take captive every thought to make it obedient to Christ. </a:t>
            </a:r>
            <a:r>
              <a:rPr lang="en-US" sz="2400" dirty="0"/>
              <a:t/>
            </a:r>
            <a:br>
              <a:rPr lang="en-US" sz="2400" dirty="0"/>
            </a:br>
            <a:r>
              <a:rPr lang="en-US" sz="2400" dirty="0"/>
              <a:t/>
            </a:r>
            <a:br>
              <a:rPr lang="en-US" sz="2400" dirty="0"/>
            </a:br>
            <a:r>
              <a:rPr lang="en-US" sz="2400" dirty="0"/>
              <a:t>KJV--</a:t>
            </a:r>
            <a:r>
              <a:rPr lang="en-US" sz="2400" baseline="30000" dirty="0"/>
              <a:t>5 </a:t>
            </a:r>
            <a:r>
              <a:rPr lang="en-US" sz="2400" i="1" dirty="0">
                <a:highlight>
                  <a:srgbClr val="FFFF00"/>
                </a:highlight>
              </a:rPr>
              <a:t>Casting down </a:t>
            </a:r>
            <a:r>
              <a:rPr lang="en-US" sz="2400" b="1" i="1" u="sng" dirty="0">
                <a:highlight>
                  <a:srgbClr val="FFFF00"/>
                </a:highlight>
              </a:rPr>
              <a:t>imaginations</a:t>
            </a:r>
            <a:r>
              <a:rPr lang="en-US" sz="2400" dirty="0"/>
              <a:t>, and </a:t>
            </a:r>
            <a:r>
              <a:rPr lang="en-US" sz="2400" u="sng" dirty="0"/>
              <a:t>every high thing that exalteth itself against the knowledge of God</a:t>
            </a:r>
            <a:r>
              <a:rPr lang="en-US" sz="2400" dirty="0"/>
              <a:t>…</a:t>
            </a:r>
            <a:br>
              <a:rPr lang="en-US" sz="2400" dirty="0"/>
            </a:br>
            <a:r>
              <a:rPr lang="en-US" sz="2400" dirty="0"/>
              <a:t>NLT--</a:t>
            </a:r>
            <a:r>
              <a:rPr lang="en-US" sz="2400" i="1" dirty="0">
                <a:highlight>
                  <a:srgbClr val="FFFF00"/>
                </a:highlight>
              </a:rPr>
              <a:t>We destroy </a:t>
            </a:r>
            <a:r>
              <a:rPr lang="en-US" sz="2400" b="1" i="1" u="sng" dirty="0">
                <a:highlight>
                  <a:srgbClr val="FFFF00"/>
                </a:highlight>
              </a:rPr>
              <a:t>every proud obstacle </a:t>
            </a:r>
            <a:r>
              <a:rPr lang="en-US" sz="2400" u="sng" dirty="0"/>
              <a:t>that keeps people from knowing God</a:t>
            </a:r>
          </a:p>
          <a:p>
            <a:endParaRPr lang="en-US" dirty="0"/>
          </a:p>
        </p:txBody>
      </p:sp>
    </p:spTree>
    <p:extLst>
      <p:ext uri="{BB962C8B-B14F-4D97-AF65-F5344CB8AC3E}">
        <p14:creationId xmlns:p14="http://schemas.microsoft.com/office/powerpoint/2010/main" val="36316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2D0F9-FEAC-6305-1AAC-57179CF1D2E5}"/>
              </a:ext>
            </a:extLst>
          </p:cNvPr>
          <p:cNvSpPr>
            <a:spLocks noGrp="1"/>
          </p:cNvSpPr>
          <p:nvPr>
            <p:ph type="title"/>
          </p:nvPr>
        </p:nvSpPr>
        <p:spPr/>
        <p:txBody>
          <a:bodyPr/>
          <a:lstStyle/>
          <a:p>
            <a:pPr algn="ctr"/>
            <a:r>
              <a:rPr lang="en-US" dirty="0"/>
              <a:t>Spiritual warfare perspective on</a:t>
            </a:r>
            <a:br>
              <a:rPr lang="en-US" dirty="0"/>
            </a:br>
            <a:r>
              <a:rPr lang="en-US" dirty="0"/>
              <a:t>Thoughts and  feelings</a:t>
            </a:r>
          </a:p>
        </p:txBody>
      </p:sp>
      <p:sp>
        <p:nvSpPr>
          <p:cNvPr id="3" name="Content Placeholder 2">
            <a:extLst>
              <a:ext uri="{FF2B5EF4-FFF2-40B4-BE49-F238E27FC236}">
                <a16:creationId xmlns:a16="http://schemas.microsoft.com/office/drawing/2014/main" xmlns="" id="{86F0A8AD-34B9-96AA-46CC-98849D8AC165}"/>
              </a:ext>
            </a:extLst>
          </p:cNvPr>
          <p:cNvSpPr>
            <a:spLocks noGrp="1"/>
          </p:cNvSpPr>
          <p:nvPr>
            <p:ph idx="1"/>
          </p:nvPr>
        </p:nvSpPr>
        <p:spPr>
          <a:xfrm>
            <a:off x="548640" y="1412240"/>
            <a:ext cx="11074400" cy="4805680"/>
          </a:xfrm>
        </p:spPr>
        <p:txBody>
          <a:bodyPr>
            <a:normAutofit lnSpcReduction="10000"/>
          </a:bodyPr>
          <a:lstStyle/>
          <a:p>
            <a:r>
              <a:rPr lang="en-US" sz="2400" b="1" dirty="0"/>
              <a:t>NOT EVERY THOUGHT AND FEELING IS  OF GOD</a:t>
            </a:r>
            <a:r>
              <a:rPr lang="en-US" sz="2400" dirty="0"/>
              <a:t>… this should be obvious because we all know that feelings tend to lie and lead us astray at times</a:t>
            </a:r>
          </a:p>
          <a:p>
            <a:r>
              <a:rPr lang="en-US" sz="2400" b="1" dirty="0"/>
              <a:t>NOT EVERY THOUGHT OR FEELING THAT YOU HAVE IS YOUR OWN</a:t>
            </a:r>
          </a:p>
          <a:p>
            <a:r>
              <a:rPr lang="en-US" sz="2400" b="1" i="1" u="sng" dirty="0"/>
              <a:t>If its not of God, and its not from you, then who is trying to draw towards sin?</a:t>
            </a:r>
            <a:br>
              <a:rPr lang="en-US" sz="2400" b="1" i="1" u="sng" dirty="0"/>
            </a:br>
            <a:r>
              <a:rPr lang="en-US" sz="2400" dirty="0"/>
              <a:t/>
            </a:r>
            <a:br>
              <a:rPr lang="en-US" sz="2400" dirty="0"/>
            </a:br>
            <a:r>
              <a:rPr lang="en-US" sz="2400" dirty="0"/>
              <a:t>Ephesians 6:16,17 </a:t>
            </a:r>
            <a:r>
              <a:rPr lang="en-US" sz="2400" dirty="0">
                <a:hlinkClick r:id="rId2"/>
              </a:rPr>
              <a:t>NLT</a:t>
            </a:r>
            <a:r>
              <a:rPr lang="en-US" sz="2400" dirty="0"/>
              <a:t> In addition to all of these, hold up the shield of faith to stop the </a:t>
            </a:r>
            <a:r>
              <a:rPr lang="en-US" sz="2400" i="1" dirty="0">
                <a:highlight>
                  <a:srgbClr val="FFFF00"/>
                </a:highlight>
              </a:rPr>
              <a:t>fiery arrows of the devil</a:t>
            </a:r>
            <a:r>
              <a:rPr lang="en-US" sz="2400" dirty="0"/>
              <a:t>. Put on salvation as your helmet, and take the sword of the Spirit, which is the word of God.</a:t>
            </a:r>
            <a:br>
              <a:rPr lang="en-US" sz="2400" dirty="0"/>
            </a:br>
            <a:r>
              <a:rPr lang="en-US" sz="2400" dirty="0"/>
              <a:t/>
            </a:r>
            <a:br>
              <a:rPr lang="en-US" sz="2400" dirty="0"/>
            </a:br>
            <a:r>
              <a:rPr lang="en-US" sz="2400" dirty="0"/>
              <a:t>Isaiah 54:17 </a:t>
            </a:r>
            <a:r>
              <a:rPr kumimoji="0" lang="en-US" sz="2400" b="0" i="0" u="none" strike="noStrike" kern="1200" cap="none" spc="0" normalizeH="0" baseline="0" noProof="0" dirty="0">
                <a:ln>
                  <a:noFill/>
                </a:ln>
                <a:solidFill>
                  <a:srgbClr val="514A40"/>
                </a:solidFill>
                <a:effectLst/>
                <a:uLnTx/>
                <a:uFillTx/>
                <a:latin typeface="Cambria"/>
                <a:ea typeface="+mn-ea"/>
                <a:cs typeface="+mn-cs"/>
                <a:hlinkClick r:id="rId2"/>
              </a:rPr>
              <a:t>NLT </a:t>
            </a:r>
            <a:r>
              <a:rPr lang="en-US" sz="2400" dirty="0"/>
              <a:t>But in that coming day no weapon turned against you will succeed. You will silence every voice raised up to accuse you. </a:t>
            </a:r>
            <a:r>
              <a:rPr lang="en-US" sz="2400" dirty="0">
                <a:highlight>
                  <a:srgbClr val="FFFF00"/>
                </a:highlight>
              </a:rPr>
              <a:t>These benefits are enjoyed by the servants of the </a:t>
            </a:r>
            <a:r>
              <a:rPr lang="en-US" sz="2400" cap="small" dirty="0">
                <a:effectLst/>
                <a:highlight>
                  <a:srgbClr val="FFFF00"/>
                </a:highlight>
              </a:rPr>
              <a:t>Lord</a:t>
            </a:r>
            <a:r>
              <a:rPr lang="en-US" sz="2400" dirty="0">
                <a:highlight>
                  <a:srgbClr val="FFFF00"/>
                </a:highlight>
              </a:rPr>
              <a:t>;</a:t>
            </a:r>
            <a:r>
              <a:rPr lang="en-US" sz="2400" dirty="0"/>
              <a:t> their vindication will come from me. I, the </a:t>
            </a:r>
            <a:r>
              <a:rPr lang="en-US" sz="2400" cap="small" dirty="0">
                <a:effectLst/>
              </a:rPr>
              <a:t>Lord</a:t>
            </a:r>
            <a:r>
              <a:rPr lang="en-US" sz="2400" dirty="0"/>
              <a:t>, have spoken!</a:t>
            </a:r>
          </a:p>
          <a:p>
            <a:endParaRPr lang="en-US" dirty="0"/>
          </a:p>
        </p:txBody>
      </p:sp>
    </p:spTree>
    <p:extLst>
      <p:ext uri="{BB962C8B-B14F-4D97-AF65-F5344CB8AC3E}">
        <p14:creationId xmlns:p14="http://schemas.microsoft.com/office/powerpoint/2010/main" val="378797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6784</TotalTime>
  <Words>762</Words>
  <Application>Microsoft Office PowerPoint</Application>
  <PresentationFormat>Custom</PresentationFormat>
  <Paragraphs>102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Red Line Business 16x9</vt:lpstr>
      <vt:lpstr>walking in Freedom and the importance of repentance  </vt:lpstr>
      <vt:lpstr>Lessons from 2024</vt:lpstr>
      <vt:lpstr>Do not step ahead of God’s plan 1 Samuel 13:8-14</vt:lpstr>
      <vt:lpstr>King Saul</vt:lpstr>
      <vt:lpstr>Free will God’s is sovereign and His plan the individual gets choice.</vt:lpstr>
      <vt:lpstr>Holy Fear </vt:lpstr>
      <vt:lpstr>Fear—The Beginning of wisdom Humility—brings closeness with God</vt:lpstr>
      <vt:lpstr>The battle ground</vt:lpstr>
      <vt:lpstr>Spiritual warfare perspective on Thoughts and  feelings</vt:lpstr>
      <vt:lpstr>Feasting in the presence of your enemy</vt:lpstr>
      <vt:lpstr>Is there a Haman in your life?</vt:lpstr>
      <vt:lpstr>Freedom requires A lifestyle of Surrender to the Lord</vt:lpstr>
      <vt:lpstr>The Depth of repentance/Confession = the depth of freedom obtained</vt:lpstr>
      <vt:lpstr>There are terms to receive the free gift.  The Word of God Says… “IF”</vt:lpstr>
      <vt:lpstr>Stay humble. Fear God.  The importance of repentance</vt:lpstr>
      <vt:lpstr>The Enemy’s power is in the Lie</vt:lpstr>
      <vt:lpstr>What is the difference (Both are needed): discipleship and Deliverance</vt:lpstr>
      <vt:lpstr> Remain in the light Ephesians 5:8-20</vt:lpstr>
      <vt:lpstr>get these Scriptures into your heart  </vt:lpstr>
      <vt:lpstr>get these Scriptures into your heart  </vt:lpstr>
      <vt:lpstr>PowerPoint Presentation</vt:lpstr>
      <vt:lpstr>PowerPoint Presentation</vt:lpstr>
      <vt:lpstr>Matthew 15:21-28 [LSB] The Canaanite Woman</vt:lpstr>
      <vt:lpstr>Stay awake  </vt:lpstr>
      <vt:lpstr>There are times when you are commanded to keep watch</vt:lpstr>
      <vt:lpstr>Big things are happening… It is time to stay awake</vt:lpstr>
      <vt:lpstr>Stay vigilant</vt:lpstr>
      <vt:lpstr>STAY ALERT</vt:lpstr>
      <vt:lpstr>Stay awake and walk in the light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in Freedom and the importance of repentance  </dc:title>
  <dc:creator>Daniel Slade</dc:creator>
  <cp:lastModifiedBy>LifeGate</cp:lastModifiedBy>
  <cp:revision>2</cp:revision>
  <dcterms:created xsi:type="dcterms:W3CDTF">2024-12-24T11:37:25Z</dcterms:created>
  <dcterms:modified xsi:type="dcterms:W3CDTF">2024-12-29T17:02:43Z</dcterms:modified>
</cp:coreProperties>
</file>