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31"/>
  </p:notesMasterIdLst>
  <p:handoutMasterIdLst>
    <p:handoutMasterId r:id="rId32"/>
  </p:handoutMasterIdLst>
  <p:sldIdLst>
    <p:sldId id="256" r:id="rId5"/>
    <p:sldId id="465" r:id="rId6"/>
    <p:sldId id="468" r:id="rId7"/>
    <p:sldId id="454" r:id="rId8"/>
    <p:sldId id="449" r:id="rId9"/>
    <p:sldId id="455" r:id="rId10"/>
    <p:sldId id="450" r:id="rId11"/>
    <p:sldId id="452" r:id="rId12"/>
    <p:sldId id="443" r:id="rId13"/>
    <p:sldId id="442" r:id="rId14"/>
    <p:sldId id="427" r:id="rId15"/>
    <p:sldId id="353" r:id="rId16"/>
    <p:sldId id="456" r:id="rId17"/>
    <p:sldId id="446" r:id="rId18"/>
    <p:sldId id="447" r:id="rId19"/>
    <p:sldId id="459" r:id="rId20"/>
    <p:sldId id="462" r:id="rId21"/>
    <p:sldId id="464" r:id="rId22"/>
    <p:sldId id="461" r:id="rId23"/>
    <p:sldId id="424" r:id="rId24"/>
    <p:sldId id="460" r:id="rId25"/>
    <p:sldId id="458" r:id="rId26"/>
    <p:sldId id="467" r:id="rId27"/>
    <p:sldId id="466" r:id="rId28"/>
    <p:sldId id="437" r:id="rId29"/>
    <p:sldId id="445" r:id="rId30"/>
  </p:sldIdLst>
  <p:sldSz cx="100584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6600"/>
    <a:srgbClr val="02DC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22739" autoAdjust="0"/>
    <p:restoredTop sz="97991" autoAdjust="0"/>
  </p:normalViewPr>
  <p:slideViewPr>
    <p:cSldViewPr snapToGrid="0">
      <p:cViewPr>
        <p:scale>
          <a:sx n="70" d="100"/>
          <a:sy n="70" d="100"/>
        </p:scale>
        <p:origin x="-2460" y="-900"/>
      </p:cViewPr>
      <p:guideLst>
        <p:guide orient="horz" pos="2160"/>
        <p:guide pos="3168"/>
      </p:guideLst>
    </p:cSldViewPr>
  </p:slideViewPr>
  <p:outlineViewPr>
    <p:cViewPr>
      <p:scale>
        <a:sx n="33" d="100"/>
        <a:sy n="33" d="100"/>
      </p:scale>
      <p:origin x="0" y="-21773"/>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46"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7D1A5C42-4636-4A6A-9001-CA7CD97B08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 xmlns:a16="http://schemas.microsoft.com/office/drawing/2014/main" id="{9CC57720-6EA2-4C0E-AB19-0A22BCDB83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7D70DC-E6D5-4048-8AC5-67F4E92F0736}" type="datetimeFigureOut">
              <a:rPr lang="en-US" smtClean="0"/>
              <a:t>11/3/2024</a:t>
            </a:fld>
            <a:endParaRPr lang="en-US" dirty="0"/>
          </a:p>
        </p:txBody>
      </p:sp>
      <p:sp>
        <p:nvSpPr>
          <p:cNvPr id="4" name="Footer Placeholder 3">
            <a:extLst>
              <a:ext uri="{FF2B5EF4-FFF2-40B4-BE49-F238E27FC236}">
                <a16:creationId xmlns="" xmlns:a16="http://schemas.microsoft.com/office/drawing/2014/main" id="{E34AC616-D2D2-4742-9683-2A537932A1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 xmlns:a16="http://schemas.microsoft.com/office/drawing/2014/main" id="{6A7EE012-E187-4EEE-9C2F-2125BF4086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481155F-8354-4019-9356-1A95703B072D}" type="slidenum">
              <a:rPr lang="en-US" smtClean="0"/>
              <a:t>‹#›</a:t>
            </a:fld>
            <a:endParaRPr lang="en-US" dirty="0"/>
          </a:p>
        </p:txBody>
      </p:sp>
    </p:spTree>
    <p:extLst>
      <p:ext uri="{BB962C8B-B14F-4D97-AF65-F5344CB8AC3E}">
        <p14:creationId xmlns:p14="http://schemas.microsoft.com/office/powerpoint/2010/main" val="25946059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56C02F-3406-42DD-8956-B66C2D710E25}" type="datetimeFigureOut">
              <a:rPr lang="en-US" smtClean="0"/>
              <a:t>11/3/2024</a:t>
            </a:fld>
            <a:endParaRPr lang="en-US" dirty="0"/>
          </a:p>
        </p:txBody>
      </p:sp>
      <p:sp>
        <p:nvSpPr>
          <p:cNvPr id="4" name="Slide Image Placeholder 3"/>
          <p:cNvSpPr>
            <a:spLocks noGrp="1" noRot="1" noChangeAspect="1"/>
          </p:cNvSpPr>
          <p:nvPr>
            <p:ph type="sldImg" idx="2"/>
          </p:nvPr>
        </p:nvSpPr>
        <p:spPr>
          <a:xfrm>
            <a:off x="1165225" y="1143000"/>
            <a:ext cx="452755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71D96E-4CA2-485E-9EE5-CEB7143ACC3B}" type="slidenum">
              <a:rPr lang="en-US" smtClean="0"/>
              <a:t>‹#›</a:t>
            </a:fld>
            <a:endParaRPr lang="en-US" dirty="0"/>
          </a:p>
        </p:txBody>
      </p:sp>
    </p:spTree>
    <p:extLst>
      <p:ext uri="{BB962C8B-B14F-4D97-AF65-F5344CB8AC3E}">
        <p14:creationId xmlns:p14="http://schemas.microsoft.com/office/powerpoint/2010/main" val="3511185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E7FFE5B-C2CA-473D-8FCA-B26579CCBAA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8" name="Picture Placeholder 7">
            <a:extLst>
              <a:ext uri="{FF2B5EF4-FFF2-40B4-BE49-F238E27FC236}">
                <a16:creationId xmlns="" xmlns:a16="http://schemas.microsoft.com/office/drawing/2014/main" id="{5FF4BA3E-4135-4F80-B1C8-C84CDF7C54AB}"/>
              </a:ext>
            </a:extLst>
          </p:cNvPr>
          <p:cNvSpPr>
            <a:spLocks noGrp="1"/>
          </p:cNvSpPr>
          <p:nvPr>
            <p:ph type="pic" sz="quarter" idx="13" hasCustomPrompt="1"/>
          </p:nvPr>
        </p:nvSpPr>
        <p:spPr>
          <a:xfrm flipH="1">
            <a:off x="620483" y="739305"/>
            <a:ext cx="5630654" cy="5379395"/>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 xmlns:a16="http://schemas.microsoft.com/office/drawing/2014/main" id="{D5CAABB7-A562-4A3F-9DDF-2CE3D13726D1}"/>
              </a:ext>
            </a:extLst>
          </p:cNvPr>
          <p:cNvSpPr>
            <a:spLocks noGrp="1"/>
          </p:cNvSpPr>
          <p:nvPr>
            <p:ph type="title" hasCustomPrompt="1"/>
          </p:nvPr>
        </p:nvSpPr>
        <p:spPr>
          <a:xfrm>
            <a:off x="5216457" y="1663435"/>
            <a:ext cx="4841942" cy="2003898"/>
          </a:xfrm>
          <a:solidFill>
            <a:schemeClr val="accent2">
              <a:alpha val="80000"/>
            </a:schemeClr>
          </a:solidFill>
        </p:spPr>
        <p:txBody>
          <a:bodyPr lIns="557784" tIns="530352" anchor="t">
            <a:noAutofit/>
          </a:bodyPr>
          <a:lstStyle>
            <a:lvl1pPr algn="l">
              <a:lnSpc>
                <a:spcPct val="80000"/>
              </a:lnSpc>
              <a:defRPr sz="5400" cap="all" spc="400" baseline="0">
                <a:ln w="19050">
                  <a:solidFill>
                    <a:schemeClr val="accent5"/>
                  </a:solidFill>
                </a:ln>
              </a:defRPr>
            </a:lvl1pPr>
          </a:lstStyle>
          <a:p>
            <a:r>
              <a:rPr lang="en-US" dirty="0"/>
              <a:t>Click to add title</a:t>
            </a:r>
          </a:p>
        </p:txBody>
      </p:sp>
      <p:sp>
        <p:nvSpPr>
          <p:cNvPr id="14" name="Text Placeholder 17">
            <a:extLst>
              <a:ext uri="{FF2B5EF4-FFF2-40B4-BE49-F238E27FC236}">
                <a16:creationId xmlns="" xmlns:a16="http://schemas.microsoft.com/office/drawing/2014/main" id="{D15807FE-36E0-49EF-93A4-5B9AD83871B6}"/>
              </a:ext>
            </a:extLst>
          </p:cNvPr>
          <p:cNvSpPr>
            <a:spLocks noGrp="1"/>
          </p:cNvSpPr>
          <p:nvPr>
            <p:ph type="body" sz="quarter" idx="15" hasCustomPrompt="1"/>
          </p:nvPr>
        </p:nvSpPr>
        <p:spPr>
          <a:xfrm>
            <a:off x="5628282" y="2878248"/>
            <a:ext cx="4063280" cy="339247"/>
          </a:xfrm>
        </p:spPr>
        <p:txBody>
          <a:bodyPr>
            <a:noAutofit/>
          </a:bodyPr>
          <a:lstStyle>
            <a:lvl1pPr marL="0" indent="0" algn="l">
              <a:buNone/>
              <a:defRPr sz="2400" spc="100" baseline="0">
                <a:solidFill>
                  <a:schemeClr val="accent5"/>
                </a:solidFill>
              </a:defRPr>
            </a:lvl1pPr>
          </a:lstStyle>
          <a:p>
            <a:pPr lvl="0"/>
            <a:r>
              <a:rPr lang="en-US"/>
              <a:t>Click to add name</a:t>
            </a:r>
          </a:p>
        </p:txBody>
      </p:sp>
    </p:spTree>
    <p:extLst>
      <p:ext uri="{BB962C8B-B14F-4D97-AF65-F5344CB8AC3E}">
        <p14:creationId xmlns:p14="http://schemas.microsoft.com/office/powerpoint/2010/main" val="352351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rket Comparison">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E6D8EB4-0AAB-4C86-96ED-AB74FA56A67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394" y="0"/>
            <a:ext cx="10055612" cy="6858000"/>
          </a:xfrm>
          <a:prstGeom prst="rect">
            <a:avLst/>
          </a:prstGeom>
        </p:spPr>
      </p:pic>
      <p:sp>
        <p:nvSpPr>
          <p:cNvPr id="10" name="Picture Placeholder 7">
            <a:extLst>
              <a:ext uri="{FF2B5EF4-FFF2-40B4-BE49-F238E27FC236}">
                <a16:creationId xmlns="" xmlns:a16="http://schemas.microsoft.com/office/drawing/2014/main" id="{5DEE423F-FC4A-461D-8AA7-F7C14B806664}"/>
              </a:ext>
            </a:extLst>
          </p:cNvPr>
          <p:cNvSpPr>
            <a:spLocks noGrp="1"/>
          </p:cNvSpPr>
          <p:nvPr>
            <p:ph type="pic" sz="quarter" idx="13" hasCustomPrompt="1"/>
          </p:nvPr>
        </p:nvSpPr>
        <p:spPr>
          <a:xfrm>
            <a:off x="1" y="0"/>
            <a:ext cx="4400930" cy="6867376"/>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 xmlns:a16="http://schemas.microsoft.com/office/drawing/2014/main" id="{A77D30EC-51F8-4EBE-9AC8-349D6E064E20}"/>
              </a:ext>
            </a:extLst>
          </p:cNvPr>
          <p:cNvSpPr>
            <a:spLocks noGrp="1"/>
          </p:cNvSpPr>
          <p:nvPr>
            <p:ph type="dt" sz="half" idx="10"/>
          </p:nvPr>
        </p:nvSpPr>
        <p:spPr/>
        <p:txBody>
          <a:bodyPr/>
          <a:lstStyle/>
          <a:p>
            <a:r>
              <a:rPr lang="en-US"/>
              <a:t>8/06/20XX</a:t>
            </a:r>
            <a:endParaRPr lang="en-US" dirty="0"/>
          </a:p>
        </p:txBody>
      </p:sp>
      <p:sp>
        <p:nvSpPr>
          <p:cNvPr id="14" name="Text Placeholder 10">
            <a:extLst>
              <a:ext uri="{FF2B5EF4-FFF2-40B4-BE49-F238E27FC236}">
                <a16:creationId xmlns="" xmlns:a16="http://schemas.microsoft.com/office/drawing/2014/main" id="{9EF7FC71-AF21-4CDA-8E86-E05EB4F1C442}"/>
              </a:ext>
            </a:extLst>
          </p:cNvPr>
          <p:cNvSpPr>
            <a:spLocks noGrp="1"/>
          </p:cNvSpPr>
          <p:nvPr>
            <p:ph type="body" sz="quarter" idx="18" hasCustomPrompt="1"/>
          </p:nvPr>
        </p:nvSpPr>
        <p:spPr>
          <a:xfrm>
            <a:off x="5241611" y="3260492"/>
            <a:ext cx="950519"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$2B</a:t>
            </a:r>
          </a:p>
        </p:txBody>
      </p:sp>
      <p:sp>
        <p:nvSpPr>
          <p:cNvPr id="5" name="Footer Placeholder 4">
            <a:extLst>
              <a:ext uri="{FF2B5EF4-FFF2-40B4-BE49-F238E27FC236}">
                <a16:creationId xmlns="" xmlns:a16="http://schemas.microsoft.com/office/drawing/2014/main" id="{9FE21B81-6A13-47D5-AD62-B1B0E4868044}"/>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 xmlns:a16="http://schemas.microsoft.com/office/drawing/2014/main" id="{E12BB476-8DFF-468F-B950-1F980EB4D5CD}"/>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6" name="Text Placeholder 10">
            <a:extLst>
              <a:ext uri="{FF2B5EF4-FFF2-40B4-BE49-F238E27FC236}">
                <a16:creationId xmlns="" xmlns:a16="http://schemas.microsoft.com/office/drawing/2014/main" id="{BF893A53-04CF-497B-9C3D-502C92BA0DAE}"/>
              </a:ext>
            </a:extLst>
          </p:cNvPr>
          <p:cNvSpPr>
            <a:spLocks noGrp="1"/>
          </p:cNvSpPr>
          <p:nvPr>
            <p:ph type="body" sz="quarter" idx="20" hasCustomPrompt="1"/>
          </p:nvPr>
        </p:nvSpPr>
        <p:spPr>
          <a:xfrm>
            <a:off x="5241610" y="4773463"/>
            <a:ext cx="950519"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$1B</a:t>
            </a:r>
          </a:p>
        </p:txBody>
      </p:sp>
      <p:sp>
        <p:nvSpPr>
          <p:cNvPr id="11" name="Text Placeholder 10">
            <a:extLst>
              <a:ext uri="{FF2B5EF4-FFF2-40B4-BE49-F238E27FC236}">
                <a16:creationId xmlns="" xmlns:a16="http://schemas.microsoft.com/office/drawing/2014/main" id="{58BD5CDD-220E-41E0-82DD-820C0D834A48}"/>
              </a:ext>
            </a:extLst>
          </p:cNvPr>
          <p:cNvSpPr>
            <a:spLocks noGrp="1"/>
          </p:cNvSpPr>
          <p:nvPr>
            <p:ph type="body" sz="quarter" idx="27" hasCustomPrompt="1"/>
          </p:nvPr>
        </p:nvSpPr>
        <p:spPr>
          <a:xfrm>
            <a:off x="6449826" y="1609774"/>
            <a:ext cx="2776128" cy="1171533"/>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12" name="Text Placeholder 10">
            <a:extLst>
              <a:ext uri="{FF2B5EF4-FFF2-40B4-BE49-F238E27FC236}">
                <a16:creationId xmlns="" xmlns:a16="http://schemas.microsoft.com/office/drawing/2014/main" id="{253384AB-173D-4216-A221-BFA565FC127C}"/>
              </a:ext>
            </a:extLst>
          </p:cNvPr>
          <p:cNvSpPr>
            <a:spLocks noGrp="1"/>
          </p:cNvSpPr>
          <p:nvPr>
            <p:ph type="body" sz="quarter" idx="16" hasCustomPrompt="1"/>
          </p:nvPr>
        </p:nvSpPr>
        <p:spPr>
          <a:xfrm>
            <a:off x="5236584" y="1747520"/>
            <a:ext cx="950519"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$3B</a:t>
            </a:r>
          </a:p>
        </p:txBody>
      </p:sp>
      <p:sp>
        <p:nvSpPr>
          <p:cNvPr id="20" name="Text Placeholder 10">
            <a:extLst>
              <a:ext uri="{FF2B5EF4-FFF2-40B4-BE49-F238E27FC236}">
                <a16:creationId xmlns="" xmlns:a16="http://schemas.microsoft.com/office/drawing/2014/main" id="{45638026-D669-4C2A-82A4-5F35D27DCA4D}"/>
              </a:ext>
            </a:extLst>
          </p:cNvPr>
          <p:cNvSpPr>
            <a:spLocks noGrp="1"/>
          </p:cNvSpPr>
          <p:nvPr>
            <p:ph type="body" sz="quarter" idx="28" hasCustomPrompt="1"/>
          </p:nvPr>
        </p:nvSpPr>
        <p:spPr>
          <a:xfrm>
            <a:off x="6449826" y="3129515"/>
            <a:ext cx="2776128" cy="1170432"/>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21" name="Text Placeholder 10">
            <a:extLst>
              <a:ext uri="{FF2B5EF4-FFF2-40B4-BE49-F238E27FC236}">
                <a16:creationId xmlns="" xmlns:a16="http://schemas.microsoft.com/office/drawing/2014/main" id="{A19EAA97-D0F2-464B-8450-83BF202CECF3}"/>
              </a:ext>
            </a:extLst>
          </p:cNvPr>
          <p:cNvSpPr>
            <a:spLocks noGrp="1"/>
          </p:cNvSpPr>
          <p:nvPr>
            <p:ph type="body" sz="quarter" idx="29" hasCustomPrompt="1"/>
          </p:nvPr>
        </p:nvSpPr>
        <p:spPr>
          <a:xfrm>
            <a:off x="6449826" y="4648156"/>
            <a:ext cx="2776128" cy="1170432"/>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2" name="Title 1">
            <a:extLst>
              <a:ext uri="{FF2B5EF4-FFF2-40B4-BE49-F238E27FC236}">
                <a16:creationId xmlns="" xmlns:a16="http://schemas.microsoft.com/office/drawing/2014/main" id="{5DFF2174-FDCE-466A-8A4C-06AD6CAA4401}"/>
              </a:ext>
            </a:extLst>
          </p:cNvPr>
          <p:cNvSpPr>
            <a:spLocks noGrp="1"/>
          </p:cNvSpPr>
          <p:nvPr>
            <p:ph type="title" hasCustomPrompt="1"/>
          </p:nvPr>
        </p:nvSpPr>
        <p:spPr>
          <a:xfrm>
            <a:off x="5120789" y="746631"/>
            <a:ext cx="4277334" cy="466344"/>
          </a:xfrm>
        </p:spPr>
        <p:txBody>
          <a:bodyPr>
            <a:noAutofit/>
          </a:bodyPr>
          <a:lstStyle>
            <a:lvl1pPr>
              <a:lnSpc>
                <a:spcPct val="100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972322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Competition">
    <p:bg>
      <p:bgPr>
        <a:solidFill>
          <a:schemeClr val="bg2">
            <a:lumMod val="10000"/>
          </a:schemeClr>
        </a:solidFill>
        <a:effectLst/>
      </p:bgPr>
    </p:bg>
    <p:spTree>
      <p:nvGrpSpPr>
        <p:cNvPr id="1" name=""/>
        <p:cNvGrpSpPr/>
        <p:nvPr/>
      </p:nvGrpSpPr>
      <p:grpSpPr>
        <a:xfrm>
          <a:off x="0" y="0"/>
          <a:ext cx="0" cy="0"/>
          <a:chOff x="0" y="0"/>
          <a:chExt cx="0" cy="0"/>
        </a:xfrm>
      </p:grpSpPr>
      <p:sp>
        <p:nvSpPr>
          <p:cNvPr id="21" name="Picture Placeholder 7">
            <a:extLst>
              <a:ext uri="{FF2B5EF4-FFF2-40B4-BE49-F238E27FC236}">
                <a16:creationId xmlns="" xmlns:a16="http://schemas.microsoft.com/office/drawing/2014/main" id="{9216DCA9-E871-422D-B12D-3E1C39ACD2ED}"/>
              </a:ext>
            </a:extLst>
          </p:cNvPr>
          <p:cNvSpPr>
            <a:spLocks noGrp="1"/>
          </p:cNvSpPr>
          <p:nvPr>
            <p:ph type="pic" sz="quarter" idx="28" hasCustomPrompt="1"/>
          </p:nvPr>
        </p:nvSpPr>
        <p:spPr>
          <a:xfrm rot="5400000" flipH="1">
            <a:off x="-2326768" y="2326769"/>
            <a:ext cx="6858002" cy="2204467"/>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 xmlns:a16="http://schemas.microsoft.com/office/drawing/2014/main" id="{56754628-3BB3-414A-88E4-67B3809A62CD}"/>
              </a:ext>
            </a:extLst>
          </p:cNvPr>
          <p:cNvSpPr>
            <a:spLocks noGrp="1"/>
          </p:cNvSpPr>
          <p:nvPr>
            <p:ph type="dt" sz="half" idx="10"/>
          </p:nvPr>
        </p:nvSpPr>
        <p:spPr/>
        <p:txBody>
          <a:bodyPr/>
          <a:lstStyle/>
          <a:p>
            <a:r>
              <a:rPr lang="en-US"/>
              <a:t>8/06/20XX</a:t>
            </a:r>
            <a:endParaRPr lang="en-US" dirty="0"/>
          </a:p>
        </p:txBody>
      </p:sp>
      <p:sp>
        <p:nvSpPr>
          <p:cNvPr id="5" name="Footer Placeholder 4">
            <a:extLst>
              <a:ext uri="{FF2B5EF4-FFF2-40B4-BE49-F238E27FC236}">
                <a16:creationId xmlns="" xmlns:a16="http://schemas.microsoft.com/office/drawing/2014/main" id="{33D99CEA-3489-476A-9C9D-ED977FE6EA33}"/>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 xmlns:a16="http://schemas.microsoft.com/office/drawing/2014/main" id="{1DCD55B0-9BDF-49CC-B30F-96112214E7A5}"/>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7" name="Text Placeholder 10">
            <a:extLst>
              <a:ext uri="{FF2B5EF4-FFF2-40B4-BE49-F238E27FC236}">
                <a16:creationId xmlns="" xmlns:a16="http://schemas.microsoft.com/office/drawing/2014/main" id="{F9CF3D99-4BB8-4944-A82E-385209DF3D61}"/>
              </a:ext>
            </a:extLst>
          </p:cNvPr>
          <p:cNvSpPr>
            <a:spLocks noGrp="1"/>
          </p:cNvSpPr>
          <p:nvPr>
            <p:ph type="body" sz="quarter" idx="27" hasCustomPrompt="1"/>
          </p:nvPr>
        </p:nvSpPr>
        <p:spPr>
          <a:xfrm>
            <a:off x="2319757" y="2881982"/>
            <a:ext cx="3279420" cy="2966740"/>
          </a:xfrm>
          <a:prstGeom prst="rect">
            <a:avLst/>
          </a:prstGeom>
        </p:spPr>
        <p:txBody>
          <a:bodyPr anchor="t">
            <a:normAutofit/>
          </a:bodyPr>
          <a:lstStyle>
            <a:lvl1pPr marL="0" indent="0" algn="l">
              <a:lnSpc>
                <a:spcPct val="125000"/>
              </a:lnSpc>
              <a:spcBef>
                <a:spcPts val="1000"/>
              </a:spcBef>
              <a:buNone/>
              <a:defRPr sz="1400" cap="none" spc="100" baseline="0">
                <a:solidFill>
                  <a:schemeClr val="bg1"/>
                </a:solidFill>
                <a:latin typeface="+mn-lt"/>
              </a:defRPr>
            </a:lvl1pPr>
          </a:lstStyle>
          <a:p>
            <a:pPr lvl="0"/>
            <a:r>
              <a:rPr lang="en-US"/>
              <a:t>Click to add text</a:t>
            </a:r>
          </a:p>
        </p:txBody>
      </p:sp>
      <p:sp>
        <p:nvSpPr>
          <p:cNvPr id="18" name="Text Placeholder 10">
            <a:extLst>
              <a:ext uri="{FF2B5EF4-FFF2-40B4-BE49-F238E27FC236}">
                <a16:creationId xmlns="" xmlns:a16="http://schemas.microsoft.com/office/drawing/2014/main" id="{083CED13-2FB7-4DA4-87BD-B5AEF0C63104}"/>
              </a:ext>
            </a:extLst>
          </p:cNvPr>
          <p:cNvSpPr>
            <a:spLocks noGrp="1"/>
          </p:cNvSpPr>
          <p:nvPr>
            <p:ph type="body" sz="quarter" idx="16" hasCustomPrompt="1"/>
          </p:nvPr>
        </p:nvSpPr>
        <p:spPr>
          <a:xfrm>
            <a:off x="2319757" y="2502479"/>
            <a:ext cx="3279420" cy="426393"/>
          </a:xfrm>
          <a:prstGeom prst="rect">
            <a:avLst/>
          </a:prstGeom>
        </p:spPr>
        <p:txBody>
          <a:bodyPr anchor="b">
            <a:normAutofit/>
          </a:bodyPr>
          <a:lstStyle>
            <a:lvl1pPr marL="0" indent="0" algn="l">
              <a:buNone/>
              <a:defRPr sz="1600" cap="all" spc="100" baseline="0">
                <a:solidFill>
                  <a:schemeClr val="accent6"/>
                </a:solidFill>
                <a:latin typeface="+mj-lt"/>
              </a:defRPr>
            </a:lvl1pPr>
          </a:lstStyle>
          <a:p>
            <a:pPr lvl="0"/>
            <a:r>
              <a:rPr lang="en-US"/>
              <a:t>Click to add subtitle</a:t>
            </a:r>
          </a:p>
        </p:txBody>
      </p:sp>
      <p:sp>
        <p:nvSpPr>
          <p:cNvPr id="19" name="Text Placeholder 10">
            <a:extLst>
              <a:ext uri="{FF2B5EF4-FFF2-40B4-BE49-F238E27FC236}">
                <a16:creationId xmlns="" xmlns:a16="http://schemas.microsoft.com/office/drawing/2014/main" id="{D240762F-003B-4B0E-A561-6734EA9AC853}"/>
              </a:ext>
            </a:extLst>
          </p:cNvPr>
          <p:cNvSpPr>
            <a:spLocks noGrp="1"/>
          </p:cNvSpPr>
          <p:nvPr>
            <p:ph type="body" sz="quarter" idx="17" hasCustomPrompt="1"/>
          </p:nvPr>
        </p:nvSpPr>
        <p:spPr>
          <a:xfrm>
            <a:off x="6087466" y="2881982"/>
            <a:ext cx="3048914" cy="2966740"/>
          </a:xfrm>
          <a:prstGeom prst="rect">
            <a:avLst/>
          </a:prstGeom>
        </p:spPr>
        <p:txBody>
          <a:bodyPr anchor="t">
            <a:normAutofit/>
          </a:bodyPr>
          <a:lstStyle>
            <a:lvl1pPr marL="0" indent="0" algn="l">
              <a:lnSpc>
                <a:spcPct val="125000"/>
              </a:lnSpc>
              <a:spcBef>
                <a:spcPts val="1000"/>
              </a:spcBef>
              <a:buNone/>
              <a:defRPr sz="1400" cap="none" spc="100" baseline="0">
                <a:solidFill>
                  <a:schemeClr val="bg1"/>
                </a:solidFill>
                <a:latin typeface="+mn-lt"/>
              </a:defRPr>
            </a:lvl1pPr>
          </a:lstStyle>
          <a:p>
            <a:pPr lvl="0"/>
            <a:r>
              <a:rPr lang="en-US"/>
              <a:t>Click to add text</a:t>
            </a:r>
          </a:p>
        </p:txBody>
      </p:sp>
      <p:sp>
        <p:nvSpPr>
          <p:cNvPr id="20" name="Text Placeholder 10">
            <a:extLst>
              <a:ext uri="{FF2B5EF4-FFF2-40B4-BE49-F238E27FC236}">
                <a16:creationId xmlns="" xmlns:a16="http://schemas.microsoft.com/office/drawing/2014/main" id="{387E9583-831E-4863-9A96-3E583A98F28D}"/>
              </a:ext>
            </a:extLst>
          </p:cNvPr>
          <p:cNvSpPr>
            <a:spLocks noGrp="1"/>
          </p:cNvSpPr>
          <p:nvPr>
            <p:ph type="body" sz="quarter" idx="18" hasCustomPrompt="1"/>
          </p:nvPr>
        </p:nvSpPr>
        <p:spPr>
          <a:xfrm>
            <a:off x="6087466" y="2502479"/>
            <a:ext cx="3048914" cy="426393"/>
          </a:xfrm>
          <a:prstGeom prst="rect">
            <a:avLst/>
          </a:prstGeom>
        </p:spPr>
        <p:txBody>
          <a:bodyPr anchor="b">
            <a:normAutofit/>
          </a:bodyPr>
          <a:lstStyle>
            <a:lvl1pPr marL="0" indent="0" algn="l">
              <a:buNone/>
              <a:defRPr sz="1600" cap="all" spc="100" baseline="0">
                <a:solidFill>
                  <a:schemeClr val="accent6"/>
                </a:solidFill>
                <a:latin typeface="+mj-lt"/>
              </a:defRPr>
            </a:lvl1pPr>
          </a:lstStyle>
          <a:p>
            <a:pPr lvl="0"/>
            <a:r>
              <a:rPr lang="en-US"/>
              <a:t>Click to add subtitle</a:t>
            </a:r>
          </a:p>
        </p:txBody>
      </p:sp>
      <p:sp>
        <p:nvSpPr>
          <p:cNvPr id="2" name="Title 1">
            <a:extLst>
              <a:ext uri="{FF2B5EF4-FFF2-40B4-BE49-F238E27FC236}">
                <a16:creationId xmlns="" xmlns:a16="http://schemas.microsoft.com/office/drawing/2014/main" id="{E96F4071-8FD4-4FF1-BA06-DD4D780FE455}"/>
              </a:ext>
            </a:extLst>
          </p:cNvPr>
          <p:cNvSpPr>
            <a:spLocks noGrp="1"/>
          </p:cNvSpPr>
          <p:nvPr>
            <p:ph type="title" hasCustomPrompt="1"/>
          </p:nvPr>
        </p:nvSpPr>
        <p:spPr>
          <a:xfrm>
            <a:off x="2306727" y="1649421"/>
            <a:ext cx="4277334" cy="466344"/>
          </a:xfrm>
        </p:spPr>
        <p:txBody>
          <a:bodyPr>
            <a:noAutofit/>
          </a:bodyPr>
          <a:lstStyle>
            <a:lvl1pPr>
              <a:lnSpc>
                <a:spcPct val="100000"/>
              </a:lnSpc>
              <a:defRPr sz="2800">
                <a:ln w="19050">
                  <a:solidFill>
                    <a:schemeClr val="accent6"/>
                  </a:solidFill>
                </a:ln>
              </a:defRPr>
            </a:lvl1pPr>
          </a:lstStyle>
          <a:p>
            <a:r>
              <a:rPr lang="en-US" dirty="0"/>
              <a:t>Click to add title</a:t>
            </a:r>
          </a:p>
        </p:txBody>
      </p:sp>
    </p:spTree>
    <p:extLst>
      <p:ext uri="{BB962C8B-B14F-4D97-AF65-F5344CB8AC3E}">
        <p14:creationId xmlns:p14="http://schemas.microsoft.com/office/powerpoint/2010/main" val="3951320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Competition v2">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A954AA95-575B-4060-9443-53B34766449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394" y="0"/>
            <a:ext cx="10055612" cy="6858000"/>
          </a:xfrm>
          <a:prstGeom prst="rect">
            <a:avLst/>
          </a:prstGeom>
        </p:spPr>
      </p:pic>
      <p:sp>
        <p:nvSpPr>
          <p:cNvPr id="22" name="Rectangle 21">
            <a:extLst>
              <a:ext uri="{FF2B5EF4-FFF2-40B4-BE49-F238E27FC236}">
                <a16:creationId xmlns="" xmlns:a16="http://schemas.microsoft.com/office/drawing/2014/main" id="{38BF2BB6-8F62-424E-B01D-F90A0DB7BFBB}"/>
              </a:ext>
              <a:ext uri="{C183D7F6-B498-43B3-948B-1728B52AA6E4}">
                <adec:decorative xmlns="" xmlns:adec="http://schemas.microsoft.com/office/drawing/2017/decorative" val="1"/>
              </a:ext>
            </a:extLst>
          </p:cNvPr>
          <p:cNvSpPr/>
          <p:nvPr userDrawn="1"/>
        </p:nvSpPr>
        <p:spPr>
          <a:xfrm>
            <a:off x="0" y="0"/>
            <a:ext cx="10058400" cy="6858000"/>
          </a:xfrm>
          <a:prstGeom prst="rect">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 xmlns:a16="http://schemas.microsoft.com/office/drawing/2014/main" id="{5822AF5C-69BC-4A87-8E5C-E473F6A73EEF}"/>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246AD827-24BF-4C7D-9F16-1E26E09A600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CDBEEF33-0303-4BF6-8C9A-08DE4CB645AE}"/>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8" name="Text Placeholder 14">
            <a:extLst>
              <a:ext uri="{FF2B5EF4-FFF2-40B4-BE49-F238E27FC236}">
                <a16:creationId xmlns="" xmlns:a16="http://schemas.microsoft.com/office/drawing/2014/main" id="{CC14BDE6-5903-4EFC-B3C7-B7B219402DAF}"/>
              </a:ext>
            </a:extLst>
          </p:cNvPr>
          <p:cNvSpPr>
            <a:spLocks noGrp="1"/>
          </p:cNvSpPr>
          <p:nvPr>
            <p:ph type="body" sz="quarter" idx="15" hasCustomPrompt="1"/>
          </p:nvPr>
        </p:nvSpPr>
        <p:spPr>
          <a:xfrm>
            <a:off x="4321217" y="1538275"/>
            <a:ext cx="1408247"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9" name="Text Placeholder 14">
            <a:extLst>
              <a:ext uri="{FF2B5EF4-FFF2-40B4-BE49-F238E27FC236}">
                <a16:creationId xmlns="" xmlns:a16="http://schemas.microsoft.com/office/drawing/2014/main" id="{E19954FA-533A-4FF9-88B2-102C833FBD40}"/>
              </a:ext>
            </a:extLst>
          </p:cNvPr>
          <p:cNvSpPr>
            <a:spLocks noGrp="1"/>
          </p:cNvSpPr>
          <p:nvPr>
            <p:ph type="body" sz="quarter" idx="17" hasCustomPrompt="1"/>
          </p:nvPr>
        </p:nvSpPr>
        <p:spPr>
          <a:xfrm>
            <a:off x="4321217" y="5407118"/>
            <a:ext cx="1408247"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10" name="Text Placeholder 14">
            <a:extLst>
              <a:ext uri="{FF2B5EF4-FFF2-40B4-BE49-F238E27FC236}">
                <a16:creationId xmlns="" xmlns:a16="http://schemas.microsoft.com/office/drawing/2014/main" id="{E29BB699-DB47-4A35-9B5B-63C7EFC22843}"/>
              </a:ext>
            </a:extLst>
          </p:cNvPr>
          <p:cNvSpPr>
            <a:spLocks noGrp="1"/>
          </p:cNvSpPr>
          <p:nvPr>
            <p:ph type="body" sz="quarter" idx="19" hasCustomPrompt="1"/>
          </p:nvPr>
        </p:nvSpPr>
        <p:spPr>
          <a:xfrm>
            <a:off x="6964363" y="3467157"/>
            <a:ext cx="1139062"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11" name="Text Placeholder 14">
            <a:extLst>
              <a:ext uri="{FF2B5EF4-FFF2-40B4-BE49-F238E27FC236}">
                <a16:creationId xmlns="" xmlns:a16="http://schemas.microsoft.com/office/drawing/2014/main" id="{4EFD147E-AEE9-40FA-96D5-7DBE76033490}"/>
              </a:ext>
            </a:extLst>
          </p:cNvPr>
          <p:cNvSpPr>
            <a:spLocks noGrp="1"/>
          </p:cNvSpPr>
          <p:nvPr>
            <p:ph type="body" sz="quarter" idx="20" hasCustomPrompt="1"/>
          </p:nvPr>
        </p:nvSpPr>
        <p:spPr>
          <a:xfrm>
            <a:off x="3089368" y="2307745"/>
            <a:ext cx="976123" cy="492025"/>
          </a:xfrm>
          <a:prstGeom prst="rect">
            <a:avLst/>
          </a:prstGeom>
        </p:spPr>
        <p:txBody>
          <a:bodyPr anchor="ctr"/>
          <a:lstStyle>
            <a:lvl1pPr marL="0" indent="0" algn="ctr">
              <a:lnSpc>
                <a:spcPct val="100000"/>
              </a:lnSpc>
              <a:buNone/>
              <a:defRPr sz="1200" cap="all" spc="200" baseline="0">
                <a:solidFill>
                  <a:schemeClr val="accent2">
                    <a:lumMod val="20000"/>
                    <a:lumOff val="80000"/>
                  </a:schemeClr>
                </a:solidFill>
                <a:latin typeface="+mj-lt"/>
              </a:defRPr>
            </a:lvl1pPr>
          </a:lstStyle>
          <a:p>
            <a:pPr lvl="0"/>
            <a:r>
              <a:rPr lang="en-US"/>
              <a:t>Click to add name</a:t>
            </a:r>
          </a:p>
        </p:txBody>
      </p:sp>
      <p:sp>
        <p:nvSpPr>
          <p:cNvPr id="12" name="Text Placeholder 14">
            <a:extLst>
              <a:ext uri="{FF2B5EF4-FFF2-40B4-BE49-F238E27FC236}">
                <a16:creationId xmlns="" xmlns:a16="http://schemas.microsoft.com/office/drawing/2014/main" id="{035518AB-0629-41B1-8670-DAE8C31C9998}"/>
              </a:ext>
            </a:extLst>
          </p:cNvPr>
          <p:cNvSpPr>
            <a:spLocks noGrp="1"/>
          </p:cNvSpPr>
          <p:nvPr>
            <p:ph type="body" sz="quarter" idx="21" hasCustomPrompt="1"/>
          </p:nvPr>
        </p:nvSpPr>
        <p:spPr>
          <a:xfrm>
            <a:off x="3449474" y="4420462"/>
            <a:ext cx="976123" cy="492025"/>
          </a:xfrm>
          <a:prstGeom prst="rect">
            <a:avLst/>
          </a:prstGeom>
        </p:spPr>
        <p:txBody>
          <a:bodyPr anchor="ctr"/>
          <a:lstStyle>
            <a:lvl1pPr marL="0" indent="0" algn="ctr">
              <a:lnSpc>
                <a:spcPct val="100000"/>
              </a:lnSpc>
              <a:buNone/>
              <a:defRPr sz="1200" cap="all" spc="200" baseline="0">
                <a:solidFill>
                  <a:schemeClr val="accent1">
                    <a:lumMod val="20000"/>
                    <a:lumOff val="80000"/>
                  </a:schemeClr>
                </a:solidFill>
                <a:latin typeface="+mj-lt"/>
              </a:defRPr>
            </a:lvl1pPr>
          </a:lstStyle>
          <a:p>
            <a:pPr lvl="0"/>
            <a:r>
              <a:rPr lang="en-US"/>
              <a:t>Click to add name</a:t>
            </a:r>
          </a:p>
        </p:txBody>
      </p:sp>
      <p:sp>
        <p:nvSpPr>
          <p:cNvPr id="13" name="Text Placeholder 14">
            <a:extLst>
              <a:ext uri="{FF2B5EF4-FFF2-40B4-BE49-F238E27FC236}">
                <a16:creationId xmlns="" xmlns:a16="http://schemas.microsoft.com/office/drawing/2014/main" id="{D84B55A2-EE63-46F3-80EA-C4F512388C1B}"/>
              </a:ext>
            </a:extLst>
          </p:cNvPr>
          <p:cNvSpPr>
            <a:spLocks noGrp="1"/>
          </p:cNvSpPr>
          <p:nvPr>
            <p:ph type="body" sz="quarter" idx="22" hasCustomPrompt="1"/>
          </p:nvPr>
        </p:nvSpPr>
        <p:spPr>
          <a:xfrm>
            <a:off x="2181055" y="4552192"/>
            <a:ext cx="976123" cy="492025"/>
          </a:xfrm>
          <a:prstGeom prst="rect">
            <a:avLst/>
          </a:prstGeom>
        </p:spPr>
        <p:txBody>
          <a:bodyPr anchor="ctr"/>
          <a:lstStyle>
            <a:lvl1pPr marL="0" indent="0" algn="ctr">
              <a:lnSpc>
                <a:spcPct val="100000"/>
              </a:lnSpc>
              <a:buNone/>
              <a:defRPr sz="1200" cap="all" spc="200" baseline="0">
                <a:solidFill>
                  <a:schemeClr val="accent6">
                    <a:lumMod val="40000"/>
                    <a:lumOff val="60000"/>
                  </a:schemeClr>
                </a:solidFill>
                <a:latin typeface="+mj-lt"/>
              </a:defRPr>
            </a:lvl1pPr>
          </a:lstStyle>
          <a:p>
            <a:pPr lvl="0"/>
            <a:r>
              <a:rPr lang="en-US"/>
              <a:t>Click to add name</a:t>
            </a:r>
          </a:p>
        </p:txBody>
      </p:sp>
      <p:sp>
        <p:nvSpPr>
          <p:cNvPr id="14" name="Text Placeholder 14">
            <a:extLst>
              <a:ext uri="{FF2B5EF4-FFF2-40B4-BE49-F238E27FC236}">
                <a16:creationId xmlns="" xmlns:a16="http://schemas.microsoft.com/office/drawing/2014/main" id="{EDED8D5C-7B18-4E79-B6B4-E59FAC3A83D5}"/>
              </a:ext>
            </a:extLst>
          </p:cNvPr>
          <p:cNvSpPr>
            <a:spLocks noGrp="1"/>
          </p:cNvSpPr>
          <p:nvPr>
            <p:ph type="body" sz="quarter" idx="23" hasCustomPrompt="1"/>
          </p:nvPr>
        </p:nvSpPr>
        <p:spPr>
          <a:xfrm>
            <a:off x="5280043" y="4120887"/>
            <a:ext cx="976123" cy="492025"/>
          </a:xfrm>
          <a:prstGeom prst="rect">
            <a:avLst/>
          </a:prstGeom>
        </p:spPr>
        <p:txBody>
          <a:bodyPr anchor="ctr"/>
          <a:lstStyle>
            <a:lvl1pPr marL="0" indent="0" algn="ctr">
              <a:lnSpc>
                <a:spcPct val="100000"/>
              </a:lnSpc>
              <a:buNone/>
              <a:defRPr sz="1200" cap="all" spc="200" baseline="0">
                <a:solidFill>
                  <a:schemeClr val="accent1">
                    <a:lumMod val="40000"/>
                    <a:lumOff val="60000"/>
                  </a:schemeClr>
                </a:solidFill>
                <a:latin typeface="+mj-lt"/>
              </a:defRPr>
            </a:lvl1pPr>
          </a:lstStyle>
          <a:p>
            <a:pPr lvl="0"/>
            <a:r>
              <a:rPr lang="en-US"/>
              <a:t>Click to add name</a:t>
            </a:r>
          </a:p>
        </p:txBody>
      </p:sp>
      <p:sp>
        <p:nvSpPr>
          <p:cNvPr id="15" name="Text Placeholder 14">
            <a:extLst>
              <a:ext uri="{FF2B5EF4-FFF2-40B4-BE49-F238E27FC236}">
                <a16:creationId xmlns="" xmlns:a16="http://schemas.microsoft.com/office/drawing/2014/main" id="{E8B6D903-1EAA-44AD-A3D8-6256873B7A22}"/>
              </a:ext>
            </a:extLst>
          </p:cNvPr>
          <p:cNvSpPr>
            <a:spLocks noGrp="1"/>
          </p:cNvSpPr>
          <p:nvPr>
            <p:ph type="body" sz="quarter" idx="25" hasCustomPrompt="1"/>
          </p:nvPr>
        </p:nvSpPr>
        <p:spPr>
          <a:xfrm>
            <a:off x="2099652" y="3467157"/>
            <a:ext cx="997543"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cxnSp>
        <p:nvCxnSpPr>
          <p:cNvPr id="16" name="Straight Connector 15">
            <a:extLst>
              <a:ext uri="{FF2B5EF4-FFF2-40B4-BE49-F238E27FC236}">
                <a16:creationId xmlns="" xmlns:a16="http://schemas.microsoft.com/office/drawing/2014/main" id="{8914974F-EEEB-4FDB-B605-14B6199844BA}"/>
              </a:ext>
            </a:extLst>
          </p:cNvPr>
          <p:cNvCxnSpPr>
            <a:cxnSpLocks/>
          </p:cNvCxnSpPr>
          <p:nvPr userDrawn="1"/>
        </p:nvCxnSpPr>
        <p:spPr>
          <a:xfrm>
            <a:off x="3100352" y="3713168"/>
            <a:ext cx="386401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4FCFFB4C-5408-479D-88E2-42F8897706C7}"/>
              </a:ext>
            </a:extLst>
          </p:cNvPr>
          <p:cNvCxnSpPr>
            <a:cxnSpLocks/>
          </p:cNvCxnSpPr>
          <p:nvPr userDrawn="1"/>
        </p:nvCxnSpPr>
        <p:spPr>
          <a:xfrm flipV="1">
            <a:off x="5025341" y="2030298"/>
            <a:ext cx="3859" cy="337681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Text Placeholder 14">
            <a:extLst>
              <a:ext uri="{FF2B5EF4-FFF2-40B4-BE49-F238E27FC236}">
                <a16:creationId xmlns="" xmlns:a16="http://schemas.microsoft.com/office/drawing/2014/main" id="{9D316786-C25C-4139-9C9E-B55FEA3C4AC0}"/>
              </a:ext>
            </a:extLst>
          </p:cNvPr>
          <p:cNvSpPr>
            <a:spLocks noGrp="1"/>
          </p:cNvSpPr>
          <p:nvPr>
            <p:ph type="body" sz="quarter" idx="26" hasCustomPrompt="1"/>
          </p:nvPr>
        </p:nvSpPr>
        <p:spPr>
          <a:xfrm>
            <a:off x="5572231" y="2067510"/>
            <a:ext cx="1408247" cy="1048575"/>
          </a:xfrm>
          <a:prstGeom prst="rect">
            <a:avLst/>
          </a:prstGeom>
        </p:spPr>
        <p:txBody>
          <a:bodyPr anchor="ctr"/>
          <a:lstStyle>
            <a:lvl1pPr marL="0" indent="0" algn="ctr">
              <a:lnSpc>
                <a:spcPct val="100000"/>
              </a:lnSpc>
              <a:buNone/>
              <a:defRPr sz="1600" cap="all" spc="200" baseline="0">
                <a:solidFill>
                  <a:schemeClr val="bg1"/>
                </a:solidFill>
                <a:latin typeface="+mj-lt"/>
              </a:defRPr>
            </a:lvl1pPr>
          </a:lstStyle>
          <a:p>
            <a:pPr lvl="0"/>
            <a:r>
              <a:rPr lang="en-US"/>
              <a:t>Click to add name</a:t>
            </a:r>
          </a:p>
        </p:txBody>
      </p:sp>
      <p:sp>
        <p:nvSpPr>
          <p:cNvPr id="20" name="Text Placeholder 14">
            <a:extLst>
              <a:ext uri="{FF2B5EF4-FFF2-40B4-BE49-F238E27FC236}">
                <a16:creationId xmlns="" xmlns:a16="http://schemas.microsoft.com/office/drawing/2014/main" id="{DC43FD24-D855-40FC-85C4-87ED3F64AA2C}"/>
              </a:ext>
            </a:extLst>
          </p:cNvPr>
          <p:cNvSpPr>
            <a:spLocks noGrp="1"/>
          </p:cNvSpPr>
          <p:nvPr>
            <p:ph type="body" sz="quarter" idx="24" hasCustomPrompt="1"/>
          </p:nvPr>
        </p:nvSpPr>
        <p:spPr>
          <a:xfrm>
            <a:off x="6485074" y="4820891"/>
            <a:ext cx="976123" cy="492025"/>
          </a:xfrm>
          <a:prstGeom prst="rect">
            <a:avLst/>
          </a:prstGeom>
        </p:spPr>
        <p:txBody>
          <a:bodyPr anchor="ctr"/>
          <a:lstStyle>
            <a:lvl1pPr marL="0" indent="0" algn="ctr">
              <a:lnSpc>
                <a:spcPct val="100000"/>
              </a:lnSpc>
              <a:buNone/>
              <a:defRPr sz="1200" cap="all" spc="200" baseline="0">
                <a:solidFill>
                  <a:schemeClr val="accent4"/>
                </a:solidFill>
                <a:latin typeface="+mj-lt"/>
              </a:defRPr>
            </a:lvl1pPr>
          </a:lstStyle>
          <a:p>
            <a:pPr lvl="0"/>
            <a:r>
              <a:rPr lang="en-US"/>
              <a:t>Click to add name</a:t>
            </a:r>
          </a:p>
        </p:txBody>
      </p:sp>
      <p:sp>
        <p:nvSpPr>
          <p:cNvPr id="2" name="Title 1">
            <a:extLst>
              <a:ext uri="{FF2B5EF4-FFF2-40B4-BE49-F238E27FC236}">
                <a16:creationId xmlns="" xmlns:a16="http://schemas.microsoft.com/office/drawing/2014/main" id="{2C07A013-A59B-4367-9832-ED55A6D25280}"/>
              </a:ext>
            </a:extLst>
          </p:cNvPr>
          <p:cNvSpPr>
            <a:spLocks noGrp="1"/>
          </p:cNvSpPr>
          <p:nvPr>
            <p:ph type="title" hasCustomPrompt="1"/>
          </p:nvPr>
        </p:nvSpPr>
        <p:spPr>
          <a:xfrm>
            <a:off x="655470" y="715939"/>
            <a:ext cx="4013301" cy="365760"/>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285885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8D1F00DA-5D59-4EDE-BA9C-D312B3FBBAF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3" name="Date Placeholder 2">
            <a:extLst>
              <a:ext uri="{FF2B5EF4-FFF2-40B4-BE49-F238E27FC236}">
                <a16:creationId xmlns="" xmlns:a16="http://schemas.microsoft.com/office/drawing/2014/main" id="{94C3578F-2A0F-4E30-AF4A-8F796929EE04}"/>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01F6CA51-E5DC-4FC3-92F6-D5EC783C0A8A}"/>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1A10E530-F1C5-4166-A95F-3F8D022CCD74}"/>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ext Placeholder 14">
            <a:extLst>
              <a:ext uri="{FF2B5EF4-FFF2-40B4-BE49-F238E27FC236}">
                <a16:creationId xmlns="" xmlns:a16="http://schemas.microsoft.com/office/drawing/2014/main" id="{191453D1-9488-4F30-8223-1CB500BDC2F1}"/>
              </a:ext>
            </a:extLst>
          </p:cNvPr>
          <p:cNvSpPr>
            <a:spLocks noGrp="1"/>
          </p:cNvSpPr>
          <p:nvPr>
            <p:ph type="body" sz="quarter" idx="19" hasCustomPrompt="1"/>
          </p:nvPr>
        </p:nvSpPr>
        <p:spPr>
          <a:xfrm>
            <a:off x="2023476" y="1592681"/>
            <a:ext cx="6027500" cy="393427"/>
          </a:xfrm>
          <a:prstGeom prst="rect">
            <a:avLst/>
          </a:prstGeom>
        </p:spPr>
        <p:txBody>
          <a:bodyPr>
            <a:normAutofit/>
          </a:bodyPr>
          <a:lstStyle>
            <a:lvl1pPr marL="0" indent="0" algn="ctr">
              <a:buNone/>
              <a:defRPr sz="1800" cap="none" spc="200" baseline="0">
                <a:solidFill>
                  <a:schemeClr val="bg1"/>
                </a:solidFill>
                <a:latin typeface="Posterama" panose="020B0504020200020000" pitchFamily="34" charset="0"/>
                <a:cs typeface="Posterama" panose="020B0504020200020000" pitchFamily="34" charset="0"/>
              </a:defRPr>
            </a:lvl1pPr>
          </a:lstStyle>
          <a:p>
            <a:pPr lvl="0"/>
            <a:r>
              <a:rPr lang="en-US"/>
              <a:t>Add subtitle</a:t>
            </a:r>
          </a:p>
        </p:txBody>
      </p:sp>
      <p:sp>
        <p:nvSpPr>
          <p:cNvPr id="12" name="Text Placeholder 14">
            <a:extLst>
              <a:ext uri="{FF2B5EF4-FFF2-40B4-BE49-F238E27FC236}">
                <a16:creationId xmlns="" xmlns:a16="http://schemas.microsoft.com/office/drawing/2014/main" id="{4882AD8A-D4BD-4E12-8458-AC021F93B15C}"/>
              </a:ext>
            </a:extLst>
          </p:cNvPr>
          <p:cNvSpPr>
            <a:spLocks noGrp="1"/>
          </p:cNvSpPr>
          <p:nvPr>
            <p:ph type="body" sz="quarter" idx="26" hasCustomPrompt="1"/>
          </p:nvPr>
        </p:nvSpPr>
        <p:spPr>
          <a:xfrm>
            <a:off x="1628301" y="3031460"/>
            <a:ext cx="1629461"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3" name="Text Placeholder 14">
            <a:extLst>
              <a:ext uri="{FF2B5EF4-FFF2-40B4-BE49-F238E27FC236}">
                <a16:creationId xmlns="" xmlns:a16="http://schemas.microsoft.com/office/drawing/2014/main" id="{3DF3AAFC-DA9A-4A72-BBF9-5A097BC5950E}"/>
              </a:ext>
            </a:extLst>
          </p:cNvPr>
          <p:cNvSpPr>
            <a:spLocks noGrp="1"/>
          </p:cNvSpPr>
          <p:nvPr>
            <p:ph type="body" sz="quarter" idx="27" hasCustomPrompt="1"/>
          </p:nvPr>
        </p:nvSpPr>
        <p:spPr>
          <a:xfrm>
            <a:off x="4292455" y="3031460"/>
            <a:ext cx="1629461"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4" name="Text Placeholder 14">
            <a:extLst>
              <a:ext uri="{FF2B5EF4-FFF2-40B4-BE49-F238E27FC236}">
                <a16:creationId xmlns="" xmlns:a16="http://schemas.microsoft.com/office/drawing/2014/main" id="{2FF48EEE-6AEC-4E37-AD5C-EEB74BA0CEDB}"/>
              </a:ext>
            </a:extLst>
          </p:cNvPr>
          <p:cNvSpPr>
            <a:spLocks noGrp="1"/>
          </p:cNvSpPr>
          <p:nvPr>
            <p:ph type="body" sz="quarter" idx="28" hasCustomPrompt="1"/>
          </p:nvPr>
        </p:nvSpPr>
        <p:spPr>
          <a:xfrm>
            <a:off x="6885988" y="3031460"/>
            <a:ext cx="1629461"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5" name="Text Placeholder 14">
            <a:extLst>
              <a:ext uri="{FF2B5EF4-FFF2-40B4-BE49-F238E27FC236}">
                <a16:creationId xmlns="" xmlns:a16="http://schemas.microsoft.com/office/drawing/2014/main" id="{32066EA2-51F1-4F13-8E1B-89600E879074}"/>
              </a:ext>
            </a:extLst>
          </p:cNvPr>
          <p:cNvSpPr>
            <a:spLocks noGrp="1"/>
          </p:cNvSpPr>
          <p:nvPr>
            <p:ph type="body" sz="quarter" idx="13" hasCustomPrompt="1"/>
          </p:nvPr>
        </p:nvSpPr>
        <p:spPr>
          <a:xfrm>
            <a:off x="1313149" y="4042388"/>
            <a:ext cx="226314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16" name="Text Placeholder 14">
            <a:extLst>
              <a:ext uri="{FF2B5EF4-FFF2-40B4-BE49-F238E27FC236}">
                <a16:creationId xmlns="" xmlns:a16="http://schemas.microsoft.com/office/drawing/2014/main" id="{F14EBD1B-595C-4A54-92C8-3C5427E15C45}"/>
              </a:ext>
            </a:extLst>
          </p:cNvPr>
          <p:cNvSpPr>
            <a:spLocks noGrp="1"/>
          </p:cNvSpPr>
          <p:nvPr>
            <p:ph type="body" sz="quarter" idx="29" hasCustomPrompt="1"/>
          </p:nvPr>
        </p:nvSpPr>
        <p:spPr>
          <a:xfrm>
            <a:off x="3977303" y="4042389"/>
            <a:ext cx="226314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 xmlns:a16="http://schemas.microsoft.com/office/drawing/2014/main" id="{B64F77B9-03A9-4E3E-B656-D3C0FBE25AB5}"/>
              </a:ext>
            </a:extLst>
          </p:cNvPr>
          <p:cNvSpPr>
            <a:spLocks noGrp="1"/>
          </p:cNvSpPr>
          <p:nvPr>
            <p:ph type="body" sz="quarter" idx="30" hasCustomPrompt="1"/>
          </p:nvPr>
        </p:nvSpPr>
        <p:spPr>
          <a:xfrm>
            <a:off x="6570835" y="4042388"/>
            <a:ext cx="226314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2" name="Title 1">
            <a:extLst>
              <a:ext uri="{FF2B5EF4-FFF2-40B4-BE49-F238E27FC236}">
                <a16:creationId xmlns="" xmlns:a16="http://schemas.microsoft.com/office/drawing/2014/main" id="{DFFECFB3-5650-476F-BB54-8A2A45F8AE7F}"/>
              </a:ext>
            </a:extLst>
          </p:cNvPr>
          <p:cNvSpPr>
            <a:spLocks noGrp="1"/>
          </p:cNvSpPr>
          <p:nvPr>
            <p:ph type="title" hasCustomPrompt="1"/>
          </p:nvPr>
        </p:nvSpPr>
        <p:spPr>
          <a:xfrm>
            <a:off x="2022517" y="989042"/>
            <a:ext cx="601240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2521985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ction">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3D91600-3E99-42F4-85C2-60F442CD5E7C}"/>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22" name="Content Placeholder 8">
            <a:extLst>
              <a:ext uri="{FF2B5EF4-FFF2-40B4-BE49-F238E27FC236}">
                <a16:creationId xmlns="" xmlns:a16="http://schemas.microsoft.com/office/drawing/2014/main" id="{30B4BBA3-2E4B-4AF2-8A2B-92DD019631E8}"/>
              </a:ext>
            </a:extLst>
          </p:cNvPr>
          <p:cNvSpPr>
            <a:spLocks noGrp="1"/>
          </p:cNvSpPr>
          <p:nvPr>
            <p:ph sz="quarter" idx="39"/>
          </p:nvPr>
        </p:nvSpPr>
        <p:spPr>
          <a:xfrm>
            <a:off x="5169804" y="2782890"/>
            <a:ext cx="4118868" cy="3436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4">
            <a:extLst>
              <a:ext uri="{FF2B5EF4-FFF2-40B4-BE49-F238E27FC236}">
                <a16:creationId xmlns="" xmlns:a16="http://schemas.microsoft.com/office/drawing/2014/main" id="{44460CAC-F6F8-43F8-93F5-188B790DEE63}"/>
              </a:ext>
            </a:extLst>
          </p:cNvPr>
          <p:cNvSpPr>
            <a:spLocks noGrp="1"/>
          </p:cNvSpPr>
          <p:nvPr>
            <p:ph type="body" sz="quarter" idx="19" hasCustomPrompt="1"/>
          </p:nvPr>
        </p:nvSpPr>
        <p:spPr>
          <a:xfrm>
            <a:off x="2023476" y="1592681"/>
            <a:ext cx="6027500" cy="393427"/>
          </a:xfrm>
          <a:prstGeom prst="rect">
            <a:avLst/>
          </a:prstGeom>
        </p:spPr>
        <p:txBody>
          <a:bodyPr>
            <a:normAutofit/>
          </a:bodyPr>
          <a:lstStyle>
            <a:lvl1pPr marL="0" indent="0" algn="ctr">
              <a:buNone/>
              <a:defRPr sz="1800" cap="none" spc="200" baseline="0">
                <a:solidFill>
                  <a:schemeClr val="bg1"/>
                </a:solidFill>
                <a:latin typeface="Posterama" panose="020B0504020200020000" pitchFamily="34" charset="0"/>
                <a:cs typeface="Posterama" panose="020B0504020200020000" pitchFamily="34" charset="0"/>
              </a:defRPr>
            </a:lvl1pPr>
          </a:lstStyle>
          <a:p>
            <a:pPr lvl="0"/>
            <a:r>
              <a:rPr lang="en-US"/>
              <a:t>Add subtitle</a:t>
            </a:r>
          </a:p>
        </p:txBody>
      </p:sp>
      <p:sp>
        <p:nvSpPr>
          <p:cNvPr id="3" name="Date Placeholder 2">
            <a:extLst>
              <a:ext uri="{FF2B5EF4-FFF2-40B4-BE49-F238E27FC236}">
                <a16:creationId xmlns="" xmlns:a16="http://schemas.microsoft.com/office/drawing/2014/main" id="{6968D310-58F4-4A10-A286-9B42AECFDD18}"/>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6C868E10-EEA7-4017-B7CA-17B5EB23C4EC}"/>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C2B014CA-8BED-467C-AC80-6DC5B3DDC405}"/>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78" name="Text Placeholder 14">
            <a:extLst>
              <a:ext uri="{FF2B5EF4-FFF2-40B4-BE49-F238E27FC236}">
                <a16:creationId xmlns="" xmlns:a16="http://schemas.microsoft.com/office/drawing/2014/main" id="{2C4E099A-EEE4-40B4-B9B5-32A5A981F951}"/>
              </a:ext>
            </a:extLst>
          </p:cNvPr>
          <p:cNvSpPr>
            <a:spLocks noGrp="1"/>
          </p:cNvSpPr>
          <p:nvPr>
            <p:ph type="body" sz="quarter" idx="36" hasCustomPrompt="1"/>
          </p:nvPr>
        </p:nvSpPr>
        <p:spPr>
          <a:xfrm>
            <a:off x="746964" y="2333979"/>
            <a:ext cx="4130794" cy="448769"/>
          </a:xfrm>
          <a:prstGeom prst="rect">
            <a:avLst/>
          </a:prstGeom>
        </p:spPr>
        <p:txBody>
          <a:bodyPr/>
          <a:lstStyle>
            <a:lvl1pPr marL="0" indent="0" algn="ctr">
              <a:buNone/>
              <a:defRPr sz="1600" cap="all" spc="200" baseline="0">
                <a:solidFill>
                  <a:schemeClr val="accent6"/>
                </a:solidFill>
                <a:latin typeface="+mj-lt"/>
                <a:cs typeface="Posterama" panose="020B0504020200020000" pitchFamily="34" charset="0"/>
              </a:defRPr>
            </a:lvl1pPr>
          </a:lstStyle>
          <a:p>
            <a:pPr lvl="0"/>
            <a:r>
              <a:rPr lang="en-US"/>
              <a:t>Click to add title</a:t>
            </a:r>
          </a:p>
        </p:txBody>
      </p:sp>
      <p:sp>
        <p:nvSpPr>
          <p:cNvPr id="79" name="Text Placeholder 14">
            <a:extLst>
              <a:ext uri="{FF2B5EF4-FFF2-40B4-BE49-F238E27FC236}">
                <a16:creationId xmlns="" xmlns:a16="http://schemas.microsoft.com/office/drawing/2014/main" id="{51338F1A-6EF2-4AA5-9EE8-628C9D57C270}"/>
              </a:ext>
            </a:extLst>
          </p:cNvPr>
          <p:cNvSpPr>
            <a:spLocks noGrp="1"/>
          </p:cNvSpPr>
          <p:nvPr>
            <p:ph type="body" sz="quarter" idx="37" hasCustomPrompt="1"/>
          </p:nvPr>
        </p:nvSpPr>
        <p:spPr>
          <a:xfrm>
            <a:off x="5180645" y="2339783"/>
            <a:ext cx="4119347" cy="448769"/>
          </a:xfrm>
          <a:prstGeom prst="rect">
            <a:avLst/>
          </a:prstGeom>
        </p:spPr>
        <p:txBody>
          <a:bodyPr/>
          <a:lstStyle>
            <a:lvl1pPr marL="0" indent="0" algn="ctr">
              <a:buNone/>
              <a:defRPr sz="1600" cap="all" spc="200" baseline="0">
                <a:solidFill>
                  <a:schemeClr val="accent6"/>
                </a:solidFill>
                <a:latin typeface="+mj-lt"/>
                <a:cs typeface="Posterama" panose="020B0504020200020000" pitchFamily="34" charset="0"/>
              </a:defRPr>
            </a:lvl1pPr>
          </a:lstStyle>
          <a:p>
            <a:pPr lvl="0"/>
            <a:r>
              <a:rPr lang="en-US"/>
              <a:t>Click to add title</a:t>
            </a:r>
          </a:p>
        </p:txBody>
      </p:sp>
      <p:sp>
        <p:nvSpPr>
          <p:cNvPr id="19" name="Title 1">
            <a:extLst>
              <a:ext uri="{FF2B5EF4-FFF2-40B4-BE49-F238E27FC236}">
                <a16:creationId xmlns="" xmlns:a16="http://schemas.microsoft.com/office/drawing/2014/main" id="{DF744EAD-73E9-49F3-9CA4-9A344EB625D9}"/>
              </a:ext>
            </a:extLst>
          </p:cNvPr>
          <p:cNvSpPr>
            <a:spLocks noGrp="1"/>
          </p:cNvSpPr>
          <p:nvPr>
            <p:ph type="title" hasCustomPrompt="1"/>
          </p:nvPr>
        </p:nvSpPr>
        <p:spPr>
          <a:xfrm>
            <a:off x="2022517" y="989042"/>
            <a:ext cx="601240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
        <p:nvSpPr>
          <p:cNvPr id="9" name="Content Placeholder 8">
            <a:extLst>
              <a:ext uri="{FF2B5EF4-FFF2-40B4-BE49-F238E27FC236}">
                <a16:creationId xmlns="" xmlns:a16="http://schemas.microsoft.com/office/drawing/2014/main" id="{ACB4710E-545B-4940-B69A-359188335AD3}"/>
              </a:ext>
            </a:extLst>
          </p:cNvPr>
          <p:cNvSpPr>
            <a:spLocks noGrp="1"/>
          </p:cNvSpPr>
          <p:nvPr>
            <p:ph sz="quarter" idx="38"/>
          </p:nvPr>
        </p:nvSpPr>
        <p:spPr>
          <a:xfrm>
            <a:off x="758409" y="2782890"/>
            <a:ext cx="4118868" cy="3436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270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Year Action Plan">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9533791-52F7-40F6-B230-7BF6C505CCD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3" name="Date Placeholder 2">
            <a:extLst>
              <a:ext uri="{FF2B5EF4-FFF2-40B4-BE49-F238E27FC236}">
                <a16:creationId xmlns="" xmlns:a16="http://schemas.microsoft.com/office/drawing/2014/main" id="{DE68A0C5-BEED-4BC5-ACD5-3F28EDE19EE3}"/>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B35EA781-4C22-4390-A03C-CA5DCCB7A2B1}"/>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6FE694A4-07AC-48C4-A560-162C1F4ECD4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6" name="Text Placeholder 14">
            <a:extLst>
              <a:ext uri="{FF2B5EF4-FFF2-40B4-BE49-F238E27FC236}">
                <a16:creationId xmlns="" xmlns:a16="http://schemas.microsoft.com/office/drawing/2014/main" id="{2A6B27A0-0449-46AE-A770-EBB281A1A953}"/>
              </a:ext>
            </a:extLst>
          </p:cNvPr>
          <p:cNvSpPr>
            <a:spLocks noGrp="1"/>
          </p:cNvSpPr>
          <p:nvPr>
            <p:ph type="body" sz="quarter" idx="17" hasCustomPrompt="1"/>
          </p:nvPr>
        </p:nvSpPr>
        <p:spPr>
          <a:xfrm>
            <a:off x="1412685"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 xmlns:a16="http://schemas.microsoft.com/office/drawing/2014/main" id="{1E70DE9B-2CDE-44B6-9307-FC12D873CA40}"/>
              </a:ext>
            </a:extLst>
          </p:cNvPr>
          <p:cNvSpPr>
            <a:spLocks noGrp="1"/>
          </p:cNvSpPr>
          <p:nvPr>
            <p:ph type="body" sz="quarter" idx="18" hasCustomPrompt="1"/>
          </p:nvPr>
        </p:nvSpPr>
        <p:spPr>
          <a:xfrm>
            <a:off x="2063953"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8" name="Text Placeholder 14">
            <a:extLst>
              <a:ext uri="{FF2B5EF4-FFF2-40B4-BE49-F238E27FC236}">
                <a16:creationId xmlns="" xmlns:a16="http://schemas.microsoft.com/office/drawing/2014/main" id="{123B5183-98F9-43BF-BE37-2AE0A049EA8B}"/>
              </a:ext>
            </a:extLst>
          </p:cNvPr>
          <p:cNvSpPr>
            <a:spLocks noGrp="1"/>
          </p:cNvSpPr>
          <p:nvPr>
            <p:ph type="body" sz="quarter" idx="19" hasCustomPrompt="1"/>
          </p:nvPr>
        </p:nvSpPr>
        <p:spPr>
          <a:xfrm>
            <a:off x="2715220"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9" name="Text Placeholder 14">
            <a:extLst>
              <a:ext uri="{FF2B5EF4-FFF2-40B4-BE49-F238E27FC236}">
                <a16:creationId xmlns="" xmlns:a16="http://schemas.microsoft.com/office/drawing/2014/main" id="{49DAB7F1-F6E7-4F92-B252-D9B81196A3A9}"/>
              </a:ext>
            </a:extLst>
          </p:cNvPr>
          <p:cNvSpPr>
            <a:spLocks noGrp="1"/>
          </p:cNvSpPr>
          <p:nvPr>
            <p:ph type="body" sz="quarter" idx="20" hasCustomPrompt="1"/>
          </p:nvPr>
        </p:nvSpPr>
        <p:spPr>
          <a:xfrm>
            <a:off x="3366487"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0" name="Text Placeholder 14">
            <a:extLst>
              <a:ext uri="{FF2B5EF4-FFF2-40B4-BE49-F238E27FC236}">
                <a16:creationId xmlns="" xmlns:a16="http://schemas.microsoft.com/office/drawing/2014/main" id="{4037F0E4-C57B-4033-B973-C69A03D97024}"/>
              </a:ext>
            </a:extLst>
          </p:cNvPr>
          <p:cNvSpPr>
            <a:spLocks noGrp="1"/>
          </p:cNvSpPr>
          <p:nvPr>
            <p:ph type="body" sz="quarter" idx="21" hasCustomPrompt="1"/>
          </p:nvPr>
        </p:nvSpPr>
        <p:spPr>
          <a:xfrm>
            <a:off x="3968916" y="3170170"/>
            <a:ext cx="507631"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 xmlns:a16="http://schemas.microsoft.com/office/drawing/2014/main" id="{85DAD742-736F-42D3-99FC-6046CF57A7A3}"/>
              </a:ext>
            </a:extLst>
          </p:cNvPr>
          <p:cNvSpPr>
            <a:spLocks noGrp="1"/>
          </p:cNvSpPr>
          <p:nvPr>
            <p:ph type="body" sz="quarter" idx="22" hasCustomPrompt="1"/>
          </p:nvPr>
        </p:nvSpPr>
        <p:spPr>
          <a:xfrm>
            <a:off x="4669022"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2" name="Text Placeholder 14">
            <a:extLst>
              <a:ext uri="{FF2B5EF4-FFF2-40B4-BE49-F238E27FC236}">
                <a16:creationId xmlns="" xmlns:a16="http://schemas.microsoft.com/office/drawing/2014/main" id="{53EC6732-F61D-431C-88C9-BAA5039B6BB6}"/>
              </a:ext>
            </a:extLst>
          </p:cNvPr>
          <p:cNvSpPr>
            <a:spLocks noGrp="1"/>
          </p:cNvSpPr>
          <p:nvPr>
            <p:ph type="body" sz="quarter" idx="23" hasCustomPrompt="1"/>
          </p:nvPr>
        </p:nvSpPr>
        <p:spPr>
          <a:xfrm>
            <a:off x="5320289"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3" name="Text Placeholder 14">
            <a:extLst>
              <a:ext uri="{FF2B5EF4-FFF2-40B4-BE49-F238E27FC236}">
                <a16:creationId xmlns="" xmlns:a16="http://schemas.microsoft.com/office/drawing/2014/main" id="{B8218F9A-C149-4D30-8437-B9D8C0DAF1D1}"/>
              </a:ext>
            </a:extLst>
          </p:cNvPr>
          <p:cNvSpPr>
            <a:spLocks noGrp="1"/>
          </p:cNvSpPr>
          <p:nvPr>
            <p:ph type="body" sz="quarter" idx="24" hasCustomPrompt="1"/>
          </p:nvPr>
        </p:nvSpPr>
        <p:spPr>
          <a:xfrm>
            <a:off x="5971557"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4" name="Text Placeholder 14">
            <a:extLst>
              <a:ext uri="{FF2B5EF4-FFF2-40B4-BE49-F238E27FC236}">
                <a16:creationId xmlns="" xmlns:a16="http://schemas.microsoft.com/office/drawing/2014/main" id="{BCA166BB-F293-4289-B0EB-57580EC9608B}"/>
              </a:ext>
            </a:extLst>
          </p:cNvPr>
          <p:cNvSpPr>
            <a:spLocks noGrp="1"/>
          </p:cNvSpPr>
          <p:nvPr>
            <p:ph type="body" sz="quarter" idx="25" hasCustomPrompt="1"/>
          </p:nvPr>
        </p:nvSpPr>
        <p:spPr>
          <a:xfrm>
            <a:off x="6622824"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5" name="Text Placeholder 14">
            <a:extLst>
              <a:ext uri="{FF2B5EF4-FFF2-40B4-BE49-F238E27FC236}">
                <a16:creationId xmlns="" xmlns:a16="http://schemas.microsoft.com/office/drawing/2014/main" id="{77397369-CCB5-450E-8FD1-46B3B54F6B89}"/>
              </a:ext>
            </a:extLst>
          </p:cNvPr>
          <p:cNvSpPr>
            <a:spLocks noGrp="1"/>
          </p:cNvSpPr>
          <p:nvPr>
            <p:ph type="body" sz="quarter" idx="26" hasCustomPrompt="1"/>
          </p:nvPr>
        </p:nvSpPr>
        <p:spPr>
          <a:xfrm>
            <a:off x="7274092"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6" name="Text Placeholder 14">
            <a:extLst>
              <a:ext uri="{FF2B5EF4-FFF2-40B4-BE49-F238E27FC236}">
                <a16:creationId xmlns="" xmlns:a16="http://schemas.microsoft.com/office/drawing/2014/main" id="{78252082-BCF2-4955-B695-35F48EF76FD9}"/>
              </a:ext>
            </a:extLst>
          </p:cNvPr>
          <p:cNvSpPr>
            <a:spLocks noGrp="1"/>
          </p:cNvSpPr>
          <p:nvPr>
            <p:ph type="body" sz="quarter" idx="27" hasCustomPrompt="1"/>
          </p:nvPr>
        </p:nvSpPr>
        <p:spPr>
          <a:xfrm>
            <a:off x="7925359"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7" name="Text Placeholder 14">
            <a:extLst>
              <a:ext uri="{FF2B5EF4-FFF2-40B4-BE49-F238E27FC236}">
                <a16:creationId xmlns="" xmlns:a16="http://schemas.microsoft.com/office/drawing/2014/main" id="{AF998D11-3FAA-4712-8C34-404C1BDCECBD}"/>
              </a:ext>
            </a:extLst>
          </p:cNvPr>
          <p:cNvSpPr>
            <a:spLocks noGrp="1"/>
          </p:cNvSpPr>
          <p:nvPr>
            <p:ph type="body" sz="quarter" idx="28" hasCustomPrompt="1"/>
          </p:nvPr>
        </p:nvSpPr>
        <p:spPr>
          <a:xfrm>
            <a:off x="8576623"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8" name="Text Placeholder 14">
            <a:extLst>
              <a:ext uri="{FF2B5EF4-FFF2-40B4-BE49-F238E27FC236}">
                <a16:creationId xmlns="" xmlns:a16="http://schemas.microsoft.com/office/drawing/2014/main" id="{2AA33C54-3898-452E-979F-F1B5853E737C}"/>
              </a:ext>
            </a:extLst>
          </p:cNvPr>
          <p:cNvSpPr>
            <a:spLocks noGrp="1"/>
          </p:cNvSpPr>
          <p:nvPr>
            <p:ph type="body" sz="quarter" idx="29" hasCustomPrompt="1"/>
          </p:nvPr>
        </p:nvSpPr>
        <p:spPr>
          <a:xfrm>
            <a:off x="1412685"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9" name="Text Placeholder 14">
            <a:extLst>
              <a:ext uri="{FF2B5EF4-FFF2-40B4-BE49-F238E27FC236}">
                <a16:creationId xmlns="" xmlns:a16="http://schemas.microsoft.com/office/drawing/2014/main" id="{0569AA0A-65D1-4456-9A14-327E6CE6DF6A}"/>
              </a:ext>
            </a:extLst>
          </p:cNvPr>
          <p:cNvSpPr>
            <a:spLocks noGrp="1"/>
          </p:cNvSpPr>
          <p:nvPr>
            <p:ph type="body" sz="quarter" idx="30" hasCustomPrompt="1"/>
          </p:nvPr>
        </p:nvSpPr>
        <p:spPr>
          <a:xfrm>
            <a:off x="2063953"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0" name="Text Placeholder 14">
            <a:extLst>
              <a:ext uri="{FF2B5EF4-FFF2-40B4-BE49-F238E27FC236}">
                <a16:creationId xmlns="" xmlns:a16="http://schemas.microsoft.com/office/drawing/2014/main" id="{028EB91C-9303-4EB3-886A-E5DA884A80FD}"/>
              </a:ext>
            </a:extLst>
          </p:cNvPr>
          <p:cNvSpPr>
            <a:spLocks noGrp="1"/>
          </p:cNvSpPr>
          <p:nvPr>
            <p:ph type="body" sz="quarter" idx="31" hasCustomPrompt="1"/>
          </p:nvPr>
        </p:nvSpPr>
        <p:spPr>
          <a:xfrm>
            <a:off x="2715220"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1" name="Text Placeholder 14">
            <a:extLst>
              <a:ext uri="{FF2B5EF4-FFF2-40B4-BE49-F238E27FC236}">
                <a16:creationId xmlns="" xmlns:a16="http://schemas.microsoft.com/office/drawing/2014/main" id="{4A47908B-3F69-4786-9C40-C12392133F05}"/>
              </a:ext>
            </a:extLst>
          </p:cNvPr>
          <p:cNvSpPr>
            <a:spLocks noGrp="1"/>
          </p:cNvSpPr>
          <p:nvPr>
            <p:ph type="body" sz="quarter" idx="32" hasCustomPrompt="1"/>
          </p:nvPr>
        </p:nvSpPr>
        <p:spPr>
          <a:xfrm>
            <a:off x="3366487"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2" name="Text Placeholder 14">
            <a:extLst>
              <a:ext uri="{FF2B5EF4-FFF2-40B4-BE49-F238E27FC236}">
                <a16:creationId xmlns="" xmlns:a16="http://schemas.microsoft.com/office/drawing/2014/main" id="{378EEBEC-FDBD-4D14-ADCA-4C72B269E993}"/>
              </a:ext>
            </a:extLst>
          </p:cNvPr>
          <p:cNvSpPr>
            <a:spLocks noGrp="1"/>
          </p:cNvSpPr>
          <p:nvPr>
            <p:ph type="body" sz="quarter" idx="33" hasCustomPrompt="1"/>
          </p:nvPr>
        </p:nvSpPr>
        <p:spPr>
          <a:xfrm>
            <a:off x="3968916" y="4871997"/>
            <a:ext cx="507631"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3" name="Text Placeholder 14">
            <a:extLst>
              <a:ext uri="{FF2B5EF4-FFF2-40B4-BE49-F238E27FC236}">
                <a16:creationId xmlns="" xmlns:a16="http://schemas.microsoft.com/office/drawing/2014/main" id="{044989A5-8040-43C0-BE05-6A79C3BE6378}"/>
              </a:ext>
            </a:extLst>
          </p:cNvPr>
          <p:cNvSpPr>
            <a:spLocks noGrp="1"/>
          </p:cNvSpPr>
          <p:nvPr>
            <p:ph type="body" sz="quarter" idx="34" hasCustomPrompt="1"/>
          </p:nvPr>
        </p:nvSpPr>
        <p:spPr>
          <a:xfrm>
            <a:off x="4669022"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4" name="Text Placeholder 14">
            <a:extLst>
              <a:ext uri="{FF2B5EF4-FFF2-40B4-BE49-F238E27FC236}">
                <a16:creationId xmlns="" xmlns:a16="http://schemas.microsoft.com/office/drawing/2014/main" id="{52581A3A-F479-4780-81BE-CCBCF398141A}"/>
              </a:ext>
            </a:extLst>
          </p:cNvPr>
          <p:cNvSpPr>
            <a:spLocks noGrp="1"/>
          </p:cNvSpPr>
          <p:nvPr>
            <p:ph type="body" sz="quarter" idx="35" hasCustomPrompt="1"/>
          </p:nvPr>
        </p:nvSpPr>
        <p:spPr>
          <a:xfrm>
            <a:off x="5320289"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5" name="Text Placeholder 14">
            <a:extLst>
              <a:ext uri="{FF2B5EF4-FFF2-40B4-BE49-F238E27FC236}">
                <a16:creationId xmlns="" xmlns:a16="http://schemas.microsoft.com/office/drawing/2014/main" id="{3D361DBA-153A-4846-BDA4-CC63FF94744D}"/>
              </a:ext>
            </a:extLst>
          </p:cNvPr>
          <p:cNvSpPr>
            <a:spLocks noGrp="1"/>
          </p:cNvSpPr>
          <p:nvPr>
            <p:ph type="body" sz="quarter" idx="36" hasCustomPrompt="1"/>
          </p:nvPr>
        </p:nvSpPr>
        <p:spPr>
          <a:xfrm>
            <a:off x="5971557"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6" name="Text Placeholder 14">
            <a:extLst>
              <a:ext uri="{FF2B5EF4-FFF2-40B4-BE49-F238E27FC236}">
                <a16:creationId xmlns="" xmlns:a16="http://schemas.microsoft.com/office/drawing/2014/main" id="{78FB324E-EE00-4CC5-9F81-5EF71F305031}"/>
              </a:ext>
            </a:extLst>
          </p:cNvPr>
          <p:cNvSpPr>
            <a:spLocks noGrp="1"/>
          </p:cNvSpPr>
          <p:nvPr>
            <p:ph type="body" sz="quarter" idx="37" hasCustomPrompt="1"/>
          </p:nvPr>
        </p:nvSpPr>
        <p:spPr>
          <a:xfrm>
            <a:off x="6622824"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7" name="Text Placeholder 14">
            <a:extLst>
              <a:ext uri="{FF2B5EF4-FFF2-40B4-BE49-F238E27FC236}">
                <a16:creationId xmlns="" xmlns:a16="http://schemas.microsoft.com/office/drawing/2014/main" id="{78AA454F-F92D-4844-92A6-A3FEDD88B302}"/>
              </a:ext>
            </a:extLst>
          </p:cNvPr>
          <p:cNvSpPr>
            <a:spLocks noGrp="1"/>
          </p:cNvSpPr>
          <p:nvPr>
            <p:ph type="body" sz="quarter" idx="38" hasCustomPrompt="1"/>
          </p:nvPr>
        </p:nvSpPr>
        <p:spPr>
          <a:xfrm>
            <a:off x="7274092"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8" name="Text Placeholder 14">
            <a:extLst>
              <a:ext uri="{FF2B5EF4-FFF2-40B4-BE49-F238E27FC236}">
                <a16:creationId xmlns="" xmlns:a16="http://schemas.microsoft.com/office/drawing/2014/main" id="{651BCA7B-5BF4-4A0F-95C1-2014315E80B1}"/>
              </a:ext>
            </a:extLst>
          </p:cNvPr>
          <p:cNvSpPr>
            <a:spLocks noGrp="1"/>
          </p:cNvSpPr>
          <p:nvPr>
            <p:ph type="body" sz="quarter" idx="39" hasCustomPrompt="1"/>
          </p:nvPr>
        </p:nvSpPr>
        <p:spPr>
          <a:xfrm>
            <a:off x="7925359"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9" name="Text Placeholder 14">
            <a:extLst>
              <a:ext uri="{FF2B5EF4-FFF2-40B4-BE49-F238E27FC236}">
                <a16:creationId xmlns="" xmlns:a16="http://schemas.microsoft.com/office/drawing/2014/main" id="{7E3F41F1-0E06-45ED-894F-7F38510C2728}"/>
              </a:ext>
            </a:extLst>
          </p:cNvPr>
          <p:cNvSpPr>
            <a:spLocks noGrp="1"/>
          </p:cNvSpPr>
          <p:nvPr>
            <p:ph type="body" sz="quarter" idx="40" hasCustomPrompt="1"/>
          </p:nvPr>
        </p:nvSpPr>
        <p:spPr>
          <a:xfrm>
            <a:off x="8576623"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52" name="Text Placeholder 14">
            <a:extLst>
              <a:ext uri="{FF2B5EF4-FFF2-40B4-BE49-F238E27FC236}">
                <a16:creationId xmlns="" xmlns:a16="http://schemas.microsoft.com/office/drawing/2014/main" id="{C02572F8-1812-49D5-B24A-088659DE9FC7}"/>
              </a:ext>
            </a:extLst>
          </p:cNvPr>
          <p:cNvSpPr>
            <a:spLocks noGrp="1"/>
          </p:cNvSpPr>
          <p:nvPr>
            <p:ph type="body" sz="quarter" idx="41" hasCustomPrompt="1"/>
          </p:nvPr>
        </p:nvSpPr>
        <p:spPr>
          <a:xfrm>
            <a:off x="539363" y="2763180"/>
            <a:ext cx="842326" cy="501726"/>
          </a:xfrm>
          <a:prstGeom prst="rect">
            <a:avLst/>
          </a:prstGeom>
        </p:spPr>
        <p:txBody>
          <a:bodyPr anchor="ctr">
            <a:noAutofit/>
          </a:bodyPr>
          <a:lstStyle>
            <a:lvl1pPr marL="0" indent="0" algn="ctr">
              <a:buNone/>
              <a:defRPr sz="1600" cap="all" spc="100" baseline="0">
                <a:solidFill>
                  <a:schemeClr val="bg1"/>
                </a:solidFill>
                <a:latin typeface="+mj-lt"/>
              </a:defRPr>
            </a:lvl1pPr>
          </a:lstStyle>
          <a:p>
            <a:pPr lvl="0"/>
            <a:r>
              <a:rPr lang="en-US"/>
              <a:t>Add year</a:t>
            </a:r>
          </a:p>
        </p:txBody>
      </p:sp>
      <p:sp>
        <p:nvSpPr>
          <p:cNvPr id="53" name="Text Placeholder 14">
            <a:extLst>
              <a:ext uri="{FF2B5EF4-FFF2-40B4-BE49-F238E27FC236}">
                <a16:creationId xmlns="" xmlns:a16="http://schemas.microsoft.com/office/drawing/2014/main" id="{453EA1A1-A67D-4132-9EA0-584E8FA796C3}"/>
              </a:ext>
            </a:extLst>
          </p:cNvPr>
          <p:cNvSpPr>
            <a:spLocks noGrp="1"/>
          </p:cNvSpPr>
          <p:nvPr>
            <p:ph type="body" sz="quarter" idx="42" hasCustomPrompt="1"/>
          </p:nvPr>
        </p:nvSpPr>
        <p:spPr>
          <a:xfrm>
            <a:off x="539363" y="4449967"/>
            <a:ext cx="842326" cy="501726"/>
          </a:xfrm>
          <a:prstGeom prst="rect">
            <a:avLst/>
          </a:prstGeom>
        </p:spPr>
        <p:txBody>
          <a:bodyPr anchor="ctr">
            <a:noAutofit/>
          </a:bodyPr>
          <a:lstStyle>
            <a:lvl1pPr marL="0" indent="0" algn="ctr">
              <a:buNone/>
              <a:defRPr sz="1600" cap="all" spc="100" baseline="0">
                <a:solidFill>
                  <a:schemeClr val="bg1"/>
                </a:solidFill>
                <a:latin typeface="+mj-lt"/>
              </a:defRPr>
            </a:lvl1pPr>
          </a:lstStyle>
          <a:p>
            <a:pPr lvl="0"/>
            <a:r>
              <a:rPr lang="en-US"/>
              <a:t>Add year</a:t>
            </a:r>
          </a:p>
        </p:txBody>
      </p:sp>
      <p:sp>
        <p:nvSpPr>
          <p:cNvPr id="54" name="Text Placeholder 14">
            <a:extLst>
              <a:ext uri="{FF2B5EF4-FFF2-40B4-BE49-F238E27FC236}">
                <a16:creationId xmlns="" xmlns:a16="http://schemas.microsoft.com/office/drawing/2014/main" id="{658BFCC4-C261-4874-8195-FDA3C5001E05}"/>
              </a:ext>
            </a:extLst>
          </p:cNvPr>
          <p:cNvSpPr>
            <a:spLocks noGrp="1"/>
          </p:cNvSpPr>
          <p:nvPr>
            <p:ph type="body" sz="quarter" idx="43" hasCustomPrompt="1"/>
          </p:nvPr>
        </p:nvSpPr>
        <p:spPr>
          <a:xfrm>
            <a:off x="1674228" y="2071322"/>
            <a:ext cx="1188072"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5" name="Text Placeholder 14">
            <a:extLst>
              <a:ext uri="{FF2B5EF4-FFF2-40B4-BE49-F238E27FC236}">
                <a16:creationId xmlns="" xmlns:a16="http://schemas.microsoft.com/office/drawing/2014/main" id="{158708C7-ABA0-43E5-BB89-A1B7B2C45233}"/>
              </a:ext>
            </a:extLst>
          </p:cNvPr>
          <p:cNvSpPr>
            <a:spLocks noGrp="1"/>
          </p:cNvSpPr>
          <p:nvPr>
            <p:ph type="body" sz="quarter" idx="44" hasCustomPrompt="1"/>
          </p:nvPr>
        </p:nvSpPr>
        <p:spPr>
          <a:xfrm>
            <a:off x="3628031" y="2071322"/>
            <a:ext cx="1188072"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6" name="Text Placeholder 14">
            <a:extLst>
              <a:ext uri="{FF2B5EF4-FFF2-40B4-BE49-F238E27FC236}">
                <a16:creationId xmlns="" xmlns:a16="http://schemas.microsoft.com/office/drawing/2014/main" id="{2AE59213-95B1-4597-AD8C-D55D96D561EA}"/>
              </a:ext>
            </a:extLst>
          </p:cNvPr>
          <p:cNvSpPr>
            <a:spLocks noGrp="1"/>
          </p:cNvSpPr>
          <p:nvPr>
            <p:ph type="body" sz="quarter" idx="45" hasCustomPrompt="1"/>
          </p:nvPr>
        </p:nvSpPr>
        <p:spPr>
          <a:xfrm>
            <a:off x="6884367" y="2071322"/>
            <a:ext cx="1188072"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7" name="Text Placeholder 14">
            <a:extLst>
              <a:ext uri="{FF2B5EF4-FFF2-40B4-BE49-F238E27FC236}">
                <a16:creationId xmlns="" xmlns:a16="http://schemas.microsoft.com/office/drawing/2014/main" id="{2B9A460E-592F-41EA-9F9C-8953AFAC2236}"/>
              </a:ext>
            </a:extLst>
          </p:cNvPr>
          <p:cNvSpPr>
            <a:spLocks noGrp="1"/>
          </p:cNvSpPr>
          <p:nvPr>
            <p:ph type="body" sz="quarter" idx="46" hasCustomPrompt="1"/>
          </p:nvPr>
        </p:nvSpPr>
        <p:spPr>
          <a:xfrm>
            <a:off x="1674228" y="3862599"/>
            <a:ext cx="1188072" cy="549318"/>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8" name="Text Placeholder 14">
            <a:extLst>
              <a:ext uri="{FF2B5EF4-FFF2-40B4-BE49-F238E27FC236}">
                <a16:creationId xmlns="" xmlns:a16="http://schemas.microsoft.com/office/drawing/2014/main" id="{3065B3A8-F99B-47E6-B517-D93AC0FC4501}"/>
              </a:ext>
            </a:extLst>
          </p:cNvPr>
          <p:cNvSpPr>
            <a:spLocks noGrp="1"/>
          </p:cNvSpPr>
          <p:nvPr>
            <p:ph type="body" sz="quarter" idx="47" hasCustomPrompt="1"/>
          </p:nvPr>
        </p:nvSpPr>
        <p:spPr>
          <a:xfrm>
            <a:off x="4930566" y="3862599"/>
            <a:ext cx="1188072" cy="549318"/>
          </a:xfrm>
          <a:prstGeom prst="rect">
            <a:avLst/>
          </a:prstGeom>
        </p:spPr>
        <p:txBody>
          <a:bodyPr anchor="b"/>
          <a:lstStyle>
            <a:lvl1pPr marL="0" indent="0" algn="ctr">
              <a:lnSpc>
                <a:spcPct val="100000"/>
              </a:lnSpc>
              <a:spcBef>
                <a:spcPts val="0"/>
              </a:spcBef>
              <a:buNone/>
              <a:defRPr sz="1400" b="1" cap="none" spc="100" baseline="0">
                <a:solidFill>
                  <a:schemeClr val="accent6"/>
                </a:solidFill>
                <a:latin typeface="+mn-lt"/>
              </a:defRPr>
            </a:lvl1pPr>
          </a:lstStyle>
          <a:p>
            <a:pPr lvl="0"/>
            <a:r>
              <a:rPr lang="en-US"/>
              <a:t>Click to add text</a:t>
            </a:r>
          </a:p>
        </p:txBody>
      </p:sp>
      <p:sp>
        <p:nvSpPr>
          <p:cNvPr id="59" name="Text Placeholder 14">
            <a:extLst>
              <a:ext uri="{FF2B5EF4-FFF2-40B4-BE49-F238E27FC236}">
                <a16:creationId xmlns="" xmlns:a16="http://schemas.microsoft.com/office/drawing/2014/main" id="{B2187073-BC0A-4137-A204-D35C44CD7F87}"/>
              </a:ext>
            </a:extLst>
          </p:cNvPr>
          <p:cNvSpPr>
            <a:spLocks noGrp="1"/>
          </p:cNvSpPr>
          <p:nvPr>
            <p:ph type="body" sz="quarter" idx="48" hasCustomPrompt="1"/>
          </p:nvPr>
        </p:nvSpPr>
        <p:spPr>
          <a:xfrm>
            <a:off x="8186902" y="3862599"/>
            <a:ext cx="1188072" cy="549318"/>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40" name="Title 1">
            <a:extLst>
              <a:ext uri="{FF2B5EF4-FFF2-40B4-BE49-F238E27FC236}">
                <a16:creationId xmlns="" xmlns:a16="http://schemas.microsoft.com/office/drawing/2014/main" id="{35F35AF6-FBA2-4CA2-8A1F-2C977E6C9754}"/>
              </a:ext>
            </a:extLst>
          </p:cNvPr>
          <p:cNvSpPr>
            <a:spLocks noGrp="1"/>
          </p:cNvSpPr>
          <p:nvPr>
            <p:ph type="title" hasCustomPrompt="1"/>
          </p:nvPr>
        </p:nvSpPr>
        <p:spPr>
          <a:xfrm>
            <a:off x="2022517" y="989042"/>
            <a:ext cx="601240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1558216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5C89BE0-E34D-48FA-8ED2-CA69BFBC4FB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13" name="Picture Placeholder 7">
            <a:extLst>
              <a:ext uri="{FF2B5EF4-FFF2-40B4-BE49-F238E27FC236}">
                <a16:creationId xmlns="" xmlns:a16="http://schemas.microsoft.com/office/drawing/2014/main" id="{AB20A778-FBFD-4ED2-8E9B-6645F59A4D16}"/>
              </a:ext>
            </a:extLst>
          </p:cNvPr>
          <p:cNvSpPr>
            <a:spLocks noGrp="1"/>
          </p:cNvSpPr>
          <p:nvPr>
            <p:ph type="pic" sz="quarter" idx="14" hasCustomPrompt="1"/>
          </p:nvPr>
        </p:nvSpPr>
        <p:spPr>
          <a:xfrm>
            <a:off x="5923279" y="0"/>
            <a:ext cx="4135121" cy="6867376"/>
          </a:xfrm>
        </p:spPr>
        <p:txBody>
          <a:bodyPr/>
          <a:lstStyle>
            <a:lvl1pPr marL="0" indent="0" algn="ctr">
              <a:buNone/>
              <a:defRPr>
                <a:solidFill>
                  <a:schemeClr val="bg1"/>
                </a:solidFill>
              </a:defRPr>
            </a:lvl1pPr>
          </a:lstStyle>
          <a:p>
            <a:r>
              <a:rPr lang="en-US" dirty="0"/>
              <a:t>Click to add photo</a:t>
            </a:r>
          </a:p>
        </p:txBody>
      </p:sp>
      <p:sp>
        <p:nvSpPr>
          <p:cNvPr id="8" name="Picture Placeholder 7">
            <a:extLst>
              <a:ext uri="{FF2B5EF4-FFF2-40B4-BE49-F238E27FC236}">
                <a16:creationId xmlns="" xmlns:a16="http://schemas.microsoft.com/office/drawing/2014/main" id="{3B12CF59-4802-4969-8645-8E2014DF0AB6}"/>
              </a:ext>
            </a:extLst>
          </p:cNvPr>
          <p:cNvSpPr>
            <a:spLocks noGrp="1"/>
          </p:cNvSpPr>
          <p:nvPr>
            <p:ph type="pic" sz="quarter" idx="13" hasCustomPrompt="1"/>
          </p:nvPr>
        </p:nvSpPr>
        <p:spPr>
          <a:xfrm>
            <a:off x="5923279" y="0"/>
            <a:ext cx="4135120" cy="6867376"/>
          </a:xfrm>
        </p:spPr>
        <p:txBody>
          <a:bodyPr/>
          <a:lstStyle>
            <a:lvl1pPr marL="0" indent="0" algn="ctr">
              <a:buNone/>
              <a:defRPr>
                <a:solidFill>
                  <a:schemeClr val="bg1"/>
                </a:solidFill>
              </a:defRPr>
            </a:lvl1pPr>
          </a:lstStyle>
          <a:p>
            <a:r>
              <a:rPr lang="en-US" dirty="0"/>
              <a:t>Click to add photo</a:t>
            </a:r>
          </a:p>
        </p:txBody>
      </p:sp>
      <p:sp>
        <p:nvSpPr>
          <p:cNvPr id="3" name="Date Placeholder 2">
            <a:extLst>
              <a:ext uri="{FF2B5EF4-FFF2-40B4-BE49-F238E27FC236}">
                <a16:creationId xmlns="" xmlns:a16="http://schemas.microsoft.com/office/drawing/2014/main" id="{523CB959-A5D6-4887-9B77-916F0EA10660}"/>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E8C0AFFF-66EA-44D7-828D-244A190B13B2}"/>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4D589006-A738-42A2-B328-34F70A778A8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itle 1">
            <a:extLst>
              <a:ext uri="{FF2B5EF4-FFF2-40B4-BE49-F238E27FC236}">
                <a16:creationId xmlns="" xmlns:a16="http://schemas.microsoft.com/office/drawing/2014/main" id="{473E75D8-7274-49D2-8CF2-0E990C29CCA7}"/>
              </a:ext>
            </a:extLst>
          </p:cNvPr>
          <p:cNvSpPr>
            <a:spLocks noGrp="1"/>
          </p:cNvSpPr>
          <p:nvPr>
            <p:ph type="title" hasCustomPrompt="1"/>
          </p:nvPr>
        </p:nvSpPr>
        <p:spPr>
          <a:xfrm>
            <a:off x="654844" y="715939"/>
            <a:ext cx="4013301" cy="365760"/>
          </a:xfrm>
        </p:spPr>
        <p:txBody>
          <a:bodyPr anchor="t">
            <a:noAutofit/>
          </a:bodyPr>
          <a:lstStyle>
            <a:lvl1pPr>
              <a:defRPr sz="2800">
                <a:ln w="19050">
                  <a:solidFill>
                    <a:schemeClr val="bg1"/>
                  </a:solidFill>
                </a:ln>
              </a:defRPr>
            </a:lvl1pPr>
          </a:lstStyle>
          <a:p>
            <a:r>
              <a:rPr lang="en-US" dirty="0"/>
              <a:t>Click to add title</a:t>
            </a:r>
          </a:p>
        </p:txBody>
      </p:sp>
      <p:sp>
        <p:nvSpPr>
          <p:cNvPr id="6" name="Content Placeholder 5">
            <a:extLst>
              <a:ext uri="{FF2B5EF4-FFF2-40B4-BE49-F238E27FC236}">
                <a16:creationId xmlns="" xmlns:a16="http://schemas.microsoft.com/office/drawing/2014/main" id="{28591683-9C5C-45D2-A241-FC48B66B50DB}"/>
              </a:ext>
            </a:extLst>
          </p:cNvPr>
          <p:cNvSpPr>
            <a:spLocks noGrp="1"/>
          </p:cNvSpPr>
          <p:nvPr>
            <p:ph sz="quarter" idx="15"/>
          </p:nvPr>
        </p:nvSpPr>
        <p:spPr>
          <a:xfrm>
            <a:off x="654844" y="1238250"/>
            <a:ext cx="4473474" cy="45902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4096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339293AB-35CB-4344-A710-9C0BF396AEAC}"/>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3" name="Date Placeholder 2">
            <a:extLst>
              <a:ext uri="{FF2B5EF4-FFF2-40B4-BE49-F238E27FC236}">
                <a16:creationId xmlns="" xmlns:a16="http://schemas.microsoft.com/office/drawing/2014/main" id="{AE5B5434-FC37-4DD2-AA81-6499AA6FB246}"/>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E8DC474A-5DF9-4EA3-A273-CA3941061639}"/>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DF6B1742-3B51-4EFC-8A04-CD872DE4EC37}"/>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9" name="Rectangle 8">
            <a:extLst>
              <a:ext uri="{FF2B5EF4-FFF2-40B4-BE49-F238E27FC236}">
                <a16:creationId xmlns="" xmlns:a16="http://schemas.microsoft.com/office/drawing/2014/main" id="{425C06A4-0C2D-4746-83C3-410A9B469E89}"/>
              </a:ext>
            </a:extLst>
          </p:cNvPr>
          <p:cNvSpPr/>
          <p:nvPr userDrawn="1"/>
        </p:nvSpPr>
        <p:spPr>
          <a:xfrm>
            <a:off x="609925" y="739302"/>
            <a:ext cx="8838551" cy="5379396"/>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9">
            <a:extLst>
              <a:ext uri="{FF2B5EF4-FFF2-40B4-BE49-F238E27FC236}">
                <a16:creationId xmlns="" xmlns:a16="http://schemas.microsoft.com/office/drawing/2014/main" id="{890CF5DC-D21B-4DF3-8248-1F809124AD98}"/>
              </a:ext>
            </a:extLst>
          </p:cNvPr>
          <p:cNvSpPr>
            <a:spLocks noGrp="1"/>
          </p:cNvSpPr>
          <p:nvPr>
            <p:ph type="pic" sz="quarter" idx="15" hasCustomPrompt="1"/>
          </p:nvPr>
        </p:nvSpPr>
        <p:spPr>
          <a:xfrm>
            <a:off x="1488084" y="2804055"/>
            <a:ext cx="1227121" cy="1498417"/>
          </a:xfrm>
          <a:prstGeom prst="rect">
            <a:avLst/>
          </a:prstGeom>
        </p:spPr>
        <p:txBody>
          <a:bodyPr/>
          <a:lstStyle>
            <a:lvl1pPr marL="0" indent="0" algn="ctr">
              <a:buNone/>
              <a:defRPr/>
            </a:lvl1pPr>
          </a:lstStyle>
          <a:p>
            <a:r>
              <a:rPr lang="en-US" dirty="0"/>
              <a:t>Click to add photo</a:t>
            </a:r>
          </a:p>
        </p:txBody>
      </p:sp>
      <p:sp>
        <p:nvSpPr>
          <p:cNvPr id="14" name="Text Placeholder 10">
            <a:extLst>
              <a:ext uri="{FF2B5EF4-FFF2-40B4-BE49-F238E27FC236}">
                <a16:creationId xmlns="" xmlns:a16="http://schemas.microsoft.com/office/drawing/2014/main" id="{BEE26967-C0C7-4310-90FC-F1914D2403E8}"/>
              </a:ext>
            </a:extLst>
          </p:cNvPr>
          <p:cNvSpPr>
            <a:spLocks noGrp="1"/>
          </p:cNvSpPr>
          <p:nvPr>
            <p:ph type="body" sz="quarter" idx="18" hasCustomPrompt="1"/>
          </p:nvPr>
        </p:nvSpPr>
        <p:spPr>
          <a:xfrm>
            <a:off x="1227798" y="4570548"/>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15" name="Text Placeholder 10">
            <a:extLst>
              <a:ext uri="{FF2B5EF4-FFF2-40B4-BE49-F238E27FC236}">
                <a16:creationId xmlns="" xmlns:a16="http://schemas.microsoft.com/office/drawing/2014/main" id="{3CA187B6-5AE8-4D11-8E79-63677F474D26}"/>
              </a:ext>
            </a:extLst>
          </p:cNvPr>
          <p:cNvSpPr>
            <a:spLocks noGrp="1"/>
          </p:cNvSpPr>
          <p:nvPr>
            <p:ph type="body" sz="quarter" idx="19" hasCustomPrompt="1"/>
          </p:nvPr>
        </p:nvSpPr>
        <p:spPr>
          <a:xfrm>
            <a:off x="1227798" y="4886782"/>
            <a:ext cx="1747692"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16" name="Picture Placeholder 9">
            <a:extLst>
              <a:ext uri="{FF2B5EF4-FFF2-40B4-BE49-F238E27FC236}">
                <a16:creationId xmlns="" xmlns:a16="http://schemas.microsoft.com/office/drawing/2014/main" id="{A72BAC04-D935-470E-B6B5-E9CCE70D11F4}"/>
              </a:ext>
            </a:extLst>
          </p:cNvPr>
          <p:cNvSpPr>
            <a:spLocks noGrp="1"/>
          </p:cNvSpPr>
          <p:nvPr>
            <p:ph type="pic" sz="quarter" idx="20" hasCustomPrompt="1"/>
          </p:nvPr>
        </p:nvSpPr>
        <p:spPr>
          <a:xfrm>
            <a:off x="3445168" y="2804055"/>
            <a:ext cx="1227121" cy="1498417"/>
          </a:xfrm>
          <a:prstGeom prst="rect">
            <a:avLst/>
          </a:prstGeom>
        </p:spPr>
        <p:txBody>
          <a:bodyPr/>
          <a:lstStyle>
            <a:lvl1pPr marL="0" indent="0" algn="ctr">
              <a:buNone/>
              <a:defRPr/>
            </a:lvl1pPr>
          </a:lstStyle>
          <a:p>
            <a:r>
              <a:rPr lang="en-US" dirty="0"/>
              <a:t>Click to add photo</a:t>
            </a:r>
          </a:p>
        </p:txBody>
      </p:sp>
      <p:sp>
        <p:nvSpPr>
          <p:cNvPr id="17" name="Picture Placeholder 9">
            <a:extLst>
              <a:ext uri="{FF2B5EF4-FFF2-40B4-BE49-F238E27FC236}">
                <a16:creationId xmlns="" xmlns:a16="http://schemas.microsoft.com/office/drawing/2014/main" id="{456256DC-B113-4559-8D0B-3F8B4A7CAB2B}"/>
              </a:ext>
            </a:extLst>
          </p:cNvPr>
          <p:cNvSpPr>
            <a:spLocks noGrp="1"/>
          </p:cNvSpPr>
          <p:nvPr>
            <p:ph type="pic" sz="quarter" idx="21" hasCustomPrompt="1"/>
          </p:nvPr>
        </p:nvSpPr>
        <p:spPr>
          <a:xfrm>
            <a:off x="5402253" y="2804055"/>
            <a:ext cx="1227121" cy="1498417"/>
          </a:xfrm>
          <a:prstGeom prst="rect">
            <a:avLst/>
          </a:prstGeom>
        </p:spPr>
        <p:txBody>
          <a:bodyPr/>
          <a:lstStyle>
            <a:lvl1pPr marL="0" indent="0" algn="ctr">
              <a:buNone/>
              <a:defRPr/>
            </a:lvl1pPr>
          </a:lstStyle>
          <a:p>
            <a:r>
              <a:rPr lang="en-US" dirty="0"/>
              <a:t>Click to add photo</a:t>
            </a:r>
          </a:p>
        </p:txBody>
      </p:sp>
      <p:sp>
        <p:nvSpPr>
          <p:cNvPr id="18" name="Picture Placeholder 9">
            <a:extLst>
              <a:ext uri="{FF2B5EF4-FFF2-40B4-BE49-F238E27FC236}">
                <a16:creationId xmlns="" xmlns:a16="http://schemas.microsoft.com/office/drawing/2014/main" id="{E60A063A-DD07-4E82-9217-A8AD06D7C94F}"/>
              </a:ext>
            </a:extLst>
          </p:cNvPr>
          <p:cNvSpPr>
            <a:spLocks noGrp="1"/>
          </p:cNvSpPr>
          <p:nvPr>
            <p:ph type="pic" sz="quarter" idx="22" hasCustomPrompt="1"/>
          </p:nvPr>
        </p:nvSpPr>
        <p:spPr>
          <a:xfrm>
            <a:off x="7359339" y="2804055"/>
            <a:ext cx="1227121" cy="1498417"/>
          </a:xfrm>
          <a:prstGeom prst="rect">
            <a:avLst/>
          </a:prstGeom>
        </p:spPr>
        <p:txBody>
          <a:bodyPr/>
          <a:lstStyle>
            <a:lvl1pPr marL="0" indent="0" algn="ctr">
              <a:buNone/>
              <a:defRPr/>
            </a:lvl1pPr>
          </a:lstStyle>
          <a:p>
            <a:r>
              <a:rPr lang="en-US" dirty="0"/>
              <a:t>Click to add photo</a:t>
            </a:r>
          </a:p>
        </p:txBody>
      </p:sp>
      <p:sp>
        <p:nvSpPr>
          <p:cNvPr id="19" name="Text Placeholder 10">
            <a:extLst>
              <a:ext uri="{FF2B5EF4-FFF2-40B4-BE49-F238E27FC236}">
                <a16:creationId xmlns="" xmlns:a16="http://schemas.microsoft.com/office/drawing/2014/main" id="{4194B9ED-C9B7-4850-B875-B179F9A6ADC4}"/>
              </a:ext>
            </a:extLst>
          </p:cNvPr>
          <p:cNvSpPr>
            <a:spLocks noGrp="1"/>
          </p:cNvSpPr>
          <p:nvPr>
            <p:ph type="body" sz="quarter" idx="23" hasCustomPrompt="1"/>
          </p:nvPr>
        </p:nvSpPr>
        <p:spPr>
          <a:xfrm>
            <a:off x="3184883" y="4570548"/>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0" name="Text Placeholder 10">
            <a:extLst>
              <a:ext uri="{FF2B5EF4-FFF2-40B4-BE49-F238E27FC236}">
                <a16:creationId xmlns="" xmlns:a16="http://schemas.microsoft.com/office/drawing/2014/main" id="{DBB00C57-7DE2-436D-8748-527515EE4A6A}"/>
              </a:ext>
            </a:extLst>
          </p:cNvPr>
          <p:cNvSpPr>
            <a:spLocks noGrp="1"/>
          </p:cNvSpPr>
          <p:nvPr>
            <p:ph type="body" sz="quarter" idx="24" hasCustomPrompt="1"/>
          </p:nvPr>
        </p:nvSpPr>
        <p:spPr>
          <a:xfrm>
            <a:off x="3184883" y="4886782"/>
            <a:ext cx="1747692"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1" name="Text Placeholder 10">
            <a:extLst>
              <a:ext uri="{FF2B5EF4-FFF2-40B4-BE49-F238E27FC236}">
                <a16:creationId xmlns="" xmlns:a16="http://schemas.microsoft.com/office/drawing/2014/main" id="{D6503F18-AEB2-4183-8F37-6BE4BBD66EE2}"/>
              </a:ext>
            </a:extLst>
          </p:cNvPr>
          <p:cNvSpPr>
            <a:spLocks noGrp="1"/>
          </p:cNvSpPr>
          <p:nvPr>
            <p:ph type="body" sz="quarter" idx="25" hasCustomPrompt="1"/>
          </p:nvPr>
        </p:nvSpPr>
        <p:spPr>
          <a:xfrm>
            <a:off x="5141967" y="4570548"/>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2" name="Text Placeholder 10">
            <a:extLst>
              <a:ext uri="{FF2B5EF4-FFF2-40B4-BE49-F238E27FC236}">
                <a16:creationId xmlns="" xmlns:a16="http://schemas.microsoft.com/office/drawing/2014/main" id="{D01AC31E-901A-4C34-A8AE-71C303E07F53}"/>
              </a:ext>
            </a:extLst>
          </p:cNvPr>
          <p:cNvSpPr>
            <a:spLocks noGrp="1"/>
          </p:cNvSpPr>
          <p:nvPr>
            <p:ph type="body" sz="quarter" idx="26" hasCustomPrompt="1"/>
          </p:nvPr>
        </p:nvSpPr>
        <p:spPr>
          <a:xfrm>
            <a:off x="5141967" y="4886782"/>
            <a:ext cx="1747692"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3" name="Text Placeholder 10">
            <a:extLst>
              <a:ext uri="{FF2B5EF4-FFF2-40B4-BE49-F238E27FC236}">
                <a16:creationId xmlns="" xmlns:a16="http://schemas.microsoft.com/office/drawing/2014/main" id="{F113CB6D-E397-418B-8738-D96E553ADD2F}"/>
              </a:ext>
            </a:extLst>
          </p:cNvPr>
          <p:cNvSpPr>
            <a:spLocks noGrp="1"/>
          </p:cNvSpPr>
          <p:nvPr>
            <p:ph type="body" sz="quarter" idx="27" hasCustomPrompt="1"/>
          </p:nvPr>
        </p:nvSpPr>
        <p:spPr>
          <a:xfrm>
            <a:off x="7099052" y="4570548"/>
            <a:ext cx="1747693"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4" name="Text Placeholder 10">
            <a:extLst>
              <a:ext uri="{FF2B5EF4-FFF2-40B4-BE49-F238E27FC236}">
                <a16:creationId xmlns="" xmlns:a16="http://schemas.microsoft.com/office/drawing/2014/main" id="{63EA5C1A-BB92-4C5E-BB99-A85B0B0FC499}"/>
              </a:ext>
            </a:extLst>
          </p:cNvPr>
          <p:cNvSpPr>
            <a:spLocks noGrp="1"/>
          </p:cNvSpPr>
          <p:nvPr>
            <p:ph type="body" sz="quarter" idx="28" hasCustomPrompt="1"/>
          </p:nvPr>
        </p:nvSpPr>
        <p:spPr>
          <a:xfrm>
            <a:off x="7099052" y="4886782"/>
            <a:ext cx="1747693"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6" name="Rectangle 25">
            <a:extLst>
              <a:ext uri="{FF2B5EF4-FFF2-40B4-BE49-F238E27FC236}">
                <a16:creationId xmlns="" xmlns:a16="http://schemas.microsoft.com/office/drawing/2014/main" id="{90E93D6C-0CD6-42A7-A2D2-C8582F7B353C}"/>
              </a:ext>
            </a:extLst>
          </p:cNvPr>
          <p:cNvSpPr/>
          <p:nvPr userDrawn="1"/>
        </p:nvSpPr>
        <p:spPr>
          <a:xfrm>
            <a:off x="1391217" y="2684614"/>
            <a:ext cx="1420853"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 xmlns:a16="http://schemas.microsoft.com/office/drawing/2014/main" id="{B7D0FDBA-5294-4730-92D6-440AA8DE35AE}"/>
              </a:ext>
            </a:extLst>
          </p:cNvPr>
          <p:cNvSpPr/>
          <p:nvPr userDrawn="1"/>
        </p:nvSpPr>
        <p:spPr>
          <a:xfrm>
            <a:off x="3348302" y="2684614"/>
            <a:ext cx="1420853"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 xmlns:a16="http://schemas.microsoft.com/office/drawing/2014/main" id="{E8E75564-AD04-4406-979E-AC0A8BE2AEFD}"/>
              </a:ext>
            </a:extLst>
          </p:cNvPr>
          <p:cNvSpPr/>
          <p:nvPr userDrawn="1"/>
        </p:nvSpPr>
        <p:spPr>
          <a:xfrm>
            <a:off x="5305386" y="2684614"/>
            <a:ext cx="1420853"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 xmlns:a16="http://schemas.microsoft.com/office/drawing/2014/main" id="{0E7899F8-DBAB-4DCC-857C-94A3CF0FE542}"/>
              </a:ext>
            </a:extLst>
          </p:cNvPr>
          <p:cNvSpPr/>
          <p:nvPr userDrawn="1"/>
        </p:nvSpPr>
        <p:spPr>
          <a:xfrm>
            <a:off x="7262472" y="2684614"/>
            <a:ext cx="1420853"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8B41C8F6-B68C-4B34-A1EC-848B6301BE02}"/>
              </a:ext>
            </a:extLst>
          </p:cNvPr>
          <p:cNvSpPr>
            <a:spLocks noGrp="1"/>
          </p:cNvSpPr>
          <p:nvPr>
            <p:ph type="title" hasCustomPrompt="1"/>
          </p:nvPr>
        </p:nvSpPr>
        <p:spPr>
          <a:xfrm>
            <a:off x="2023476" y="1566779"/>
            <a:ext cx="6011449" cy="634323"/>
          </a:xfrm>
        </p:spPr>
        <p:txBody>
          <a:bodyPr anchor="t">
            <a:normAutofit/>
          </a:bodyPr>
          <a:lstStyle>
            <a:lvl1pPr algn="ctr">
              <a:lnSpc>
                <a:spcPct val="125000"/>
              </a:lnSpc>
              <a:defRPr sz="2800"/>
            </a:lvl1pPr>
          </a:lstStyle>
          <a:p>
            <a:r>
              <a:rPr lang="en-US" dirty="0"/>
              <a:t>Click to add title</a:t>
            </a:r>
          </a:p>
        </p:txBody>
      </p:sp>
    </p:spTree>
    <p:extLst>
      <p:ext uri="{BB962C8B-B14F-4D97-AF65-F5344CB8AC3E}">
        <p14:creationId xmlns:p14="http://schemas.microsoft.com/office/powerpoint/2010/main" val="1714060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e Full Team">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6B7C369-B3B1-47DB-AFB5-4A2FA0A0469C}"/>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3" name="Date Placeholder 2">
            <a:extLst>
              <a:ext uri="{FF2B5EF4-FFF2-40B4-BE49-F238E27FC236}">
                <a16:creationId xmlns="" xmlns:a16="http://schemas.microsoft.com/office/drawing/2014/main" id="{26EDB6E9-4285-4C1C-9752-2D43D60780B6}"/>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B52EDB06-237E-4E77-B217-FD0E19A4108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A0BACDA0-CD42-4B14-A524-FF6FF7E28A6A}"/>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Rectangle 10">
            <a:extLst>
              <a:ext uri="{FF2B5EF4-FFF2-40B4-BE49-F238E27FC236}">
                <a16:creationId xmlns="" xmlns:a16="http://schemas.microsoft.com/office/drawing/2014/main" id="{C8C5DE79-8AB4-425F-A9CB-B17901806732}"/>
              </a:ext>
            </a:extLst>
          </p:cNvPr>
          <p:cNvSpPr/>
          <p:nvPr userDrawn="1"/>
        </p:nvSpPr>
        <p:spPr>
          <a:xfrm>
            <a:off x="609925" y="739302"/>
            <a:ext cx="8838551" cy="5379396"/>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10">
            <a:extLst>
              <a:ext uri="{FF2B5EF4-FFF2-40B4-BE49-F238E27FC236}">
                <a16:creationId xmlns="" xmlns:a16="http://schemas.microsoft.com/office/drawing/2014/main" id="{A8FDD580-B69C-4AF1-9C0C-1CF94ECEB278}"/>
              </a:ext>
            </a:extLst>
          </p:cNvPr>
          <p:cNvSpPr>
            <a:spLocks noGrp="1"/>
          </p:cNvSpPr>
          <p:nvPr>
            <p:ph type="body" sz="quarter" idx="18" hasCustomPrompt="1"/>
          </p:nvPr>
        </p:nvSpPr>
        <p:spPr>
          <a:xfrm>
            <a:off x="1170244" y="5098601"/>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2" name="Text Placeholder 10">
            <a:extLst>
              <a:ext uri="{FF2B5EF4-FFF2-40B4-BE49-F238E27FC236}">
                <a16:creationId xmlns="" xmlns:a16="http://schemas.microsoft.com/office/drawing/2014/main" id="{7A72E08F-5B05-415B-A503-4CED86D11FE1}"/>
              </a:ext>
            </a:extLst>
          </p:cNvPr>
          <p:cNvSpPr>
            <a:spLocks noGrp="1"/>
          </p:cNvSpPr>
          <p:nvPr>
            <p:ph type="body" sz="quarter" idx="19" hasCustomPrompt="1"/>
          </p:nvPr>
        </p:nvSpPr>
        <p:spPr>
          <a:xfrm>
            <a:off x="1170244" y="5414835"/>
            <a:ext cx="1747692"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36" name="Text Placeholder 10">
            <a:extLst>
              <a:ext uri="{FF2B5EF4-FFF2-40B4-BE49-F238E27FC236}">
                <a16:creationId xmlns="" xmlns:a16="http://schemas.microsoft.com/office/drawing/2014/main" id="{02D7BE41-1227-4D94-AC6E-F4D007491740}"/>
              </a:ext>
            </a:extLst>
          </p:cNvPr>
          <p:cNvSpPr>
            <a:spLocks noGrp="1"/>
          </p:cNvSpPr>
          <p:nvPr>
            <p:ph type="body" sz="quarter" idx="23" hasCustomPrompt="1"/>
          </p:nvPr>
        </p:nvSpPr>
        <p:spPr>
          <a:xfrm>
            <a:off x="3167188" y="5098601"/>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7" name="Text Placeholder 10">
            <a:extLst>
              <a:ext uri="{FF2B5EF4-FFF2-40B4-BE49-F238E27FC236}">
                <a16:creationId xmlns="" xmlns:a16="http://schemas.microsoft.com/office/drawing/2014/main" id="{C7E8138A-A795-4EF2-B1FF-1A36693A3593}"/>
              </a:ext>
            </a:extLst>
          </p:cNvPr>
          <p:cNvSpPr>
            <a:spLocks noGrp="1"/>
          </p:cNvSpPr>
          <p:nvPr>
            <p:ph type="body" sz="quarter" idx="24" hasCustomPrompt="1"/>
          </p:nvPr>
        </p:nvSpPr>
        <p:spPr>
          <a:xfrm>
            <a:off x="3167188" y="5414835"/>
            <a:ext cx="1747692"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38" name="Text Placeholder 10">
            <a:extLst>
              <a:ext uri="{FF2B5EF4-FFF2-40B4-BE49-F238E27FC236}">
                <a16:creationId xmlns="" xmlns:a16="http://schemas.microsoft.com/office/drawing/2014/main" id="{77F66B66-F2E4-439A-A7DF-A9A64B0DF7BB}"/>
              </a:ext>
            </a:extLst>
          </p:cNvPr>
          <p:cNvSpPr>
            <a:spLocks noGrp="1"/>
          </p:cNvSpPr>
          <p:nvPr>
            <p:ph type="body" sz="quarter" idx="25" hasCustomPrompt="1"/>
          </p:nvPr>
        </p:nvSpPr>
        <p:spPr>
          <a:xfrm>
            <a:off x="5164133" y="5098601"/>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9" name="Text Placeholder 10">
            <a:extLst>
              <a:ext uri="{FF2B5EF4-FFF2-40B4-BE49-F238E27FC236}">
                <a16:creationId xmlns="" xmlns:a16="http://schemas.microsoft.com/office/drawing/2014/main" id="{13CDFA66-0739-48E3-97B6-F63F13A0A838}"/>
              </a:ext>
            </a:extLst>
          </p:cNvPr>
          <p:cNvSpPr>
            <a:spLocks noGrp="1"/>
          </p:cNvSpPr>
          <p:nvPr>
            <p:ph type="body" sz="quarter" idx="26" hasCustomPrompt="1"/>
          </p:nvPr>
        </p:nvSpPr>
        <p:spPr>
          <a:xfrm>
            <a:off x="5164133" y="5414835"/>
            <a:ext cx="1747692"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40" name="Text Placeholder 10">
            <a:extLst>
              <a:ext uri="{FF2B5EF4-FFF2-40B4-BE49-F238E27FC236}">
                <a16:creationId xmlns="" xmlns:a16="http://schemas.microsoft.com/office/drawing/2014/main" id="{B4EE4B66-F80E-45BB-B2FE-CC11E1FBAF24}"/>
              </a:ext>
            </a:extLst>
          </p:cNvPr>
          <p:cNvSpPr>
            <a:spLocks noGrp="1"/>
          </p:cNvSpPr>
          <p:nvPr>
            <p:ph type="body" sz="quarter" idx="27" hasCustomPrompt="1"/>
          </p:nvPr>
        </p:nvSpPr>
        <p:spPr>
          <a:xfrm>
            <a:off x="7161078" y="5098601"/>
            <a:ext cx="1747693"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41" name="Text Placeholder 10">
            <a:extLst>
              <a:ext uri="{FF2B5EF4-FFF2-40B4-BE49-F238E27FC236}">
                <a16:creationId xmlns="" xmlns:a16="http://schemas.microsoft.com/office/drawing/2014/main" id="{51F734C1-F867-4FB6-A239-D99ED9E4C54D}"/>
              </a:ext>
            </a:extLst>
          </p:cNvPr>
          <p:cNvSpPr>
            <a:spLocks noGrp="1"/>
          </p:cNvSpPr>
          <p:nvPr>
            <p:ph type="body" sz="quarter" idx="28" hasCustomPrompt="1"/>
          </p:nvPr>
        </p:nvSpPr>
        <p:spPr>
          <a:xfrm>
            <a:off x="7161078" y="5414835"/>
            <a:ext cx="1747693"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62" name="Picture Placeholder 9">
            <a:extLst>
              <a:ext uri="{FF2B5EF4-FFF2-40B4-BE49-F238E27FC236}">
                <a16:creationId xmlns="" xmlns:a16="http://schemas.microsoft.com/office/drawing/2014/main" id="{11E88FD1-69BB-4254-81B8-7B383CE8D2D0}"/>
              </a:ext>
            </a:extLst>
          </p:cNvPr>
          <p:cNvSpPr>
            <a:spLocks noGrp="1"/>
          </p:cNvSpPr>
          <p:nvPr>
            <p:ph type="pic" sz="quarter" idx="29" hasCustomPrompt="1"/>
          </p:nvPr>
        </p:nvSpPr>
        <p:spPr>
          <a:xfrm>
            <a:off x="1651972" y="2327255"/>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63" name="Text Placeholder 10">
            <a:extLst>
              <a:ext uri="{FF2B5EF4-FFF2-40B4-BE49-F238E27FC236}">
                <a16:creationId xmlns="" xmlns:a16="http://schemas.microsoft.com/office/drawing/2014/main" id="{E6EBB7F2-ABDB-41F2-8A6B-93196276ABF5}"/>
              </a:ext>
            </a:extLst>
          </p:cNvPr>
          <p:cNvSpPr>
            <a:spLocks noGrp="1"/>
          </p:cNvSpPr>
          <p:nvPr>
            <p:ph type="body" sz="quarter" idx="30" hasCustomPrompt="1"/>
          </p:nvPr>
        </p:nvSpPr>
        <p:spPr>
          <a:xfrm>
            <a:off x="1170244" y="3263612"/>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64" name="Text Placeholder 10">
            <a:extLst>
              <a:ext uri="{FF2B5EF4-FFF2-40B4-BE49-F238E27FC236}">
                <a16:creationId xmlns="" xmlns:a16="http://schemas.microsoft.com/office/drawing/2014/main" id="{4D66759F-DBAD-46B4-929C-18F2FB541B00}"/>
              </a:ext>
            </a:extLst>
          </p:cNvPr>
          <p:cNvSpPr>
            <a:spLocks noGrp="1"/>
          </p:cNvSpPr>
          <p:nvPr>
            <p:ph type="body" sz="quarter" idx="31" hasCustomPrompt="1"/>
          </p:nvPr>
        </p:nvSpPr>
        <p:spPr>
          <a:xfrm>
            <a:off x="1170244" y="3579847"/>
            <a:ext cx="1747692"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68" name="Text Placeholder 10">
            <a:extLst>
              <a:ext uri="{FF2B5EF4-FFF2-40B4-BE49-F238E27FC236}">
                <a16:creationId xmlns="" xmlns:a16="http://schemas.microsoft.com/office/drawing/2014/main" id="{07D90C20-BFF7-4D04-AD95-1861DF74509F}"/>
              </a:ext>
            </a:extLst>
          </p:cNvPr>
          <p:cNvSpPr>
            <a:spLocks noGrp="1"/>
          </p:cNvSpPr>
          <p:nvPr>
            <p:ph type="body" sz="quarter" idx="35" hasCustomPrompt="1"/>
          </p:nvPr>
        </p:nvSpPr>
        <p:spPr>
          <a:xfrm>
            <a:off x="3167188" y="3263612"/>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69" name="Text Placeholder 10">
            <a:extLst>
              <a:ext uri="{FF2B5EF4-FFF2-40B4-BE49-F238E27FC236}">
                <a16:creationId xmlns="" xmlns:a16="http://schemas.microsoft.com/office/drawing/2014/main" id="{EF54F366-5FD7-4707-A0E3-FAFA53156C29}"/>
              </a:ext>
            </a:extLst>
          </p:cNvPr>
          <p:cNvSpPr>
            <a:spLocks noGrp="1"/>
          </p:cNvSpPr>
          <p:nvPr>
            <p:ph type="body" sz="quarter" idx="36" hasCustomPrompt="1"/>
          </p:nvPr>
        </p:nvSpPr>
        <p:spPr>
          <a:xfrm>
            <a:off x="3167188" y="3579847"/>
            <a:ext cx="1747692"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0" name="Text Placeholder 10">
            <a:extLst>
              <a:ext uri="{FF2B5EF4-FFF2-40B4-BE49-F238E27FC236}">
                <a16:creationId xmlns="" xmlns:a16="http://schemas.microsoft.com/office/drawing/2014/main" id="{A51158F4-509A-44E4-A601-2CD7AEDE7380}"/>
              </a:ext>
            </a:extLst>
          </p:cNvPr>
          <p:cNvSpPr>
            <a:spLocks noGrp="1"/>
          </p:cNvSpPr>
          <p:nvPr>
            <p:ph type="body" sz="quarter" idx="37" hasCustomPrompt="1"/>
          </p:nvPr>
        </p:nvSpPr>
        <p:spPr>
          <a:xfrm>
            <a:off x="5164133" y="3263612"/>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71" name="Text Placeholder 10">
            <a:extLst>
              <a:ext uri="{FF2B5EF4-FFF2-40B4-BE49-F238E27FC236}">
                <a16:creationId xmlns="" xmlns:a16="http://schemas.microsoft.com/office/drawing/2014/main" id="{DA9AC8DA-4C66-4D66-9075-59DC95E2AC33}"/>
              </a:ext>
            </a:extLst>
          </p:cNvPr>
          <p:cNvSpPr>
            <a:spLocks noGrp="1"/>
          </p:cNvSpPr>
          <p:nvPr>
            <p:ph type="body" sz="quarter" idx="38" hasCustomPrompt="1"/>
          </p:nvPr>
        </p:nvSpPr>
        <p:spPr>
          <a:xfrm>
            <a:off x="5164133" y="3579847"/>
            <a:ext cx="1747692"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2" name="Text Placeholder 10">
            <a:extLst>
              <a:ext uri="{FF2B5EF4-FFF2-40B4-BE49-F238E27FC236}">
                <a16:creationId xmlns="" xmlns:a16="http://schemas.microsoft.com/office/drawing/2014/main" id="{F3A598D9-D412-4C15-A31C-3A4842B32E1F}"/>
              </a:ext>
            </a:extLst>
          </p:cNvPr>
          <p:cNvSpPr>
            <a:spLocks noGrp="1"/>
          </p:cNvSpPr>
          <p:nvPr>
            <p:ph type="body" sz="quarter" idx="39" hasCustomPrompt="1"/>
          </p:nvPr>
        </p:nvSpPr>
        <p:spPr>
          <a:xfrm>
            <a:off x="7161078" y="3263612"/>
            <a:ext cx="1747693"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73" name="Text Placeholder 10">
            <a:extLst>
              <a:ext uri="{FF2B5EF4-FFF2-40B4-BE49-F238E27FC236}">
                <a16:creationId xmlns="" xmlns:a16="http://schemas.microsoft.com/office/drawing/2014/main" id="{14A0A9AD-40F7-4203-917C-8BFBF4FCF2C0}"/>
              </a:ext>
            </a:extLst>
          </p:cNvPr>
          <p:cNvSpPr>
            <a:spLocks noGrp="1"/>
          </p:cNvSpPr>
          <p:nvPr>
            <p:ph type="body" sz="quarter" idx="40" hasCustomPrompt="1"/>
          </p:nvPr>
        </p:nvSpPr>
        <p:spPr>
          <a:xfrm>
            <a:off x="7161078" y="3579847"/>
            <a:ext cx="1747693"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4" name="Rectangle 73">
            <a:extLst>
              <a:ext uri="{FF2B5EF4-FFF2-40B4-BE49-F238E27FC236}">
                <a16:creationId xmlns="" xmlns:a16="http://schemas.microsoft.com/office/drawing/2014/main" id="{129E220D-4268-4E0B-B292-D87F92DF6ED3}"/>
              </a:ext>
            </a:extLst>
          </p:cNvPr>
          <p:cNvSpPr/>
          <p:nvPr userDrawn="1"/>
        </p:nvSpPr>
        <p:spPr>
          <a:xfrm>
            <a:off x="1606342" y="2272648"/>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Picture Placeholder 9">
            <a:extLst>
              <a:ext uri="{FF2B5EF4-FFF2-40B4-BE49-F238E27FC236}">
                <a16:creationId xmlns="" xmlns:a16="http://schemas.microsoft.com/office/drawing/2014/main" id="{2DB6BDC2-D18B-4AF7-9B33-2FB86D67A64A}"/>
              </a:ext>
            </a:extLst>
          </p:cNvPr>
          <p:cNvSpPr>
            <a:spLocks noGrp="1"/>
          </p:cNvSpPr>
          <p:nvPr>
            <p:ph type="pic" sz="quarter" idx="41" hasCustomPrompt="1"/>
          </p:nvPr>
        </p:nvSpPr>
        <p:spPr>
          <a:xfrm>
            <a:off x="1651972" y="4154796"/>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79" name="Rectangle 78">
            <a:extLst>
              <a:ext uri="{FF2B5EF4-FFF2-40B4-BE49-F238E27FC236}">
                <a16:creationId xmlns="" xmlns:a16="http://schemas.microsoft.com/office/drawing/2014/main" id="{CB9D855A-B11D-44DC-BBE1-7BA68BD18E68}"/>
              </a:ext>
            </a:extLst>
          </p:cNvPr>
          <p:cNvSpPr/>
          <p:nvPr userDrawn="1"/>
        </p:nvSpPr>
        <p:spPr>
          <a:xfrm>
            <a:off x="1606342" y="4100189"/>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Picture Placeholder 9">
            <a:extLst>
              <a:ext uri="{FF2B5EF4-FFF2-40B4-BE49-F238E27FC236}">
                <a16:creationId xmlns="" xmlns:a16="http://schemas.microsoft.com/office/drawing/2014/main" id="{D12B69C6-4468-4017-A141-0864B9065E88}"/>
              </a:ext>
            </a:extLst>
          </p:cNvPr>
          <p:cNvSpPr>
            <a:spLocks noGrp="1"/>
          </p:cNvSpPr>
          <p:nvPr>
            <p:ph type="pic" sz="quarter" idx="42" hasCustomPrompt="1"/>
          </p:nvPr>
        </p:nvSpPr>
        <p:spPr>
          <a:xfrm>
            <a:off x="3648917" y="2319234"/>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1" name="Rectangle 80">
            <a:extLst>
              <a:ext uri="{FF2B5EF4-FFF2-40B4-BE49-F238E27FC236}">
                <a16:creationId xmlns="" xmlns:a16="http://schemas.microsoft.com/office/drawing/2014/main" id="{E874C203-B833-4D0D-9674-D25DFA3F9606}"/>
              </a:ext>
            </a:extLst>
          </p:cNvPr>
          <p:cNvSpPr/>
          <p:nvPr userDrawn="1"/>
        </p:nvSpPr>
        <p:spPr>
          <a:xfrm>
            <a:off x="3603287" y="2264627"/>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Picture Placeholder 9">
            <a:extLst>
              <a:ext uri="{FF2B5EF4-FFF2-40B4-BE49-F238E27FC236}">
                <a16:creationId xmlns="" xmlns:a16="http://schemas.microsoft.com/office/drawing/2014/main" id="{0B83E94D-7A2E-4F82-9F6F-414BB1EE1F9D}"/>
              </a:ext>
            </a:extLst>
          </p:cNvPr>
          <p:cNvSpPr>
            <a:spLocks noGrp="1"/>
          </p:cNvSpPr>
          <p:nvPr>
            <p:ph type="pic" sz="quarter" idx="43" hasCustomPrompt="1"/>
          </p:nvPr>
        </p:nvSpPr>
        <p:spPr>
          <a:xfrm>
            <a:off x="3648917" y="4146775"/>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3" name="Rectangle 82">
            <a:extLst>
              <a:ext uri="{FF2B5EF4-FFF2-40B4-BE49-F238E27FC236}">
                <a16:creationId xmlns="" xmlns:a16="http://schemas.microsoft.com/office/drawing/2014/main" id="{454DE692-CD53-4D36-9E21-EDBFA9779183}"/>
              </a:ext>
            </a:extLst>
          </p:cNvPr>
          <p:cNvSpPr/>
          <p:nvPr userDrawn="1"/>
        </p:nvSpPr>
        <p:spPr>
          <a:xfrm>
            <a:off x="3603287" y="4092168"/>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Picture Placeholder 9">
            <a:extLst>
              <a:ext uri="{FF2B5EF4-FFF2-40B4-BE49-F238E27FC236}">
                <a16:creationId xmlns="" xmlns:a16="http://schemas.microsoft.com/office/drawing/2014/main" id="{722A2533-C7FE-4FF8-88EA-CC5A72E587E0}"/>
              </a:ext>
            </a:extLst>
          </p:cNvPr>
          <p:cNvSpPr>
            <a:spLocks noGrp="1"/>
          </p:cNvSpPr>
          <p:nvPr>
            <p:ph type="pic" sz="quarter" idx="44" hasCustomPrompt="1"/>
          </p:nvPr>
        </p:nvSpPr>
        <p:spPr>
          <a:xfrm>
            <a:off x="5645861" y="2323944"/>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5" name="Rectangle 84">
            <a:extLst>
              <a:ext uri="{FF2B5EF4-FFF2-40B4-BE49-F238E27FC236}">
                <a16:creationId xmlns="" xmlns:a16="http://schemas.microsoft.com/office/drawing/2014/main" id="{60564730-564F-4992-974D-020B105689EE}"/>
              </a:ext>
            </a:extLst>
          </p:cNvPr>
          <p:cNvSpPr/>
          <p:nvPr userDrawn="1"/>
        </p:nvSpPr>
        <p:spPr>
          <a:xfrm>
            <a:off x="5600231" y="2269337"/>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Picture Placeholder 9">
            <a:extLst>
              <a:ext uri="{FF2B5EF4-FFF2-40B4-BE49-F238E27FC236}">
                <a16:creationId xmlns="" xmlns:a16="http://schemas.microsoft.com/office/drawing/2014/main" id="{3FF1C129-85E6-40AA-8026-14C47F0F038C}"/>
              </a:ext>
            </a:extLst>
          </p:cNvPr>
          <p:cNvSpPr>
            <a:spLocks noGrp="1"/>
          </p:cNvSpPr>
          <p:nvPr>
            <p:ph type="pic" sz="quarter" idx="45" hasCustomPrompt="1"/>
          </p:nvPr>
        </p:nvSpPr>
        <p:spPr>
          <a:xfrm>
            <a:off x="5645861" y="4151485"/>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7" name="Rectangle 86">
            <a:extLst>
              <a:ext uri="{FF2B5EF4-FFF2-40B4-BE49-F238E27FC236}">
                <a16:creationId xmlns="" xmlns:a16="http://schemas.microsoft.com/office/drawing/2014/main" id="{3E7D63A3-3C58-4F80-B353-C26650B97F55}"/>
              </a:ext>
            </a:extLst>
          </p:cNvPr>
          <p:cNvSpPr/>
          <p:nvPr userDrawn="1"/>
        </p:nvSpPr>
        <p:spPr>
          <a:xfrm>
            <a:off x="5600231" y="4096878"/>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Picture Placeholder 9">
            <a:extLst>
              <a:ext uri="{FF2B5EF4-FFF2-40B4-BE49-F238E27FC236}">
                <a16:creationId xmlns="" xmlns:a16="http://schemas.microsoft.com/office/drawing/2014/main" id="{C78943C0-07AD-428D-A010-64CDDC815654}"/>
              </a:ext>
            </a:extLst>
          </p:cNvPr>
          <p:cNvSpPr>
            <a:spLocks noGrp="1"/>
          </p:cNvSpPr>
          <p:nvPr>
            <p:ph type="pic" sz="quarter" idx="46" hasCustomPrompt="1"/>
          </p:nvPr>
        </p:nvSpPr>
        <p:spPr>
          <a:xfrm>
            <a:off x="7642806" y="2315923"/>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9" name="Rectangle 88">
            <a:extLst>
              <a:ext uri="{FF2B5EF4-FFF2-40B4-BE49-F238E27FC236}">
                <a16:creationId xmlns="" xmlns:a16="http://schemas.microsoft.com/office/drawing/2014/main" id="{44D0D2B8-EB2F-407A-A7DF-29BF878D0C97}"/>
              </a:ext>
            </a:extLst>
          </p:cNvPr>
          <p:cNvSpPr/>
          <p:nvPr userDrawn="1"/>
        </p:nvSpPr>
        <p:spPr>
          <a:xfrm>
            <a:off x="7597176" y="2261316"/>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Picture Placeholder 9">
            <a:extLst>
              <a:ext uri="{FF2B5EF4-FFF2-40B4-BE49-F238E27FC236}">
                <a16:creationId xmlns="" xmlns:a16="http://schemas.microsoft.com/office/drawing/2014/main" id="{9F5D0399-2186-4D0F-B2B6-FB29536013E2}"/>
              </a:ext>
            </a:extLst>
          </p:cNvPr>
          <p:cNvSpPr>
            <a:spLocks noGrp="1"/>
          </p:cNvSpPr>
          <p:nvPr>
            <p:ph type="pic" sz="quarter" idx="47" hasCustomPrompt="1"/>
          </p:nvPr>
        </p:nvSpPr>
        <p:spPr>
          <a:xfrm>
            <a:off x="7642806" y="4143464"/>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91" name="Rectangle 90">
            <a:extLst>
              <a:ext uri="{FF2B5EF4-FFF2-40B4-BE49-F238E27FC236}">
                <a16:creationId xmlns="" xmlns:a16="http://schemas.microsoft.com/office/drawing/2014/main" id="{A161A1AC-702C-4209-BE7C-E51F7434B5B5}"/>
              </a:ext>
            </a:extLst>
          </p:cNvPr>
          <p:cNvSpPr/>
          <p:nvPr userDrawn="1"/>
        </p:nvSpPr>
        <p:spPr>
          <a:xfrm>
            <a:off x="7597176" y="4088857"/>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itle 1">
            <a:extLst>
              <a:ext uri="{FF2B5EF4-FFF2-40B4-BE49-F238E27FC236}">
                <a16:creationId xmlns="" xmlns:a16="http://schemas.microsoft.com/office/drawing/2014/main" id="{8ADA00ED-298B-444A-A7F5-508EDBA56FC5}"/>
              </a:ext>
            </a:extLst>
          </p:cNvPr>
          <p:cNvSpPr>
            <a:spLocks noGrp="1"/>
          </p:cNvSpPr>
          <p:nvPr>
            <p:ph type="title" hasCustomPrompt="1"/>
          </p:nvPr>
        </p:nvSpPr>
        <p:spPr>
          <a:xfrm>
            <a:off x="2023476" y="1187755"/>
            <a:ext cx="6011449" cy="634323"/>
          </a:xfrm>
        </p:spPr>
        <p:txBody>
          <a:bodyPr anchor="t">
            <a:normAutofit/>
          </a:bodyPr>
          <a:lstStyle>
            <a:lvl1pPr algn="ctr">
              <a:lnSpc>
                <a:spcPct val="125000"/>
              </a:lnSpc>
              <a:defRPr sz="2800"/>
            </a:lvl1pPr>
          </a:lstStyle>
          <a:p>
            <a:r>
              <a:rPr lang="en-US" dirty="0"/>
              <a:t>Click to add title</a:t>
            </a:r>
          </a:p>
        </p:txBody>
      </p:sp>
    </p:spTree>
    <p:extLst>
      <p:ext uri="{BB962C8B-B14F-4D97-AF65-F5344CB8AC3E}">
        <p14:creationId xmlns:p14="http://schemas.microsoft.com/office/powerpoint/2010/main" val="197788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ndin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FBC2989-2CED-47FB-8D23-FF60F2561EA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3" name="Date Placeholder 2">
            <a:extLst>
              <a:ext uri="{FF2B5EF4-FFF2-40B4-BE49-F238E27FC236}">
                <a16:creationId xmlns="" xmlns:a16="http://schemas.microsoft.com/office/drawing/2014/main" id="{BA429704-4AB7-47AB-8C1F-4C2E4C99A10E}"/>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B0348280-3106-454C-9D69-9BD1267B1811}"/>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09426433-6916-408B-BE80-EB35C693077C}"/>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34" name="Rectangle 33">
            <a:extLst>
              <a:ext uri="{FF2B5EF4-FFF2-40B4-BE49-F238E27FC236}">
                <a16:creationId xmlns="" xmlns:a16="http://schemas.microsoft.com/office/drawing/2014/main" id="{137D1BF6-CA32-48D3-B8AE-5D5C621A7EB5}"/>
              </a:ext>
              <a:ext uri="{C183D7F6-B498-43B3-948B-1728B52AA6E4}">
                <adec:decorative xmlns="" xmlns:adec="http://schemas.microsoft.com/office/drawing/2017/decorative" val="1"/>
              </a:ext>
            </a:extLst>
          </p:cNvPr>
          <p:cNvSpPr/>
          <p:nvPr userDrawn="1"/>
        </p:nvSpPr>
        <p:spPr>
          <a:xfrm>
            <a:off x="0" y="0"/>
            <a:ext cx="10058400" cy="6858000"/>
          </a:xfrm>
          <a:prstGeom prst="rect">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14">
            <a:extLst>
              <a:ext uri="{FF2B5EF4-FFF2-40B4-BE49-F238E27FC236}">
                <a16:creationId xmlns="" xmlns:a16="http://schemas.microsoft.com/office/drawing/2014/main" id="{F57E488F-AD89-4213-9093-5646DF323A25}"/>
              </a:ext>
            </a:extLst>
          </p:cNvPr>
          <p:cNvSpPr>
            <a:spLocks noGrp="1"/>
          </p:cNvSpPr>
          <p:nvPr>
            <p:ph type="body" sz="quarter" idx="13" hasCustomPrompt="1"/>
          </p:nvPr>
        </p:nvSpPr>
        <p:spPr>
          <a:xfrm>
            <a:off x="742922" y="4114240"/>
            <a:ext cx="1965468"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4"/>
                </a:solidFill>
                <a:latin typeface="+mj-lt"/>
              </a:defRPr>
            </a:lvl1pPr>
          </a:lstStyle>
          <a:p>
            <a:pPr lvl="0"/>
            <a:r>
              <a:rPr lang="en-US"/>
              <a:t>Click to add title</a:t>
            </a:r>
          </a:p>
        </p:txBody>
      </p:sp>
      <p:sp>
        <p:nvSpPr>
          <p:cNvPr id="20" name="Text Placeholder 14">
            <a:extLst>
              <a:ext uri="{FF2B5EF4-FFF2-40B4-BE49-F238E27FC236}">
                <a16:creationId xmlns="" xmlns:a16="http://schemas.microsoft.com/office/drawing/2014/main" id="{E31C9DEB-43A3-4514-9EB8-2CE147497B96}"/>
              </a:ext>
            </a:extLst>
          </p:cNvPr>
          <p:cNvSpPr>
            <a:spLocks noGrp="1"/>
          </p:cNvSpPr>
          <p:nvPr>
            <p:ph type="body" sz="quarter" idx="15" hasCustomPrompt="1"/>
          </p:nvPr>
        </p:nvSpPr>
        <p:spPr>
          <a:xfrm>
            <a:off x="742922" y="4733170"/>
            <a:ext cx="1965468"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 xmlns:a16="http://schemas.microsoft.com/office/drawing/2014/main" id="{254EC399-E62D-401A-936C-2B26F8265F17}"/>
              </a:ext>
            </a:extLst>
          </p:cNvPr>
          <p:cNvSpPr>
            <a:spLocks noGrp="1"/>
          </p:cNvSpPr>
          <p:nvPr>
            <p:ph type="body" sz="quarter" idx="16" hasCustomPrompt="1"/>
          </p:nvPr>
        </p:nvSpPr>
        <p:spPr>
          <a:xfrm>
            <a:off x="2956833" y="4114240"/>
            <a:ext cx="1965468"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3">
                    <a:lumMod val="60000"/>
                    <a:lumOff val="40000"/>
                  </a:schemeClr>
                </a:solidFill>
                <a:latin typeface="+mj-lt"/>
              </a:defRPr>
            </a:lvl1pPr>
          </a:lstStyle>
          <a:p>
            <a:pPr lvl="0"/>
            <a:r>
              <a:rPr lang="en-US"/>
              <a:t>Click to add title</a:t>
            </a:r>
          </a:p>
        </p:txBody>
      </p:sp>
      <p:sp>
        <p:nvSpPr>
          <p:cNvPr id="22" name="Text Placeholder 14">
            <a:extLst>
              <a:ext uri="{FF2B5EF4-FFF2-40B4-BE49-F238E27FC236}">
                <a16:creationId xmlns="" xmlns:a16="http://schemas.microsoft.com/office/drawing/2014/main" id="{4F49DC18-7C09-4FFC-98BF-DC17FCE6223B}"/>
              </a:ext>
            </a:extLst>
          </p:cNvPr>
          <p:cNvSpPr>
            <a:spLocks noGrp="1"/>
          </p:cNvSpPr>
          <p:nvPr>
            <p:ph type="body" sz="quarter" idx="17" hasCustomPrompt="1"/>
          </p:nvPr>
        </p:nvSpPr>
        <p:spPr>
          <a:xfrm>
            <a:off x="2956833" y="4733170"/>
            <a:ext cx="1965468"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3" name="Text Placeholder 14">
            <a:extLst>
              <a:ext uri="{FF2B5EF4-FFF2-40B4-BE49-F238E27FC236}">
                <a16:creationId xmlns="" xmlns:a16="http://schemas.microsoft.com/office/drawing/2014/main" id="{9D21F281-5009-4E28-B34E-218C36B33ABD}"/>
              </a:ext>
            </a:extLst>
          </p:cNvPr>
          <p:cNvSpPr>
            <a:spLocks noGrp="1"/>
          </p:cNvSpPr>
          <p:nvPr>
            <p:ph type="body" sz="quarter" idx="18" hasCustomPrompt="1"/>
          </p:nvPr>
        </p:nvSpPr>
        <p:spPr>
          <a:xfrm>
            <a:off x="5170744" y="4114240"/>
            <a:ext cx="1965468"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5"/>
                </a:solidFill>
                <a:latin typeface="+mj-lt"/>
              </a:defRPr>
            </a:lvl1pPr>
          </a:lstStyle>
          <a:p>
            <a:pPr lvl="0"/>
            <a:r>
              <a:rPr lang="en-US"/>
              <a:t>Click to add title</a:t>
            </a:r>
          </a:p>
        </p:txBody>
      </p:sp>
      <p:sp>
        <p:nvSpPr>
          <p:cNvPr id="24" name="Text Placeholder 14">
            <a:extLst>
              <a:ext uri="{FF2B5EF4-FFF2-40B4-BE49-F238E27FC236}">
                <a16:creationId xmlns="" xmlns:a16="http://schemas.microsoft.com/office/drawing/2014/main" id="{75C2A3FB-F206-4ED3-A8BF-712D66D52D29}"/>
              </a:ext>
            </a:extLst>
          </p:cNvPr>
          <p:cNvSpPr>
            <a:spLocks noGrp="1"/>
          </p:cNvSpPr>
          <p:nvPr>
            <p:ph type="body" sz="quarter" idx="19" hasCustomPrompt="1"/>
          </p:nvPr>
        </p:nvSpPr>
        <p:spPr>
          <a:xfrm>
            <a:off x="5170744" y="4733170"/>
            <a:ext cx="1965468"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5" name="Text Placeholder 14">
            <a:extLst>
              <a:ext uri="{FF2B5EF4-FFF2-40B4-BE49-F238E27FC236}">
                <a16:creationId xmlns="" xmlns:a16="http://schemas.microsoft.com/office/drawing/2014/main" id="{433D1544-1248-444D-B0AC-C5B22E1D2638}"/>
              </a:ext>
            </a:extLst>
          </p:cNvPr>
          <p:cNvSpPr>
            <a:spLocks noGrp="1"/>
          </p:cNvSpPr>
          <p:nvPr>
            <p:ph type="body" sz="quarter" idx="20" hasCustomPrompt="1"/>
          </p:nvPr>
        </p:nvSpPr>
        <p:spPr>
          <a:xfrm>
            <a:off x="7384653" y="4114240"/>
            <a:ext cx="1965468"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2">
                    <a:lumMod val="20000"/>
                    <a:lumOff val="80000"/>
                  </a:schemeClr>
                </a:solidFill>
                <a:latin typeface="+mj-lt"/>
              </a:defRPr>
            </a:lvl1pPr>
          </a:lstStyle>
          <a:p>
            <a:pPr lvl="0"/>
            <a:r>
              <a:rPr lang="en-US"/>
              <a:t>Click to add title</a:t>
            </a:r>
          </a:p>
        </p:txBody>
      </p:sp>
      <p:sp>
        <p:nvSpPr>
          <p:cNvPr id="26" name="Text Placeholder 14">
            <a:extLst>
              <a:ext uri="{FF2B5EF4-FFF2-40B4-BE49-F238E27FC236}">
                <a16:creationId xmlns="" xmlns:a16="http://schemas.microsoft.com/office/drawing/2014/main" id="{9F4FDF38-0969-49B5-BE15-AB7D41B68D28}"/>
              </a:ext>
            </a:extLst>
          </p:cNvPr>
          <p:cNvSpPr>
            <a:spLocks noGrp="1"/>
          </p:cNvSpPr>
          <p:nvPr>
            <p:ph type="body" sz="quarter" idx="21" hasCustomPrompt="1"/>
          </p:nvPr>
        </p:nvSpPr>
        <p:spPr>
          <a:xfrm>
            <a:off x="7384653" y="4733170"/>
            <a:ext cx="1965468"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7" name="Text Placeholder 10">
            <a:extLst>
              <a:ext uri="{FF2B5EF4-FFF2-40B4-BE49-F238E27FC236}">
                <a16:creationId xmlns="" xmlns:a16="http://schemas.microsoft.com/office/drawing/2014/main" id="{A749E3E6-EB0F-4108-9196-2A2DDD63E220}"/>
              </a:ext>
            </a:extLst>
          </p:cNvPr>
          <p:cNvSpPr>
            <a:spLocks noGrp="1"/>
          </p:cNvSpPr>
          <p:nvPr>
            <p:ph type="body" sz="quarter" idx="22" hasCustomPrompt="1"/>
          </p:nvPr>
        </p:nvSpPr>
        <p:spPr>
          <a:xfrm>
            <a:off x="1060751" y="2399173"/>
            <a:ext cx="1329811" cy="1151632"/>
          </a:xfrm>
          <a:prstGeom prst="rect">
            <a:avLst/>
          </a:prstGeom>
        </p:spPr>
        <p:txBody>
          <a:bodyPr anchor="ctr"/>
          <a:lstStyle>
            <a:lvl1pPr marL="0" indent="0" algn="ctr">
              <a:lnSpc>
                <a:spcPct val="80000"/>
              </a:lnSpc>
              <a:spcBef>
                <a:spcPts val="1000"/>
              </a:spcBef>
              <a:spcAft>
                <a:spcPts val="0"/>
              </a:spcAft>
              <a:buNone/>
              <a:defRPr sz="2800" cap="all" spc="100" baseline="0">
                <a:solidFill>
                  <a:schemeClr val="accent4"/>
                </a:solidFill>
                <a:latin typeface="+mj-lt"/>
              </a:defRPr>
            </a:lvl1pPr>
          </a:lstStyle>
          <a:p>
            <a:pPr lvl="0"/>
            <a:r>
              <a:rPr lang="en-US"/>
              <a:t>Add title</a:t>
            </a:r>
          </a:p>
        </p:txBody>
      </p:sp>
      <p:sp>
        <p:nvSpPr>
          <p:cNvPr id="28" name="Text Placeholder 10">
            <a:extLst>
              <a:ext uri="{FF2B5EF4-FFF2-40B4-BE49-F238E27FC236}">
                <a16:creationId xmlns="" xmlns:a16="http://schemas.microsoft.com/office/drawing/2014/main" id="{CA8E4A5D-4A2C-4FCA-9886-11A6692866A6}"/>
              </a:ext>
            </a:extLst>
          </p:cNvPr>
          <p:cNvSpPr>
            <a:spLocks noGrp="1"/>
          </p:cNvSpPr>
          <p:nvPr>
            <p:ph type="body" sz="quarter" idx="23" hasCustomPrompt="1"/>
          </p:nvPr>
        </p:nvSpPr>
        <p:spPr>
          <a:xfrm>
            <a:off x="5488572" y="2399173"/>
            <a:ext cx="1329811" cy="1151632"/>
          </a:xfrm>
          <a:prstGeom prst="rect">
            <a:avLst/>
          </a:prstGeom>
        </p:spPr>
        <p:txBody>
          <a:bodyPr anchor="ctr"/>
          <a:lstStyle>
            <a:lvl1pPr marL="0" indent="0" algn="ctr">
              <a:lnSpc>
                <a:spcPct val="80000"/>
              </a:lnSpc>
              <a:spcBef>
                <a:spcPts val="1000"/>
              </a:spcBef>
              <a:buNone/>
              <a:defRPr sz="2800" cap="all" spc="100" baseline="0">
                <a:solidFill>
                  <a:schemeClr val="accent5"/>
                </a:solidFill>
                <a:latin typeface="+mj-lt"/>
              </a:defRPr>
            </a:lvl1pPr>
          </a:lstStyle>
          <a:p>
            <a:pPr lvl="0"/>
            <a:r>
              <a:rPr lang="en-US"/>
              <a:t>Add title</a:t>
            </a:r>
          </a:p>
        </p:txBody>
      </p:sp>
      <p:sp>
        <p:nvSpPr>
          <p:cNvPr id="29" name="Text Placeholder 10">
            <a:extLst>
              <a:ext uri="{FF2B5EF4-FFF2-40B4-BE49-F238E27FC236}">
                <a16:creationId xmlns="" xmlns:a16="http://schemas.microsoft.com/office/drawing/2014/main" id="{D12F1290-6B4C-49B8-BC26-3B433534C3F7}"/>
              </a:ext>
            </a:extLst>
          </p:cNvPr>
          <p:cNvSpPr>
            <a:spLocks noGrp="1"/>
          </p:cNvSpPr>
          <p:nvPr>
            <p:ph type="body" sz="quarter" idx="24" hasCustomPrompt="1"/>
          </p:nvPr>
        </p:nvSpPr>
        <p:spPr>
          <a:xfrm>
            <a:off x="7702482" y="2399173"/>
            <a:ext cx="1329811" cy="1151632"/>
          </a:xfrm>
          <a:prstGeom prst="rect">
            <a:avLst/>
          </a:prstGeom>
        </p:spPr>
        <p:txBody>
          <a:bodyPr anchor="ctr"/>
          <a:lstStyle>
            <a:lvl1pPr marL="0" indent="0" algn="ctr">
              <a:lnSpc>
                <a:spcPct val="80000"/>
              </a:lnSpc>
              <a:spcBef>
                <a:spcPts val="1000"/>
              </a:spcBef>
              <a:buNone/>
              <a:defRPr sz="2800" cap="all" spc="100" baseline="0">
                <a:solidFill>
                  <a:schemeClr val="accent2">
                    <a:lumMod val="20000"/>
                    <a:lumOff val="80000"/>
                  </a:schemeClr>
                </a:solidFill>
                <a:latin typeface="+mj-lt"/>
              </a:defRPr>
            </a:lvl1pPr>
          </a:lstStyle>
          <a:p>
            <a:pPr lvl="0"/>
            <a:r>
              <a:rPr lang="en-US"/>
              <a:t>Add title</a:t>
            </a:r>
          </a:p>
        </p:txBody>
      </p:sp>
      <p:sp>
        <p:nvSpPr>
          <p:cNvPr id="30" name="Text Placeholder 10">
            <a:extLst>
              <a:ext uri="{FF2B5EF4-FFF2-40B4-BE49-F238E27FC236}">
                <a16:creationId xmlns="" xmlns:a16="http://schemas.microsoft.com/office/drawing/2014/main" id="{0E60E704-AD01-4048-8D70-3F4CA25DA632}"/>
              </a:ext>
            </a:extLst>
          </p:cNvPr>
          <p:cNvSpPr>
            <a:spLocks noGrp="1"/>
          </p:cNvSpPr>
          <p:nvPr>
            <p:ph type="body" sz="quarter" idx="25" hasCustomPrompt="1"/>
          </p:nvPr>
        </p:nvSpPr>
        <p:spPr>
          <a:xfrm>
            <a:off x="3274661" y="2399173"/>
            <a:ext cx="1329811" cy="1151632"/>
          </a:xfrm>
          <a:prstGeom prst="rect">
            <a:avLst/>
          </a:prstGeom>
        </p:spPr>
        <p:txBody>
          <a:bodyPr anchor="ctr"/>
          <a:lstStyle>
            <a:lvl1pPr marL="0" indent="0" algn="ctr">
              <a:lnSpc>
                <a:spcPct val="80000"/>
              </a:lnSpc>
              <a:spcBef>
                <a:spcPts val="1000"/>
              </a:spcBef>
              <a:buNone/>
              <a:defRPr sz="2800" cap="all" spc="100" baseline="0">
                <a:solidFill>
                  <a:schemeClr val="accent3">
                    <a:lumMod val="60000"/>
                    <a:lumOff val="40000"/>
                  </a:schemeClr>
                </a:solidFill>
                <a:latin typeface="+mj-lt"/>
              </a:defRPr>
            </a:lvl1pPr>
          </a:lstStyle>
          <a:p>
            <a:pPr lvl="0"/>
            <a:r>
              <a:rPr lang="en-US"/>
              <a:t>Add title</a:t>
            </a:r>
          </a:p>
        </p:txBody>
      </p:sp>
      <p:sp>
        <p:nvSpPr>
          <p:cNvPr id="31" name="Title 1">
            <a:extLst>
              <a:ext uri="{FF2B5EF4-FFF2-40B4-BE49-F238E27FC236}">
                <a16:creationId xmlns="" xmlns:a16="http://schemas.microsoft.com/office/drawing/2014/main" id="{4CB251EF-EB2B-4D32-A321-FEC37EAB8D87}"/>
              </a:ext>
            </a:extLst>
          </p:cNvPr>
          <p:cNvSpPr>
            <a:spLocks noGrp="1"/>
          </p:cNvSpPr>
          <p:nvPr>
            <p:ph type="title" hasCustomPrompt="1"/>
          </p:nvPr>
        </p:nvSpPr>
        <p:spPr>
          <a:xfrm>
            <a:off x="654844" y="715939"/>
            <a:ext cx="4013301" cy="365760"/>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779173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C99B8705-C027-4E12-892E-C32FF13296F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394" y="0"/>
            <a:ext cx="10055612" cy="6858000"/>
          </a:xfrm>
          <a:prstGeom prst="rect">
            <a:avLst/>
          </a:prstGeom>
        </p:spPr>
      </p:pic>
      <p:sp>
        <p:nvSpPr>
          <p:cNvPr id="7" name="Picture Placeholder 7">
            <a:extLst>
              <a:ext uri="{FF2B5EF4-FFF2-40B4-BE49-F238E27FC236}">
                <a16:creationId xmlns="" xmlns:a16="http://schemas.microsoft.com/office/drawing/2014/main" id="{ED685DB5-FA77-4C19-88B8-5A8D733B42BC}"/>
              </a:ext>
            </a:extLst>
          </p:cNvPr>
          <p:cNvSpPr>
            <a:spLocks noGrp="1"/>
          </p:cNvSpPr>
          <p:nvPr>
            <p:ph type="pic" sz="quarter" idx="13" hasCustomPrompt="1"/>
          </p:nvPr>
        </p:nvSpPr>
        <p:spPr>
          <a:xfrm flipH="1">
            <a:off x="4135337" y="0"/>
            <a:ext cx="5936814" cy="6867376"/>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 xmlns:a16="http://schemas.microsoft.com/office/drawing/2014/main" id="{6346919B-FFF8-4FED-8A44-48A7E600EB60}"/>
              </a:ext>
            </a:extLst>
          </p:cNvPr>
          <p:cNvSpPr>
            <a:spLocks noGrp="1"/>
          </p:cNvSpPr>
          <p:nvPr>
            <p:ph type="dt" sz="half" idx="10"/>
          </p:nvPr>
        </p:nvSpPr>
        <p:spPr/>
        <p:txBody>
          <a:bodyPr/>
          <a:lstStyle/>
          <a:p>
            <a:r>
              <a:rPr lang="en-US"/>
              <a:t>8/06/20XX</a:t>
            </a:r>
            <a:endParaRPr lang="en-US" dirty="0"/>
          </a:p>
        </p:txBody>
      </p:sp>
      <p:sp>
        <p:nvSpPr>
          <p:cNvPr id="5" name="Footer Placeholder 4">
            <a:extLst>
              <a:ext uri="{FF2B5EF4-FFF2-40B4-BE49-F238E27FC236}">
                <a16:creationId xmlns="" xmlns:a16="http://schemas.microsoft.com/office/drawing/2014/main" id="{C6DF28B0-8A34-4E86-9FE3-20BD880CD9C3}"/>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 xmlns:a16="http://schemas.microsoft.com/office/drawing/2014/main" id="{D4BE1CCB-96B6-4D9F-A932-D0EBDBD7DA45}"/>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3" name="Title 2">
            <a:extLst>
              <a:ext uri="{FF2B5EF4-FFF2-40B4-BE49-F238E27FC236}">
                <a16:creationId xmlns="" xmlns:a16="http://schemas.microsoft.com/office/drawing/2014/main" id="{1F7CB735-9F66-41A8-8F1D-4B66FE1D1153}"/>
              </a:ext>
            </a:extLst>
          </p:cNvPr>
          <p:cNvSpPr>
            <a:spLocks noGrp="1"/>
          </p:cNvSpPr>
          <p:nvPr>
            <p:ph type="title" hasCustomPrompt="1"/>
          </p:nvPr>
        </p:nvSpPr>
        <p:spPr>
          <a:xfrm>
            <a:off x="-2" y="1672143"/>
            <a:ext cx="4966337" cy="3513714"/>
          </a:xfrm>
          <a:solidFill>
            <a:schemeClr val="accent6">
              <a:alpha val="80000"/>
            </a:schemeClr>
          </a:solidFill>
        </p:spPr>
        <p:txBody>
          <a:bodyPr lIns="676656" tIns="795528" anchor="t">
            <a:normAutofit/>
          </a:bodyPr>
          <a:lstStyle>
            <a:lvl1pPr>
              <a:defRPr sz="2800"/>
            </a:lvl1pPr>
          </a:lstStyle>
          <a:p>
            <a:r>
              <a:rPr lang="en-US" dirty="0"/>
              <a:t>Click to add title</a:t>
            </a:r>
          </a:p>
        </p:txBody>
      </p:sp>
      <p:sp>
        <p:nvSpPr>
          <p:cNvPr id="11" name="Text Placeholder 17">
            <a:extLst>
              <a:ext uri="{FF2B5EF4-FFF2-40B4-BE49-F238E27FC236}">
                <a16:creationId xmlns="" xmlns:a16="http://schemas.microsoft.com/office/drawing/2014/main" id="{4A51F916-D1A0-40B2-A894-1C597A7AAFBF}"/>
              </a:ext>
            </a:extLst>
          </p:cNvPr>
          <p:cNvSpPr>
            <a:spLocks noGrp="1"/>
          </p:cNvSpPr>
          <p:nvPr>
            <p:ph type="body" sz="quarter" idx="15" hasCustomPrompt="1"/>
          </p:nvPr>
        </p:nvSpPr>
        <p:spPr>
          <a:xfrm>
            <a:off x="490525" y="3007596"/>
            <a:ext cx="4001704" cy="1731145"/>
          </a:xfrm>
        </p:spPr>
        <p:txBody>
          <a:bodyPr>
            <a:noAutofit/>
          </a:bodyPr>
          <a:lstStyle>
            <a:lvl1pPr marL="0" indent="0" algn="l">
              <a:lnSpc>
                <a:spcPct val="125000"/>
              </a:lnSpc>
              <a:buNone/>
              <a:defRPr sz="1400" spc="100" baseline="0">
                <a:solidFill>
                  <a:schemeClr val="accent2"/>
                </a:solidFill>
              </a:defRPr>
            </a:lvl1pPr>
          </a:lstStyle>
          <a:p>
            <a:pPr lvl="0"/>
            <a:r>
              <a:rPr lang="en-US" dirty="0"/>
              <a:t>Click to add text</a:t>
            </a:r>
          </a:p>
        </p:txBody>
      </p:sp>
    </p:spTree>
    <p:extLst>
      <p:ext uri="{BB962C8B-B14F-4D97-AF65-F5344CB8AC3E}">
        <p14:creationId xmlns:p14="http://schemas.microsoft.com/office/powerpoint/2010/main" val="1236195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Picture Placeholder 7">
            <a:extLst>
              <a:ext uri="{FF2B5EF4-FFF2-40B4-BE49-F238E27FC236}">
                <a16:creationId xmlns="" xmlns:a16="http://schemas.microsoft.com/office/drawing/2014/main" id="{D2CF4D42-6C74-47FD-8195-943D55ADA87D}"/>
              </a:ext>
            </a:extLst>
          </p:cNvPr>
          <p:cNvSpPr>
            <a:spLocks noGrp="1"/>
          </p:cNvSpPr>
          <p:nvPr>
            <p:ph type="pic" sz="quarter" idx="13" hasCustomPrompt="1"/>
          </p:nvPr>
        </p:nvSpPr>
        <p:spPr>
          <a:xfrm>
            <a:off x="0" y="0"/>
            <a:ext cx="10058400" cy="6858000"/>
          </a:xfrm>
        </p:spPr>
        <p:txBody>
          <a:bodyPr/>
          <a:lstStyle>
            <a:lvl1pPr marL="0" indent="0" algn="ctr">
              <a:buNone/>
              <a:defRPr>
                <a:solidFill>
                  <a:schemeClr val="tx1"/>
                </a:solidFill>
              </a:defRPr>
            </a:lvl1pPr>
          </a:lstStyle>
          <a:p>
            <a:r>
              <a:rPr lang="en-US" dirty="0"/>
              <a:t>Click to add photo</a:t>
            </a:r>
          </a:p>
        </p:txBody>
      </p:sp>
      <p:sp>
        <p:nvSpPr>
          <p:cNvPr id="3" name="Date Placeholder 2">
            <a:extLst>
              <a:ext uri="{FF2B5EF4-FFF2-40B4-BE49-F238E27FC236}">
                <a16:creationId xmlns="" xmlns:a16="http://schemas.microsoft.com/office/drawing/2014/main" id="{59275658-2C01-4217-AE99-DF0FDFFE43C5}"/>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3F913D93-CECF-4647-8DC2-8F7DD04E742B}"/>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03C60507-1EAA-4632-9D67-1BD599F4F54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itle 1">
            <a:extLst>
              <a:ext uri="{FF2B5EF4-FFF2-40B4-BE49-F238E27FC236}">
                <a16:creationId xmlns="" xmlns:a16="http://schemas.microsoft.com/office/drawing/2014/main" id="{2754639B-AD71-425C-BF07-356C0F14C96B}"/>
              </a:ext>
            </a:extLst>
          </p:cNvPr>
          <p:cNvSpPr>
            <a:spLocks noGrp="1"/>
          </p:cNvSpPr>
          <p:nvPr>
            <p:ph type="title" hasCustomPrompt="1"/>
          </p:nvPr>
        </p:nvSpPr>
        <p:spPr>
          <a:xfrm>
            <a:off x="0" y="1353381"/>
            <a:ext cx="4638874" cy="4151236"/>
          </a:xfrm>
          <a:solidFill>
            <a:schemeClr val="accent3">
              <a:alpha val="90000"/>
            </a:schemeClr>
          </a:solidFill>
        </p:spPr>
        <p:txBody>
          <a:bodyPr vert="horz" lIns="649224" tIns="749808" rIns="91440" bIns="45720" rtlCol="0" anchor="t">
            <a:noAutofit/>
          </a:bodyPr>
          <a:lstStyle>
            <a:lvl1pPr>
              <a:defRPr lang="en-US" sz="2800">
                <a:ln w="19050">
                  <a:solidFill>
                    <a:schemeClr val="bg1"/>
                  </a:solidFill>
                </a:ln>
                <a:ea typeface="+mn-ea"/>
                <a:cs typeface="+mn-cs"/>
              </a:defRPr>
            </a:lvl1pPr>
          </a:lstStyle>
          <a:p>
            <a:pPr marL="0" lvl="0" indent="0">
              <a:spcBef>
                <a:spcPts val="0"/>
              </a:spcBef>
              <a:buFont typeface="Arial" panose="020B0604020202020204" pitchFamily="34" charset="0"/>
            </a:pPr>
            <a:r>
              <a:rPr lang="en-US" dirty="0"/>
              <a:t>Click to add title</a:t>
            </a:r>
          </a:p>
        </p:txBody>
      </p:sp>
      <p:sp>
        <p:nvSpPr>
          <p:cNvPr id="8" name="Text Placeholder 17">
            <a:extLst>
              <a:ext uri="{FF2B5EF4-FFF2-40B4-BE49-F238E27FC236}">
                <a16:creationId xmlns="" xmlns:a16="http://schemas.microsoft.com/office/drawing/2014/main" id="{64CF3C46-90B8-467D-9D50-086B9135701F}"/>
              </a:ext>
            </a:extLst>
          </p:cNvPr>
          <p:cNvSpPr>
            <a:spLocks noGrp="1"/>
          </p:cNvSpPr>
          <p:nvPr>
            <p:ph type="body" sz="quarter" idx="15" hasCustomPrompt="1"/>
          </p:nvPr>
        </p:nvSpPr>
        <p:spPr>
          <a:xfrm>
            <a:off x="476845" y="2689071"/>
            <a:ext cx="3767947" cy="2212496"/>
          </a:xfrm>
        </p:spPr>
        <p:txBody>
          <a:bodyPr>
            <a:noAutofit/>
          </a:bodyPr>
          <a:lstStyle>
            <a:lvl1pPr marL="0" indent="0" algn="l">
              <a:lnSpc>
                <a:spcPct val="125000"/>
              </a:lnSpc>
              <a:buNone/>
              <a:defRPr sz="1400" spc="100" baseline="0">
                <a:solidFill>
                  <a:schemeClr val="bg1"/>
                </a:solidFill>
              </a:defRPr>
            </a:lvl1pPr>
          </a:lstStyle>
          <a:p>
            <a:pPr lvl="0"/>
            <a:r>
              <a:rPr lang="en-US" dirty="0"/>
              <a:t>Click to add text</a:t>
            </a:r>
          </a:p>
        </p:txBody>
      </p:sp>
    </p:spTree>
    <p:extLst>
      <p:ext uri="{BB962C8B-B14F-4D97-AF65-F5344CB8AC3E}">
        <p14:creationId xmlns:p14="http://schemas.microsoft.com/office/powerpoint/2010/main" val="2171803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sp>
        <p:nvSpPr>
          <p:cNvPr id="6" name="Picture Placeholder 7">
            <a:extLst>
              <a:ext uri="{FF2B5EF4-FFF2-40B4-BE49-F238E27FC236}">
                <a16:creationId xmlns="" xmlns:a16="http://schemas.microsoft.com/office/drawing/2014/main" id="{10B86B2D-56E1-4FB2-8CC9-DBC6C0B6EB09}"/>
              </a:ext>
            </a:extLst>
          </p:cNvPr>
          <p:cNvSpPr>
            <a:spLocks noGrp="1"/>
          </p:cNvSpPr>
          <p:nvPr>
            <p:ph type="pic" sz="quarter" idx="13" hasCustomPrompt="1"/>
          </p:nvPr>
        </p:nvSpPr>
        <p:spPr>
          <a:xfrm flipH="1">
            <a:off x="0" y="0"/>
            <a:ext cx="6726555" cy="6858000"/>
          </a:xfrm>
        </p:spPr>
        <p:txBody>
          <a:bodyPr/>
          <a:lstStyle>
            <a:lvl1pPr marL="0" indent="0" algn="ctr">
              <a:buNone/>
              <a:defRPr>
                <a:solidFill>
                  <a:schemeClr val="bg1"/>
                </a:solidFill>
              </a:defRPr>
            </a:lvl1pPr>
          </a:lstStyle>
          <a:p>
            <a:r>
              <a:rPr lang="en-US" dirty="0"/>
              <a:t>Click to add photo</a:t>
            </a:r>
          </a:p>
        </p:txBody>
      </p:sp>
      <p:sp>
        <p:nvSpPr>
          <p:cNvPr id="8" name="Text Placeholder 17">
            <a:extLst>
              <a:ext uri="{FF2B5EF4-FFF2-40B4-BE49-F238E27FC236}">
                <a16:creationId xmlns="" xmlns:a16="http://schemas.microsoft.com/office/drawing/2014/main" id="{1D70C38F-1ABB-4C86-972A-E388226700C8}"/>
              </a:ext>
            </a:extLst>
          </p:cNvPr>
          <p:cNvSpPr>
            <a:spLocks noGrp="1"/>
          </p:cNvSpPr>
          <p:nvPr>
            <p:ph type="body" sz="quarter" idx="15" hasCustomPrompt="1"/>
          </p:nvPr>
        </p:nvSpPr>
        <p:spPr>
          <a:xfrm>
            <a:off x="6158718" y="2326705"/>
            <a:ext cx="3394539" cy="2212496"/>
          </a:xfrm>
        </p:spPr>
        <p:txBody>
          <a:bodyPr>
            <a:noAutofit/>
          </a:bodyPr>
          <a:lstStyle>
            <a:lvl1pPr marL="0" indent="0" algn="l">
              <a:lnSpc>
                <a:spcPct val="125000"/>
              </a:lnSpc>
              <a:buNone/>
              <a:defRPr sz="1400" spc="100" baseline="0">
                <a:solidFill>
                  <a:schemeClr val="bg1"/>
                </a:solidFill>
              </a:defRPr>
            </a:lvl1pPr>
          </a:lstStyle>
          <a:p>
            <a:pPr lvl="0"/>
            <a:r>
              <a:rPr lang="en-US"/>
              <a:t>Click to add text</a:t>
            </a:r>
          </a:p>
        </p:txBody>
      </p:sp>
      <p:sp>
        <p:nvSpPr>
          <p:cNvPr id="3" name="Date Placeholder 2">
            <a:extLst>
              <a:ext uri="{FF2B5EF4-FFF2-40B4-BE49-F238E27FC236}">
                <a16:creationId xmlns="" xmlns:a16="http://schemas.microsoft.com/office/drawing/2014/main" id="{319B0AE4-4C17-4975-A59C-4D9EFE584062}"/>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D5FC9023-3371-40C0-A618-BF8AA20FFE5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C8221E28-544B-4D00-A151-341F3D7EC99A}"/>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2" name="Title 1">
            <a:extLst>
              <a:ext uri="{FF2B5EF4-FFF2-40B4-BE49-F238E27FC236}">
                <a16:creationId xmlns="" xmlns:a16="http://schemas.microsoft.com/office/drawing/2014/main" id="{0E907CF0-318A-401D-9F77-B63C65D2968E}"/>
              </a:ext>
            </a:extLst>
          </p:cNvPr>
          <p:cNvSpPr>
            <a:spLocks noGrp="1"/>
          </p:cNvSpPr>
          <p:nvPr>
            <p:ph type="title" hasCustomPrompt="1"/>
          </p:nvPr>
        </p:nvSpPr>
        <p:spPr>
          <a:xfrm>
            <a:off x="6148197" y="1728566"/>
            <a:ext cx="3405059" cy="724702"/>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2198803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B95BA1F-6B83-4358-A202-FD15470976A9}"/>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4" name="Date Placeholder 3">
            <a:extLst>
              <a:ext uri="{FF2B5EF4-FFF2-40B4-BE49-F238E27FC236}">
                <a16:creationId xmlns="" xmlns:a16="http://schemas.microsoft.com/office/drawing/2014/main" id="{A35C10F8-CB40-4BDD-AA21-7DDC300FE73E}"/>
              </a:ext>
            </a:extLst>
          </p:cNvPr>
          <p:cNvSpPr>
            <a:spLocks noGrp="1"/>
          </p:cNvSpPr>
          <p:nvPr>
            <p:ph type="dt" sz="half" idx="10"/>
          </p:nvPr>
        </p:nvSpPr>
        <p:spPr/>
        <p:txBody>
          <a:bodyPr/>
          <a:lstStyle/>
          <a:p>
            <a:r>
              <a:rPr lang="en-US"/>
              <a:t>8/06/20XX</a:t>
            </a:r>
            <a:endParaRPr lang="en-US" dirty="0"/>
          </a:p>
        </p:txBody>
      </p:sp>
      <p:sp>
        <p:nvSpPr>
          <p:cNvPr id="5" name="Footer Placeholder 4">
            <a:extLst>
              <a:ext uri="{FF2B5EF4-FFF2-40B4-BE49-F238E27FC236}">
                <a16:creationId xmlns="" xmlns:a16="http://schemas.microsoft.com/office/drawing/2014/main" id="{434969F5-F9D0-4A38-8C6C-86005388F51D}"/>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 xmlns:a16="http://schemas.microsoft.com/office/drawing/2014/main" id="{7CC33B3F-10CE-4363-805C-361CA49414B4}"/>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3" name="Picture Placeholder 7">
            <a:extLst>
              <a:ext uri="{FF2B5EF4-FFF2-40B4-BE49-F238E27FC236}">
                <a16:creationId xmlns="" xmlns:a16="http://schemas.microsoft.com/office/drawing/2014/main" id="{8EABAB15-C887-420D-92A1-24DBD62EE558}"/>
              </a:ext>
            </a:extLst>
          </p:cNvPr>
          <p:cNvSpPr>
            <a:spLocks noGrp="1"/>
          </p:cNvSpPr>
          <p:nvPr>
            <p:ph type="pic" sz="quarter" idx="13" hasCustomPrompt="1"/>
          </p:nvPr>
        </p:nvSpPr>
        <p:spPr>
          <a:xfrm flipH="1">
            <a:off x="0" y="729926"/>
            <a:ext cx="2954655" cy="5388772"/>
          </a:xfrm>
        </p:spPr>
        <p:txBody>
          <a:bodyPr/>
          <a:lstStyle>
            <a:lvl1pPr marL="0" indent="0" algn="ctr">
              <a:buNone/>
              <a:defRPr>
                <a:solidFill>
                  <a:schemeClr val="bg1"/>
                </a:solidFill>
              </a:defRPr>
            </a:lvl1pPr>
          </a:lstStyle>
          <a:p>
            <a:r>
              <a:rPr lang="en-US" dirty="0"/>
              <a:t>Click to add photo</a:t>
            </a:r>
          </a:p>
        </p:txBody>
      </p:sp>
      <p:sp>
        <p:nvSpPr>
          <p:cNvPr id="16" name="Text Placeholder 14">
            <a:extLst>
              <a:ext uri="{FF2B5EF4-FFF2-40B4-BE49-F238E27FC236}">
                <a16:creationId xmlns="" xmlns:a16="http://schemas.microsoft.com/office/drawing/2014/main" id="{F7E8EA93-3F05-4D28-8B15-91D6789458B4}"/>
              </a:ext>
            </a:extLst>
          </p:cNvPr>
          <p:cNvSpPr>
            <a:spLocks noGrp="1"/>
          </p:cNvSpPr>
          <p:nvPr>
            <p:ph type="body" sz="quarter" idx="16" hasCustomPrompt="1"/>
          </p:nvPr>
        </p:nvSpPr>
        <p:spPr>
          <a:xfrm>
            <a:off x="5565843" y="1921402"/>
            <a:ext cx="1889229" cy="365125"/>
          </a:xfrm>
          <a:prstGeom prst="rect">
            <a:avLst/>
          </a:prstGeom>
        </p:spPr>
        <p:txBody>
          <a:bodyPr/>
          <a:lstStyle>
            <a:lvl1pPr marL="0" indent="0">
              <a:buNone/>
              <a:defRPr sz="1600" cap="all" spc="200" baseline="0">
                <a:solidFill>
                  <a:schemeClr val="accent5"/>
                </a:solidFill>
                <a:latin typeface="+mj-lt"/>
              </a:defRPr>
            </a:lvl1pPr>
          </a:lstStyle>
          <a:p>
            <a:pPr lvl="0"/>
            <a:r>
              <a:rPr lang="en-US" dirty="0"/>
              <a:t>Click to add title</a:t>
            </a:r>
          </a:p>
        </p:txBody>
      </p:sp>
      <p:sp>
        <p:nvSpPr>
          <p:cNvPr id="17" name="Text Placeholder 14">
            <a:extLst>
              <a:ext uri="{FF2B5EF4-FFF2-40B4-BE49-F238E27FC236}">
                <a16:creationId xmlns="" xmlns:a16="http://schemas.microsoft.com/office/drawing/2014/main" id="{B4EBCE5D-8795-44C7-8196-051689C6FE2A}"/>
              </a:ext>
            </a:extLst>
          </p:cNvPr>
          <p:cNvSpPr>
            <a:spLocks noGrp="1"/>
          </p:cNvSpPr>
          <p:nvPr>
            <p:ph type="body" sz="quarter" idx="17" hasCustomPrompt="1"/>
          </p:nvPr>
        </p:nvSpPr>
        <p:spPr>
          <a:xfrm>
            <a:off x="5565843" y="2245710"/>
            <a:ext cx="1889229"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8" name="Text Placeholder 14">
            <a:extLst>
              <a:ext uri="{FF2B5EF4-FFF2-40B4-BE49-F238E27FC236}">
                <a16:creationId xmlns="" xmlns:a16="http://schemas.microsoft.com/office/drawing/2014/main" id="{195044F5-86E3-4A1C-B3C8-6E3422E5B418}"/>
              </a:ext>
            </a:extLst>
          </p:cNvPr>
          <p:cNvSpPr>
            <a:spLocks noGrp="1"/>
          </p:cNvSpPr>
          <p:nvPr>
            <p:ph type="body" sz="quarter" idx="18" hasCustomPrompt="1"/>
          </p:nvPr>
        </p:nvSpPr>
        <p:spPr>
          <a:xfrm>
            <a:off x="3354053" y="2245710"/>
            <a:ext cx="1889229"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19" name="Text Placeholder 14">
            <a:extLst>
              <a:ext uri="{FF2B5EF4-FFF2-40B4-BE49-F238E27FC236}">
                <a16:creationId xmlns="" xmlns:a16="http://schemas.microsoft.com/office/drawing/2014/main" id="{4C9BA1BF-0690-4DB5-9BBC-31D1948D82A8}"/>
              </a:ext>
            </a:extLst>
          </p:cNvPr>
          <p:cNvSpPr>
            <a:spLocks noGrp="1"/>
          </p:cNvSpPr>
          <p:nvPr>
            <p:ph type="body" sz="quarter" idx="19" hasCustomPrompt="1"/>
          </p:nvPr>
        </p:nvSpPr>
        <p:spPr>
          <a:xfrm>
            <a:off x="5565843" y="4443159"/>
            <a:ext cx="1889229" cy="1463249"/>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20" name="Text Placeholder 14">
            <a:extLst>
              <a:ext uri="{FF2B5EF4-FFF2-40B4-BE49-F238E27FC236}">
                <a16:creationId xmlns="" xmlns:a16="http://schemas.microsoft.com/office/drawing/2014/main" id="{0D187952-9422-42DE-B163-B764E0D09925}"/>
              </a:ext>
            </a:extLst>
          </p:cNvPr>
          <p:cNvSpPr>
            <a:spLocks noGrp="1"/>
          </p:cNvSpPr>
          <p:nvPr>
            <p:ph type="body" sz="quarter" idx="20" hasCustomPrompt="1"/>
          </p:nvPr>
        </p:nvSpPr>
        <p:spPr>
          <a:xfrm>
            <a:off x="3354054" y="4451211"/>
            <a:ext cx="1889227" cy="1457161"/>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 xmlns:a16="http://schemas.microsoft.com/office/drawing/2014/main" id="{54291470-2EE9-46D8-8083-E4523DCE52BB}"/>
              </a:ext>
            </a:extLst>
          </p:cNvPr>
          <p:cNvSpPr>
            <a:spLocks noGrp="1"/>
          </p:cNvSpPr>
          <p:nvPr>
            <p:ph type="body" sz="quarter" idx="22" hasCustomPrompt="1"/>
          </p:nvPr>
        </p:nvSpPr>
        <p:spPr>
          <a:xfrm>
            <a:off x="3354052" y="1921402"/>
            <a:ext cx="188922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2" name="Text Placeholder 14">
            <a:extLst>
              <a:ext uri="{FF2B5EF4-FFF2-40B4-BE49-F238E27FC236}">
                <a16:creationId xmlns="" xmlns:a16="http://schemas.microsoft.com/office/drawing/2014/main" id="{17B8E7E2-50C1-429D-A8C5-C098CDADCF3F}"/>
              </a:ext>
            </a:extLst>
          </p:cNvPr>
          <p:cNvSpPr>
            <a:spLocks noGrp="1"/>
          </p:cNvSpPr>
          <p:nvPr>
            <p:ph type="body" sz="quarter" idx="23" hasCustomPrompt="1"/>
          </p:nvPr>
        </p:nvSpPr>
        <p:spPr>
          <a:xfrm>
            <a:off x="5565843" y="4118848"/>
            <a:ext cx="188922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3" name="Text Placeholder 14">
            <a:extLst>
              <a:ext uri="{FF2B5EF4-FFF2-40B4-BE49-F238E27FC236}">
                <a16:creationId xmlns="" xmlns:a16="http://schemas.microsoft.com/office/drawing/2014/main" id="{09DB38C9-BBE5-4212-87C2-D9B34A470753}"/>
              </a:ext>
            </a:extLst>
          </p:cNvPr>
          <p:cNvSpPr>
            <a:spLocks noGrp="1"/>
          </p:cNvSpPr>
          <p:nvPr>
            <p:ph type="body" sz="quarter" idx="24" hasCustomPrompt="1"/>
          </p:nvPr>
        </p:nvSpPr>
        <p:spPr>
          <a:xfrm>
            <a:off x="3354053" y="4118848"/>
            <a:ext cx="1889227"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4" name="Text Placeholder 14">
            <a:extLst>
              <a:ext uri="{FF2B5EF4-FFF2-40B4-BE49-F238E27FC236}">
                <a16:creationId xmlns="" xmlns:a16="http://schemas.microsoft.com/office/drawing/2014/main" id="{EA61E342-2B6C-4379-A3B3-8D1B338F656B}"/>
              </a:ext>
            </a:extLst>
          </p:cNvPr>
          <p:cNvSpPr>
            <a:spLocks noGrp="1"/>
          </p:cNvSpPr>
          <p:nvPr>
            <p:ph type="body" sz="quarter" idx="25" hasCustomPrompt="1"/>
          </p:nvPr>
        </p:nvSpPr>
        <p:spPr>
          <a:xfrm>
            <a:off x="7769776" y="1921402"/>
            <a:ext cx="188922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5" name="Text Placeholder 14">
            <a:extLst>
              <a:ext uri="{FF2B5EF4-FFF2-40B4-BE49-F238E27FC236}">
                <a16:creationId xmlns="" xmlns:a16="http://schemas.microsoft.com/office/drawing/2014/main" id="{4F39B769-D212-4C11-B6CB-0423DD10599D}"/>
              </a:ext>
            </a:extLst>
          </p:cNvPr>
          <p:cNvSpPr>
            <a:spLocks noGrp="1"/>
          </p:cNvSpPr>
          <p:nvPr>
            <p:ph type="body" sz="quarter" idx="26" hasCustomPrompt="1"/>
          </p:nvPr>
        </p:nvSpPr>
        <p:spPr>
          <a:xfrm>
            <a:off x="7769776" y="2245710"/>
            <a:ext cx="1889229"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2" name="Title 1">
            <a:extLst>
              <a:ext uri="{FF2B5EF4-FFF2-40B4-BE49-F238E27FC236}">
                <a16:creationId xmlns="" xmlns:a16="http://schemas.microsoft.com/office/drawing/2014/main" id="{7C47FF8E-011E-46E6-9F4D-DAD4830958DB}"/>
              </a:ext>
            </a:extLst>
          </p:cNvPr>
          <p:cNvSpPr>
            <a:spLocks noGrp="1"/>
          </p:cNvSpPr>
          <p:nvPr>
            <p:ph type="title" hasCustomPrompt="1"/>
          </p:nvPr>
        </p:nvSpPr>
        <p:spPr>
          <a:xfrm>
            <a:off x="3354050" y="1185284"/>
            <a:ext cx="6012835" cy="469490"/>
          </a:xfrm>
        </p:spPr>
        <p:txBody>
          <a:bodyPr anchor="t">
            <a:normAutofit/>
          </a:bodyPr>
          <a:lstStyle>
            <a:lvl1pPr>
              <a:lnSpc>
                <a:spcPct val="100000"/>
              </a:lnSpc>
              <a:defRPr sz="28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057735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A781AFB-2572-4954-B05E-84CDE1D8831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5" name="Date Placeholder 4">
            <a:extLst>
              <a:ext uri="{FF2B5EF4-FFF2-40B4-BE49-F238E27FC236}">
                <a16:creationId xmlns="" xmlns:a16="http://schemas.microsoft.com/office/drawing/2014/main" id="{0E750850-5ECD-4AA5-8EF0-70C6EA291EF3}"/>
              </a:ext>
            </a:extLst>
          </p:cNvPr>
          <p:cNvSpPr>
            <a:spLocks noGrp="1"/>
          </p:cNvSpPr>
          <p:nvPr>
            <p:ph type="dt" sz="half" idx="10"/>
          </p:nvPr>
        </p:nvSpPr>
        <p:spPr/>
        <p:txBody>
          <a:bodyPr/>
          <a:lstStyle/>
          <a:p>
            <a:r>
              <a:rPr lang="en-US"/>
              <a:t>8/06/20XX</a:t>
            </a:r>
            <a:endParaRPr lang="en-US" dirty="0"/>
          </a:p>
        </p:txBody>
      </p:sp>
      <p:sp>
        <p:nvSpPr>
          <p:cNvPr id="6" name="Footer Placeholder 5">
            <a:extLst>
              <a:ext uri="{FF2B5EF4-FFF2-40B4-BE49-F238E27FC236}">
                <a16:creationId xmlns="" xmlns:a16="http://schemas.microsoft.com/office/drawing/2014/main" id="{126B04CF-8972-48CE-B427-B542AF911BB4}"/>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 xmlns:a16="http://schemas.microsoft.com/office/drawing/2014/main" id="{F9864ACC-F262-4128-BC17-FCB29BEF0763}"/>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2" name="Text Placeholder 14">
            <a:extLst>
              <a:ext uri="{FF2B5EF4-FFF2-40B4-BE49-F238E27FC236}">
                <a16:creationId xmlns="" xmlns:a16="http://schemas.microsoft.com/office/drawing/2014/main" id="{717CFF16-7992-46DD-8151-F55B0300570B}"/>
              </a:ext>
            </a:extLst>
          </p:cNvPr>
          <p:cNvSpPr>
            <a:spLocks noGrp="1"/>
          </p:cNvSpPr>
          <p:nvPr>
            <p:ph type="body" sz="quarter" idx="16" hasCustomPrompt="1"/>
          </p:nvPr>
        </p:nvSpPr>
        <p:spPr>
          <a:xfrm>
            <a:off x="7018037" y="1335195"/>
            <a:ext cx="235874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3" name="Text Placeholder 14">
            <a:extLst>
              <a:ext uri="{FF2B5EF4-FFF2-40B4-BE49-F238E27FC236}">
                <a16:creationId xmlns="" xmlns:a16="http://schemas.microsoft.com/office/drawing/2014/main" id="{EBADC1C2-D36B-4AFE-8824-DE6D0FB51384}"/>
              </a:ext>
            </a:extLst>
          </p:cNvPr>
          <p:cNvSpPr>
            <a:spLocks noGrp="1"/>
          </p:cNvSpPr>
          <p:nvPr>
            <p:ph type="body" sz="quarter" idx="13" hasCustomPrompt="1"/>
          </p:nvPr>
        </p:nvSpPr>
        <p:spPr>
          <a:xfrm>
            <a:off x="7018037" y="1639824"/>
            <a:ext cx="2358749" cy="1475319"/>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4" name="Text Placeholder 14">
            <a:extLst>
              <a:ext uri="{FF2B5EF4-FFF2-40B4-BE49-F238E27FC236}">
                <a16:creationId xmlns="" xmlns:a16="http://schemas.microsoft.com/office/drawing/2014/main" id="{F1632658-DE5C-4EA2-83DE-AB456D9D76ED}"/>
              </a:ext>
            </a:extLst>
          </p:cNvPr>
          <p:cNvSpPr>
            <a:spLocks noGrp="1"/>
          </p:cNvSpPr>
          <p:nvPr>
            <p:ph type="body" sz="quarter" idx="17" hasCustomPrompt="1"/>
          </p:nvPr>
        </p:nvSpPr>
        <p:spPr>
          <a:xfrm>
            <a:off x="4263030" y="1639822"/>
            <a:ext cx="2358750" cy="1517776"/>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5" name="Text Placeholder 14">
            <a:extLst>
              <a:ext uri="{FF2B5EF4-FFF2-40B4-BE49-F238E27FC236}">
                <a16:creationId xmlns="" xmlns:a16="http://schemas.microsoft.com/office/drawing/2014/main" id="{76A6D61C-C33C-46D5-B2C5-6C6A7C143A97}"/>
              </a:ext>
            </a:extLst>
          </p:cNvPr>
          <p:cNvSpPr>
            <a:spLocks noGrp="1"/>
          </p:cNvSpPr>
          <p:nvPr>
            <p:ph type="body" sz="quarter" idx="18" hasCustomPrompt="1"/>
          </p:nvPr>
        </p:nvSpPr>
        <p:spPr>
          <a:xfrm>
            <a:off x="7018037" y="3837269"/>
            <a:ext cx="2358749" cy="1533310"/>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6" name="Text Placeholder 14">
            <a:extLst>
              <a:ext uri="{FF2B5EF4-FFF2-40B4-BE49-F238E27FC236}">
                <a16:creationId xmlns="" xmlns:a16="http://schemas.microsoft.com/office/drawing/2014/main" id="{0A4E6A96-585A-4265-900D-17D98121F544}"/>
              </a:ext>
            </a:extLst>
          </p:cNvPr>
          <p:cNvSpPr>
            <a:spLocks noGrp="1"/>
          </p:cNvSpPr>
          <p:nvPr>
            <p:ph type="body" sz="quarter" idx="19" hasCustomPrompt="1"/>
          </p:nvPr>
        </p:nvSpPr>
        <p:spPr>
          <a:xfrm>
            <a:off x="4263031" y="3845321"/>
            <a:ext cx="2358748" cy="1526930"/>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 xmlns:a16="http://schemas.microsoft.com/office/drawing/2014/main" id="{28B8437C-1550-4581-911A-98BEA151A4AD}"/>
              </a:ext>
            </a:extLst>
          </p:cNvPr>
          <p:cNvSpPr>
            <a:spLocks noGrp="1"/>
          </p:cNvSpPr>
          <p:nvPr>
            <p:ph type="body" sz="quarter" idx="22" hasCustomPrompt="1"/>
          </p:nvPr>
        </p:nvSpPr>
        <p:spPr>
          <a:xfrm>
            <a:off x="4263030" y="1335195"/>
            <a:ext cx="2358750"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8" name="Text Placeholder 14">
            <a:extLst>
              <a:ext uri="{FF2B5EF4-FFF2-40B4-BE49-F238E27FC236}">
                <a16:creationId xmlns="" xmlns:a16="http://schemas.microsoft.com/office/drawing/2014/main" id="{04DF1AD6-E51A-4D19-A9C8-CCAFE9E9B2A0}"/>
              </a:ext>
            </a:extLst>
          </p:cNvPr>
          <p:cNvSpPr>
            <a:spLocks noGrp="1"/>
          </p:cNvSpPr>
          <p:nvPr>
            <p:ph type="body" sz="quarter" idx="23" hasCustomPrompt="1"/>
          </p:nvPr>
        </p:nvSpPr>
        <p:spPr>
          <a:xfrm>
            <a:off x="7018037" y="3532640"/>
            <a:ext cx="235874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9" name="Text Placeholder 14">
            <a:extLst>
              <a:ext uri="{FF2B5EF4-FFF2-40B4-BE49-F238E27FC236}">
                <a16:creationId xmlns="" xmlns:a16="http://schemas.microsoft.com/office/drawing/2014/main" id="{A3656830-2B4C-4F48-8EBD-F8C80C353FC4}"/>
              </a:ext>
            </a:extLst>
          </p:cNvPr>
          <p:cNvSpPr>
            <a:spLocks noGrp="1"/>
          </p:cNvSpPr>
          <p:nvPr>
            <p:ph type="body" sz="quarter" idx="24" hasCustomPrompt="1"/>
          </p:nvPr>
        </p:nvSpPr>
        <p:spPr>
          <a:xfrm>
            <a:off x="4263031" y="3532640"/>
            <a:ext cx="2358748"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 name="Title 1">
            <a:extLst>
              <a:ext uri="{FF2B5EF4-FFF2-40B4-BE49-F238E27FC236}">
                <a16:creationId xmlns="" xmlns:a16="http://schemas.microsoft.com/office/drawing/2014/main" id="{923D6999-ED11-424C-91FD-1ECD0CB9D272}"/>
              </a:ext>
            </a:extLst>
          </p:cNvPr>
          <p:cNvSpPr>
            <a:spLocks noGrp="1"/>
          </p:cNvSpPr>
          <p:nvPr>
            <p:ph type="title" hasCustomPrompt="1"/>
          </p:nvPr>
        </p:nvSpPr>
        <p:spPr>
          <a:xfrm>
            <a:off x="1142047" y="2768600"/>
            <a:ext cx="2439368" cy="1129164"/>
          </a:xfrm>
        </p:spPr>
        <p:txBody>
          <a:bodyPr anchor="t">
            <a:normAutofit/>
          </a:bodyPr>
          <a:lstStyle>
            <a:lvl1pP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749148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A0CE26C-A8CF-4DC0-9913-86FF0ED87623}"/>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7" name="Date Placeholder 6">
            <a:extLst>
              <a:ext uri="{FF2B5EF4-FFF2-40B4-BE49-F238E27FC236}">
                <a16:creationId xmlns="" xmlns:a16="http://schemas.microsoft.com/office/drawing/2014/main" id="{15DD4FC6-591F-4220-A331-724C4FE41E93}"/>
              </a:ext>
            </a:extLst>
          </p:cNvPr>
          <p:cNvSpPr>
            <a:spLocks noGrp="1"/>
          </p:cNvSpPr>
          <p:nvPr>
            <p:ph type="dt" sz="half" idx="10"/>
          </p:nvPr>
        </p:nvSpPr>
        <p:spPr/>
        <p:txBody>
          <a:bodyPr/>
          <a:lstStyle/>
          <a:p>
            <a:r>
              <a:rPr lang="en-US"/>
              <a:t>8/06/20XX</a:t>
            </a:r>
            <a:endParaRPr lang="en-US" dirty="0"/>
          </a:p>
        </p:txBody>
      </p:sp>
      <p:sp>
        <p:nvSpPr>
          <p:cNvPr id="8" name="Footer Placeholder 7">
            <a:extLst>
              <a:ext uri="{FF2B5EF4-FFF2-40B4-BE49-F238E27FC236}">
                <a16:creationId xmlns="" xmlns:a16="http://schemas.microsoft.com/office/drawing/2014/main" id="{A1506146-DCCA-4419-9FC3-7F33AEABA41D}"/>
              </a:ext>
            </a:extLst>
          </p:cNvPr>
          <p:cNvSpPr>
            <a:spLocks noGrp="1"/>
          </p:cNvSpPr>
          <p:nvPr>
            <p:ph type="ftr" sz="quarter" idx="11"/>
          </p:nvPr>
        </p:nvSpPr>
        <p:spPr/>
        <p:txBody>
          <a:bodyPr/>
          <a:lstStyle/>
          <a:p>
            <a:r>
              <a:rPr lang="en-US" dirty="0"/>
              <a:t>PITCH DECK</a:t>
            </a:r>
          </a:p>
        </p:txBody>
      </p:sp>
      <p:sp>
        <p:nvSpPr>
          <p:cNvPr id="9" name="Slide Number Placeholder 8">
            <a:extLst>
              <a:ext uri="{FF2B5EF4-FFF2-40B4-BE49-F238E27FC236}">
                <a16:creationId xmlns="" xmlns:a16="http://schemas.microsoft.com/office/drawing/2014/main" id="{4BDEDAF2-5575-4164-9610-7906C2033591}"/>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35" name="Text Placeholder 14">
            <a:extLst>
              <a:ext uri="{FF2B5EF4-FFF2-40B4-BE49-F238E27FC236}">
                <a16:creationId xmlns="" xmlns:a16="http://schemas.microsoft.com/office/drawing/2014/main" id="{0C598512-93DF-4C00-A3BC-4CFF184217A6}"/>
              </a:ext>
            </a:extLst>
          </p:cNvPr>
          <p:cNvSpPr>
            <a:spLocks noGrp="1"/>
          </p:cNvSpPr>
          <p:nvPr>
            <p:ph type="body" sz="quarter" idx="27" hasCustomPrompt="1"/>
          </p:nvPr>
        </p:nvSpPr>
        <p:spPr>
          <a:xfrm>
            <a:off x="511899" y="3639417"/>
            <a:ext cx="1966606"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36" name="Text Placeholder 14">
            <a:extLst>
              <a:ext uri="{FF2B5EF4-FFF2-40B4-BE49-F238E27FC236}">
                <a16:creationId xmlns="" xmlns:a16="http://schemas.microsoft.com/office/drawing/2014/main" id="{9AFC7B8A-881F-4E97-91D4-F41DFA6D8F8E}"/>
              </a:ext>
            </a:extLst>
          </p:cNvPr>
          <p:cNvSpPr>
            <a:spLocks noGrp="1"/>
          </p:cNvSpPr>
          <p:nvPr>
            <p:ph type="body" sz="quarter" idx="28" hasCustomPrompt="1"/>
          </p:nvPr>
        </p:nvSpPr>
        <p:spPr>
          <a:xfrm>
            <a:off x="511899" y="3965868"/>
            <a:ext cx="1966606"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7" name="Text Placeholder 14">
            <a:extLst>
              <a:ext uri="{FF2B5EF4-FFF2-40B4-BE49-F238E27FC236}">
                <a16:creationId xmlns="" xmlns:a16="http://schemas.microsoft.com/office/drawing/2014/main" id="{77B10018-89A9-49C8-8DCE-621EF9328C63}"/>
              </a:ext>
            </a:extLst>
          </p:cNvPr>
          <p:cNvSpPr>
            <a:spLocks noGrp="1"/>
          </p:cNvSpPr>
          <p:nvPr>
            <p:ph type="body" sz="quarter" idx="15" hasCustomPrompt="1"/>
          </p:nvPr>
        </p:nvSpPr>
        <p:spPr>
          <a:xfrm>
            <a:off x="2870160" y="3969556"/>
            <a:ext cx="1966606"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8" name="Text Placeholder 14">
            <a:extLst>
              <a:ext uri="{FF2B5EF4-FFF2-40B4-BE49-F238E27FC236}">
                <a16:creationId xmlns="" xmlns:a16="http://schemas.microsoft.com/office/drawing/2014/main" id="{342C0572-2FB8-4C18-AD74-75A165321342}"/>
              </a:ext>
            </a:extLst>
          </p:cNvPr>
          <p:cNvSpPr>
            <a:spLocks noGrp="1"/>
          </p:cNvSpPr>
          <p:nvPr>
            <p:ph type="body" sz="quarter" idx="17" hasCustomPrompt="1"/>
          </p:nvPr>
        </p:nvSpPr>
        <p:spPr>
          <a:xfrm>
            <a:off x="5228419" y="3953424"/>
            <a:ext cx="1966607"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9" name="Text Placeholder 14">
            <a:extLst>
              <a:ext uri="{FF2B5EF4-FFF2-40B4-BE49-F238E27FC236}">
                <a16:creationId xmlns="" xmlns:a16="http://schemas.microsoft.com/office/drawing/2014/main" id="{3495EE04-F172-4AD4-8FE7-4A03B1CE4F82}"/>
              </a:ext>
            </a:extLst>
          </p:cNvPr>
          <p:cNvSpPr>
            <a:spLocks noGrp="1"/>
          </p:cNvSpPr>
          <p:nvPr>
            <p:ph type="body" sz="quarter" idx="19" hasCustomPrompt="1"/>
          </p:nvPr>
        </p:nvSpPr>
        <p:spPr>
          <a:xfrm>
            <a:off x="7580468" y="3953424"/>
            <a:ext cx="1966607"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40" name="Text Placeholder 14">
            <a:extLst>
              <a:ext uri="{FF2B5EF4-FFF2-40B4-BE49-F238E27FC236}">
                <a16:creationId xmlns="" xmlns:a16="http://schemas.microsoft.com/office/drawing/2014/main" id="{F23ABA12-4A7C-42A2-9A8E-9E7F1A2BB230}"/>
              </a:ext>
            </a:extLst>
          </p:cNvPr>
          <p:cNvSpPr>
            <a:spLocks noGrp="1"/>
          </p:cNvSpPr>
          <p:nvPr>
            <p:ph type="body" sz="quarter" idx="29" hasCustomPrompt="1"/>
          </p:nvPr>
        </p:nvSpPr>
        <p:spPr>
          <a:xfrm>
            <a:off x="2821091" y="3639417"/>
            <a:ext cx="2064743"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41" name="Text Placeholder 14">
            <a:extLst>
              <a:ext uri="{FF2B5EF4-FFF2-40B4-BE49-F238E27FC236}">
                <a16:creationId xmlns="" xmlns:a16="http://schemas.microsoft.com/office/drawing/2014/main" id="{1E11CB21-11BD-400A-BC43-71A9AFA9282B}"/>
              </a:ext>
            </a:extLst>
          </p:cNvPr>
          <p:cNvSpPr>
            <a:spLocks noGrp="1"/>
          </p:cNvSpPr>
          <p:nvPr>
            <p:ph type="body" sz="quarter" idx="30" hasCustomPrompt="1"/>
          </p:nvPr>
        </p:nvSpPr>
        <p:spPr>
          <a:xfrm>
            <a:off x="5228419" y="3639417"/>
            <a:ext cx="1966607"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42" name="Text Placeholder 14">
            <a:extLst>
              <a:ext uri="{FF2B5EF4-FFF2-40B4-BE49-F238E27FC236}">
                <a16:creationId xmlns="" xmlns:a16="http://schemas.microsoft.com/office/drawing/2014/main" id="{02DE0CA8-2A1F-49D8-B9B6-BF353B9808C6}"/>
              </a:ext>
            </a:extLst>
          </p:cNvPr>
          <p:cNvSpPr>
            <a:spLocks noGrp="1"/>
          </p:cNvSpPr>
          <p:nvPr>
            <p:ph type="body" sz="quarter" idx="31" hasCustomPrompt="1"/>
          </p:nvPr>
        </p:nvSpPr>
        <p:spPr>
          <a:xfrm>
            <a:off x="7580468" y="3639417"/>
            <a:ext cx="1966607"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2" name="Title 1">
            <a:extLst>
              <a:ext uri="{FF2B5EF4-FFF2-40B4-BE49-F238E27FC236}">
                <a16:creationId xmlns="" xmlns:a16="http://schemas.microsoft.com/office/drawing/2014/main" id="{D55D3DD0-ED40-47C1-B841-046E1D918B22}"/>
              </a:ext>
            </a:extLst>
          </p:cNvPr>
          <p:cNvSpPr>
            <a:spLocks noGrp="1"/>
          </p:cNvSpPr>
          <p:nvPr>
            <p:ph type="title" hasCustomPrompt="1"/>
          </p:nvPr>
        </p:nvSpPr>
        <p:spPr>
          <a:xfrm>
            <a:off x="2023476" y="1581913"/>
            <a:ext cx="6011450" cy="634323"/>
          </a:xfrm>
        </p:spPr>
        <p:txBody>
          <a:bodyPr>
            <a:normAutofit/>
          </a:bodyPr>
          <a:lstStyle>
            <a:lvl1pPr algn="ctr">
              <a:lnSpc>
                <a:spcPct val="125000"/>
              </a:lnSpc>
              <a:defRPr sz="2800">
                <a:ln w="19050">
                  <a:solidFill>
                    <a:schemeClr val="bg1"/>
                  </a:solidFill>
                </a:ln>
              </a:defRPr>
            </a:lvl1pPr>
          </a:lstStyle>
          <a:p>
            <a:r>
              <a:rPr lang="en-US" dirty="0"/>
              <a:t>Click to add title</a:t>
            </a:r>
          </a:p>
        </p:txBody>
      </p:sp>
      <p:sp>
        <p:nvSpPr>
          <p:cNvPr id="4" name="Picture Placeholder 3">
            <a:extLst>
              <a:ext uri="{FF2B5EF4-FFF2-40B4-BE49-F238E27FC236}">
                <a16:creationId xmlns="" xmlns:a16="http://schemas.microsoft.com/office/drawing/2014/main" id="{23C97099-E767-429A-80C6-731FB9D295F4}"/>
              </a:ext>
            </a:extLst>
          </p:cNvPr>
          <p:cNvSpPr>
            <a:spLocks noGrp="1"/>
          </p:cNvSpPr>
          <p:nvPr>
            <p:ph type="pic" sz="quarter" idx="32"/>
          </p:nvPr>
        </p:nvSpPr>
        <p:spPr>
          <a:xfrm>
            <a:off x="1246256" y="2847098"/>
            <a:ext cx="497891" cy="603504"/>
          </a:xfrm>
        </p:spPr>
        <p:txBody>
          <a:bodyPr anchor="ctr">
            <a:normAutofit/>
          </a:bodyPr>
          <a:lstStyle>
            <a:lvl1pPr marL="0" indent="0" algn="ctr">
              <a:buNone/>
              <a:defRPr sz="900">
                <a:solidFill>
                  <a:schemeClr val="bg1"/>
                </a:solidFill>
              </a:defRPr>
            </a:lvl1pPr>
          </a:lstStyle>
          <a:p>
            <a:endParaRPr lang="en-US" dirty="0"/>
          </a:p>
        </p:txBody>
      </p:sp>
      <p:sp>
        <p:nvSpPr>
          <p:cNvPr id="22" name="Picture Placeholder 3">
            <a:extLst>
              <a:ext uri="{FF2B5EF4-FFF2-40B4-BE49-F238E27FC236}">
                <a16:creationId xmlns="" xmlns:a16="http://schemas.microsoft.com/office/drawing/2014/main" id="{E2E22B87-E0E3-4234-B4FA-C9FC97DEDCB3}"/>
              </a:ext>
            </a:extLst>
          </p:cNvPr>
          <p:cNvSpPr>
            <a:spLocks noGrp="1"/>
          </p:cNvSpPr>
          <p:nvPr>
            <p:ph type="pic" sz="quarter" idx="33"/>
          </p:nvPr>
        </p:nvSpPr>
        <p:spPr>
          <a:xfrm>
            <a:off x="3604516" y="2847098"/>
            <a:ext cx="497891" cy="603504"/>
          </a:xfrm>
        </p:spPr>
        <p:txBody>
          <a:bodyPr anchor="ctr">
            <a:normAutofit/>
          </a:bodyPr>
          <a:lstStyle>
            <a:lvl1pPr marL="0" indent="0" algn="ctr">
              <a:buNone/>
              <a:defRPr sz="900">
                <a:solidFill>
                  <a:schemeClr val="bg1"/>
                </a:solidFill>
              </a:defRPr>
            </a:lvl1pPr>
          </a:lstStyle>
          <a:p>
            <a:endParaRPr lang="en-US" dirty="0"/>
          </a:p>
        </p:txBody>
      </p:sp>
      <p:sp>
        <p:nvSpPr>
          <p:cNvPr id="24" name="Picture Placeholder 3">
            <a:extLst>
              <a:ext uri="{FF2B5EF4-FFF2-40B4-BE49-F238E27FC236}">
                <a16:creationId xmlns="" xmlns:a16="http://schemas.microsoft.com/office/drawing/2014/main" id="{8EF1B794-5E10-4558-B229-0D8F5895CCAE}"/>
              </a:ext>
            </a:extLst>
          </p:cNvPr>
          <p:cNvSpPr>
            <a:spLocks noGrp="1"/>
          </p:cNvSpPr>
          <p:nvPr>
            <p:ph type="pic" sz="quarter" idx="34"/>
          </p:nvPr>
        </p:nvSpPr>
        <p:spPr>
          <a:xfrm>
            <a:off x="5962777" y="2847098"/>
            <a:ext cx="497891" cy="603504"/>
          </a:xfrm>
        </p:spPr>
        <p:txBody>
          <a:bodyPr anchor="ctr">
            <a:normAutofit/>
          </a:bodyPr>
          <a:lstStyle>
            <a:lvl1pPr marL="0" indent="0" algn="ctr">
              <a:buNone/>
              <a:defRPr sz="900">
                <a:solidFill>
                  <a:schemeClr val="bg1"/>
                </a:solidFill>
              </a:defRPr>
            </a:lvl1pPr>
          </a:lstStyle>
          <a:p>
            <a:endParaRPr lang="en-US" dirty="0"/>
          </a:p>
        </p:txBody>
      </p:sp>
      <p:sp>
        <p:nvSpPr>
          <p:cNvPr id="25" name="Picture Placeholder 3">
            <a:extLst>
              <a:ext uri="{FF2B5EF4-FFF2-40B4-BE49-F238E27FC236}">
                <a16:creationId xmlns="" xmlns:a16="http://schemas.microsoft.com/office/drawing/2014/main" id="{5ECB6791-2C34-417D-9AB9-03C9A8BBDF91}"/>
              </a:ext>
            </a:extLst>
          </p:cNvPr>
          <p:cNvSpPr>
            <a:spLocks noGrp="1"/>
          </p:cNvSpPr>
          <p:nvPr>
            <p:ph type="pic" sz="quarter" idx="35"/>
          </p:nvPr>
        </p:nvSpPr>
        <p:spPr>
          <a:xfrm>
            <a:off x="8314824" y="2847098"/>
            <a:ext cx="497891" cy="603504"/>
          </a:xfrm>
        </p:spPr>
        <p:txBody>
          <a:bodyPr anchor="ctr">
            <a:normAutofit/>
          </a:bodyPr>
          <a:lstStyle>
            <a:lvl1pPr marL="0" indent="0" algn="ctr">
              <a:buNone/>
              <a:defRPr sz="900">
                <a:solidFill>
                  <a:schemeClr val="bg1"/>
                </a:solidFill>
              </a:defRPr>
            </a:lvl1pPr>
          </a:lstStyle>
          <a:p>
            <a:endParaRPr lang="en-US" dirty="0"/>
          </a:p>
        </p:txBody>
      </p:sp>
    </p:spTree>
    <p:extLst>
      <p:ext uri="{BB962C8B-B14F-4D97-AF65-F5344CB8AC3E}">
        <p14:creationId xmlns:p14="http://schemas.microsoft.com/office/powerpoint/2010/main" val="3445192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57C8E50C-1C7A-4E62-B38F-3E12A174C85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394" y="0"/>
            <a:ext cx="10055612" cy="6858000"/>
          </a:xfrm>
          <a:prstGeom prst="rect">
            <a:avLst/>
          </a:prstGeom>
        </p:spPr>
      </p:pic>
      <p:sp>
        <p:nvSpPr>
          <p:cNvPr id="7" name="Picture Placeholder 7">
            <a:extLst>
              <a:ext uri="{FF2B5EF4-FFF2-40B4-BE49-F238E27FC236}">
                <a16:creationId xmlns="" xmlns:a16="http://schemas.microsoft.com/office/drawing/2014/main" id="{7AF7405C-6DF9-4409-85F0-8C1DCCC0AC61}"/>
              </a:ext>
            </a:extLst>
          </p:cNvPr>
          <p:cNvSpPr>
            <a:spLocks noGrp="1"/>
          </p:cNvSpPr>
          <p:nvPr>
            <p:ph type="pic" sz="quarter" idx="13" hasCustomPrompt="1"/>
          </p:nvPr>
        </p:nvSpPr>
        <p:spPr>
          <a:xfrm>
            <a:off x="513620" y="729926"/>
            <a:ext cx="5326889" cy="5388772"/>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 xmlns:a16="http://schemas.microsoft.com/office/drawing/2014/main" id="{4C883B71-4A78-4B93-97F2-F54D7DC10020}"/>
              </a:ext>
            </a:extLst>
          </p:cNvPr>
          <p:cNvSpPr>
            <a:spLocks noGrp="1"/>
          </p:cNvSpPr>
          <p:nvPr>
            <p:ph type="title" hasCustomPrompt="1"/>
          </p:nvPr>
        </p:nvSpPr>
        <p:spPr>
          <a:xfrm>
            <a:off x="5335856" y="1881922"/>
            <a:ext cx="4743090" cy="3084630"/>
          </a:xfrm>
          <a:solidFill>
            <a:schemeClr val="bg2">
              <a:alpha val="93000"/>
            </a:schemeClr>
          </a:solidFill>
        </p:spPr>
        <p:txBody>
          <a:bodyPr lIns="694944" tIns="713232" anchor="t">
            <a:normAutofit/>
          </a:bodyPr>
          <a:lstStyle>
            <a:lvl1pPr algn="l">
              <a:lnSpc>
                <a:spcPct val="100000"/>
              </a:lnSpc>
              <a:defRPr sz="2800"/>
            </a:lvl1pPr>
          </a:lstStyle>
          <a:p>
            <a:r>
              <a:rPr lang="en-US" dirty="0"/>
              <a:t>Click to add title</a:t>
            </a:r>
          </a:p>
        </p:txBody>
      </p:sp>
      <p:sp>
        <p:nvSpPr>
          <p:cNvPr id="9" name="Text Placeholder 17">
            <a:extLst>
              <a:ext uri="{FF2B5EF4-FFF2-40B4-BE49-F238E27FC236}">
                <a16:creationId xmlns="" xmlns:a16="http://schemas.microsoft.com/office/drawing/2014/main" id="{83F286D7-A050-456B-BDD3-3FFAA21A8099}"/>
              </a:ext>
            </a:extLst>
          </p:cNvPr>
          <p:cNvSpPr>
            <a:spLocks noGrp="1"/>
          </p:cNvSpPr>
          <p:nvPr>
            <p:ph type="body" sz="quarter" idx="15" hasCustomPrompt="1"/>
          </p:nvPr>
        </p:nvSpPr>
        <p:spPr>
          <a:xfrm>
            <a:off x="5840509" y="3201410"/>
            <a:ext cx="3807049" cy="1291638"/>
          </a:xfrm>
        </p:spPr>
        <p:txBody>
          <a:bodyPr>
            <a:noAutofit/>
          </a:bodyPr>
          <a:lstStyle>
            <a:lvl1pPr marL="0" indent="0" algn="l">
              <a:lnSpc>
                <a:spcPct val="125000"/>
              </a:lnSpc>
              <a:buNone/>
              <a:defRPr sz="1400" spc="100" baseline="0">
                <a:solidFill>
                  <a:schemeClr val="accent2"/>
                </a:solidFill>
              </a:defRPr>
            </a:lvl1pPr>
          </a:lstStyle>
          <a:p>
            <a:pPr lvl="0"/>
            <a:r>
              <a:rPr lang="en-US"/>
              <a:t>Click to add text</a:t>
            </a:r>
          </a:p>
        </p:txBody>
      </p:sp>
      <p:sp>
        <p:nvSpPr>
          <p:cNvPr id="3" name="Date Placeholder 2">
            <a:extLst>
              <a:ext uri="{FF2B5EF4-FFF2-40B4-BE49-F238E27FC236}">
                <a16:creationId xmlns="" xmlns:a16="http://schemas.microsoft.com/office/drawing/2014/main" id="{4A927E28-2C60-4D18-8BB3-DC9627E13C59}"/>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4290EE45-541D-483E-A0B8-5997A2F98DA3}"/>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504E100B-E96A-45D4-9553-51CF2CBA55DD}"/>
              </a:ext>
            </a:extLst>
          </p:cNvPr>
          <p:cNvSpPr>
            <a:spLocks noGrp="1"/>
          </p:cNvSpPr>
          <p:nvPr>
            <p:ph type="sldNum" sz="quarter" idx="12"/>
          </p:nvPr>
        </p:nvSpPr>
        <p:spPr/>
        <p:txBody>
          <a:bodyPr/>
          <a:lstStyle/>
          <a:p>
            <a:fld id="{A402E4C0-AD5E-4E8C-9F21-7CCE474BDCEB}" type="slidenum">
              <a:rPr lang="en-US" smtClean="0"/>
              <a:t>‹#›</a:t>
            </a:fld>
            <a:endParaRPr lang="en-US" dirty="0"/>
          </a:p>
        </p:txBody>
      </p:sp>
    </p:spTree>
    <p:extLst>
      <p:ext uri="{BB962C8B-B14F-4D97-AF65-F5344CB8AC3E}">
        <p14:creationId xmlns:p14="http://schemas.microsoft.com/office/powerpoint/2010/main" val="1770124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ny Overview">
    <p:spTree>
      <p:nvGrpSpPr>
        <p:cNvPr id="1" name=""/>
        <p:cNvGrpSpPr/>
        <p:nvPr/>
      </p:nvGrpSpPr>
      <p:grpSpPr>
        <a:xfrm>
          <a:off x="0" y="0"/>
          <a:ext cx="0" cy="0"/>
          <a:chOff x="0" y="0"/>
          <a:chExt cx="0" cy="0"/>
        </a:xfrm>
      </p:grpSpPr>
      <p:sp>
        <p:nvSpPr>
          <p:cNvPr id="5" name="Picture Placeholder 7">
            <a:extLst>
              <a:ext uri="{FF2B5EF4-FFF2-40B4-BE49-F238E27FC236}">
                <a16:creationId xmlns="" xmlns:a16="http://schemas.microsoft.com/office/drawing/2014/main" id="{E757B982-FF4B-4902-B808-FC325983FD9C}"/>
              </a:ext>
            </a:extLst>
          </p:cNvPr>
          <p:cNvSpPr>
            <a:spLocks noGrp="1"/>
          </p:cNvSpPr>
          <p:nvPr>
            <p:ph type="pic" sz="quarter" idx="13" hasCustomPrompt="1"/>
          </p:nvPr>
        </p:nvSpPr>
        <p:spPr>
          <a:xfrm flipH="1">
            <a:off x="0" y="0"/>
            <a:ext cx="10058400" cy="6858000"/>
          </a:xfrm>
        </p:spPr>
        <p:txBody>
          <a:bodyPr/>
          <a:lstStyle>
            <a:lvl1pPr marL="0" indent="0" algn="ctr">
              <a:buNone/>
              <a:defRPr>
                <a:solidFill>
                  <a:schemeClr val="tx1"/>
                </a:solidFill>
              </a:defRPr>
            </a:lvl1pPr>
          </a:lstStyle>
          <a:p>
            <a:r>
              <a:rPr lang="en-US" dirty="0"/>
              <a:t>Click to add photo</a:t>
            </a:r>
          </a:p>
        </p:txBody>
      </p:sp>
      <p:sp>
        <p:nvSpPr>
          <p:cNvPr id="2" name="Title 1">
            <a:extLst>
              <a:ext uri="{FF2B5EF4-FFF2-40B4-BE49-F238E27FC236}">
                <a16:creationId xmlns="" xmlns:a16="http://schemas.microsoft.com/office/drawing/2014/main" id="{4D7337BF-9564-499D-91CE-9DDD9C969339}"/>
              </a:ext>
            </a:extLst>
          </p:cNvPr>
          <p:cNvSpPr>
            <a:spLocks noGrp="1"/>
          </p:cNvSpPr>
          <p:nvPr>
            <p:ph type="title" hasCustomPrompt="1"/>
          </p:nvPr>
        </p:nvSpPr>
        <p:spPr>
          <a:xfrm>
            <a:off x="1157764" y="1371601"/>
            <a:ext cx="7742873" cy="985791"/>
          </a:xfrm>
        </p:spPr>
        <p:txBody>
          <a:bodyPr>
            <a:noAutofit/>
          </a:bodyPr>
          <a:lstStyle>
            <a:lvl1pPr algn="ctr">
              <a:defRPr sz="54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627900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Model">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2684757-E21D-414B-B627-1E0D15F89CA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394" y="0"/>
            <a:ext cx="10055612" cy="6858000"/>
          </a:xfrm>
          <a:prstGeom prst="rect">
            <a:avLst/>
          </a:prstGeom>
        </p:spPr>
      </p:pic>
      <p:sp>
        <p:nvSpPr>
          <p:cNvPr id="11" name="Picture Placeholder 7">
            <a:extLst>
              <a:ext uri="{FF2B5EF4-FFF2-40B4-BE49-F238E27FC236}">
                <a16:creationId xmlns="" xmlns:a16="http://schemas.microsoft.com/office/drawing/2014/main" id="{927250C7-CB58-468C-B8BB-17DB85D4F242}"/>
              </a:ext>
            </a:extLst>
          </p:cNvPr>
          <p:cNvSpPr>
            <a:spLocks noGrp="1"/>
          </p:cNvSpPr>
          <p:nvPr>
            <p:ph type="pic" sz="quarter" idx="13" hasCustomPrompt="1"/>
          </p:nvPr>
        </p:nvSpPr>
        <p:spPr>
          <a:xfrm>
            <a:off x="4134684" y="0"/>
            <a:ext cx="5937467" cy="6867376"/>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 xmlns:a16="http://schemas.microsoft.com/office/drawing/2014/main" id="{376BB3F6-84AB-40BA-9D7D-7C1E13C0E159}"/>
              </a:ext>
            </a:extLst>
          </p:cNvPr>
          <p:cNvSpPr>
            <a:spLocks noGrp="1"/>
          </p:cNvSpPr>
          <p:nvPr>
            <p:ph type="title" hasCustomPrompt="1"/>
          </p:nvPr>
        </p:nvSpPr>
        <p:spPr>
          <a:xfrm>
            <a:off x="0" y="1036629"/>
            <a:ext cx="4955857" cy="4784742"/>
          </a:xfrm>
          <a:solidFill>
            <a:schemeClr val="accent6">
              <a:alpha val="80000"/>
            </a:schemeClr>
          </a:solidFill>
        </p:spPr>
        <p:txBody>
          <a:bodyPr lIns="822960" tIns="640080" anchor="t">
            <a:normAutofit/>
          </a:bodyPr>
          <a:lstStyle>
            <a:lvl1pPr algn="l">
              <a:lnSpc>
                <a:spcPct val="100000"/>
              </a:lnSpc>
              <a:defRPr sz="2800"/>
            </a:lvl1pPr>
          </a:lstStyle>
          <a:p>
            <a:r>
              <a:rPr lang="en-US" dirty="0"/>
              <a:t>Click to add title</a:t>
            </a:r>
          </a:p>
        </p:txBody>
      </p:sp>
      <p:sp>
        <p:nvSpPr>
          <p:cNvPr id="16" name="Text Placeholder 14">
            <a:extLst>
              <a:ext uri="{FF2B5EF4-FFF2-40B4-BE49-F238E27FC236}">
                <a16:creationId xmlns="" xmlns:a16="http://schemas.microsoft.com/office/drawing/2014/main" id="{6A7AB969-4D8E-41B0-A403-6D1D41CD5167}"/>
              </a:ext>
            </a:extLst>
          </p:cNvPr>
          <p:cNvSpPr>
            <a:spLocks noGrp="1"/>
          </p:cNvSpPr>
          <p:nvPr>
            <p:ph type="body" sz="quarter" idx="22" hasCustomPrompt="1"/>
          </p:nvPr>
        </p:nvSpPr>
        <p:spPr>
          <a:xfrm>
            <a:off x="601438" y="2368508"/>
            <a:ext cx="393610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15" name="Text Placeholder 14">
            <a:extLst>
              <a:ext uri="{FF2B5EF4-FFF2-40B4-BE49-F238E27FC236}">
                <a16:creationId xmlns="" xmlns:a16="http://schemas.microsoft.com/office/drawing/2014/main" id="{08F82904-47D8-4EB9-A697-8ED11274C40F}"/>
              </a:ext>
            </a:extLst>
          </p:cNvPr>
          <p:cNvSpPr>
            <a:spLocks noGrp="1"/>
          </p:cNvSpPr>
          <p:nvPr>
            <p:ph type="body" sz="quarter" idx="18" hasCustomPrompt="1"/>
          </p:nvPr>
        </p:nvSpPr>
        <p:spPr>
          <a:xfrm>
            <a:off x="601439" y="2605042"/>
            <a:ext cx="3936100" cy="801073"/>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22" name="Text Placeholder 14">
            <a:extLst>
              <a:ext uri="{FF2B5EF4-FFF2-40B4-BE49-F238E27FC236}">
                <a16:creationId xmlns="" xmlns:a16="http://schemas.microsoft.com/office/drawing/2014/main" id="{44501739-C457-4C98-A458-5B3639CFB821}"/>
              </a:ext>
            </a:extLst>
          </p:cNvPr>
          <p:cNvSpPr>
            <a:spLocks noGrp="1"/>
          </p:cNvSpPr>
          <p:nvPr>
            <p:ph type="body" sz="quarter" idx="24" hasCustomPrompt="1"/>
          </p:nvPr>
        </p:nvSpPr>
        <p:spPr>
          <a:xfrm>
            <a:off x="601438" y="3544631"/>
            <a:ext cx="393610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21" name="Text Placeholder 14">
            <a:extLst>
              <a:ext uri="{FF2B5EF4-FFF2-40B4-BE49-F238E27FC236}">
                <a16:creationId xmlns="" xmlns:a16="http://schemas.microsoft.com/office/drawing/2014/main" id="{503766A8-C36E-4337-9DB4-358A28B74319}"/>
              </a:ext>
            </a:extLst>
          </p:cNvPr>
          <p:cNvSpPr>
            <a:spLocks noGrp="1"/>
          </p:cNvSpPr>
          <p:nvPr>
            <p:ph type="body" sz="quarter" idx="23" hasCustomPrompt="1"/>
          </p:nvPr>
        </p:nvSpPr>
        <p:spPr>
          <a:xfrm>
            <a:off x="601439" y="3781163"/>
            <a:ext cx="3936100" cy="801073"/>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24" name="Text Placeholder 14">
            <a:extLst>
              <a:ext uri="{FF2B5EF4-FFF2-40B4-BE49-F238E27FC236}">
                <a16:creationId xmlns="" xmlns:a16="http://schemas.microsoft.com/office/drawing/2014/main" id="{5F947925-2465-45AC-9A1E-7153477BBEEC}"/>
              </a:ext>
            </a:extLst>
          </p:cNvPr>
          <p:cNvSpPr>
            <a:spLocks noGrp="1"/>
          </p:cNvSpPr>
          <p:nvPr>
            <p:ph type="body" sz="quarter" idx="26" hasCustomPrompt="1"/>
          </p:nvPr>
        </p:nvSpPr>
        <p:spPr>
          <a:xfrm>
            <a:off x="601438" y="4739241"/>
            <a:ext cx="393610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23" name="Text Placeholder 14">
            <a:extLst>
              <a:ext uri="{FF2B5EF4-FFF2-40B4-BE49-F238E27FC236}">
                <a16:creationId xmlns="" xmlns:a16="http://schemas.microsoft.com/office/drawing/2014/main" id="{6FC86B0E-A85D-444A-BC2A-B7A5FF1D48D5}"/>
              </a:ext>
            </a:extLst>
          </p:cNvPr>
          <p:cNvSpPr>
            <a:spLocks noGrp="1"/>
          </p:cNvSpPr>
          <p:nvPr>
            <p:ph type="body" sz="quarter" idx="25" hasCustomPrompt="1"/>
          </p:nvPr>
        </p:nvSpPr>
        <p:spPr>
          <a:xfrm>
            <a:off x="601439" y="4975775"/>
            <a:ext cx="3936100" cy="546815"/>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5" name="Date Placeholder 4">
            <a:extLst>
              <a:ext uri="{FF2B5EF4-FFF2-40B4-BE49-F238E27FC236}">
                <a16:creationId xmlns="" xmlns:a16="http://schemas.microsoft.com/office/drawing/2014/main" id="{BBA930A0-A89C-48EB-A039-375BDA735BBF}"/>
              </a:ext>
            </a:extLst>
          </p:cNvPr>
          <p:cNvSpPr>
            <a:spLocks noGrp="1"/>
          </p:cNvSpPr>
          <p:nvPr>
            <p:ph type="dt" sz="half" idx="10"/>
          </p:nvPr>
        </p:nvSpPr>
        <p:spPr/>
        <p:txBody>
          <a:bodyPr/>
          <a:lstStyle/>
          <a:p>
            <a:r>
              <a:rPr lang="en-US"/>
              <a:t>8/06/20XX</a:t>
            </a:r>
            <a:endParaRPr lang="en-US" dirty="0"/>
          </a:p>
        </p:txBody>
      </p:sp>
      <p:sp>
        <p:nvSpPr>
          <p:cNvPr id="6" name="Footer Placeholder 5">
            <a:extLst>
              <a:ext uri="{FF2B5EF4-FFF2-40B4-BE49-F238E27FC236}">
                <a16:creationId xmlns="" xmlns:a16="http://schemas.microsoft.com/office/drawing/2014/main" id="{A02A2494-B27D-418F-9D5E-8DE4FFB491B3}"/>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 xmlns:a16="http://schemas.microsoft.com/office/drawing/2014/main" id="{04B0DC46-AFFB-4CCA-B5AE-7028C4E26619}"/>
              </a:ext>
            </a:extLst>
          </p:cNvPr>
          <p:cNvSpPr>
            <a:spLocks noGrp="1"/>
          </p:cNvSpPr>
          <p:nvPr>
            <p:ph type="sldNum" sz="quarter" idx="12"/>
          </p:nvPr>
        </p:nvSpPr>
        <p:spPr/>
        <p:txBody>
          <a:bodyPr/>
          <a:lstStyle/>
          <a:p>
            <a:fld id="{A402E4C0-AD5E-4E8C-9F21-7CCE474BDCEB}" type="slidenum">
              <a:rPr lang="en-US" smtClean="0"/>
              <a:t>‹#›</a:t>
            </a:fld>
            <a:endParaRPr lang="en-US" dirty="0"/>
          </a:p>
        </p:txBody>
      </p:sp>
    </p:spTree>
    <p:extLst>
      <p:ext uri="{BB962C8B-B14F-4D97-AF65-F5344CB8AC3E}">
        <p14:creationId xmlns:p14="http://schemas.microsoft.com/office/powerpoint/2010/main" val="2331967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ket Overview">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927D588-C832-4149-9B9F-D817459D8B7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394" y="0"/>
            <a:ext cx="10055612" cy="6858000"/>
          </a:xfrm>
          <a:prstGeom prst="rect">
            <a:avLst/>
          </a:prstGeom>
        </p:spPr>
      </p:pic>
      <p:sp>
        <p:nvSpPr>
          <p:cNvPr id="5" name="Date Placeholder 4">
            <a:extLst>
              <a:ext uri="{FF2B5EF4-FFF2-40B4-BE49-F238E27FC236}">
                <a16:creationId xmlns="" xmlns:a16="http://schemas.microsoft.com/office/drawing/2014/main" id="{A410CE2C-509A-4C33-AB34-6F278F1171B9}"/>
              </a:ext>
            </a:extLst>
          </p:cNvPr>
          <p:cNvSpPr>
            <a:spLocks noGrp="1"/>
          </p:cNvSpPr>
          <p:nvPr>
            <p:ph type="dt" sz="half" idx="10"/>
          </p:nvPr>
        </p:nvSpPr>
        <p:spPr/>
        <p:txBody>
          <a:bodyPr/>
          <a:lstStyle/>
          <a:p>
            <a:r>
              <a:rPr lang="en-US"/>
              <a:t>8/06/20XX</a:t>
            </a:r>
            <a:endParaRPr lang="en-US" dirty="0"/>
          </a:p>
        </p:txBody>
      </p:sp>
      <p:sp>
        <p:nvSpPr>
          <p:cNvPr id="6" name="Footer Placeholder 5">
            <a:extLst>
              <a:ext uri="{FF2B5EF4-FFF2-40B4-BE49-F238E27FC236}">
                <a16:creationId xmlns="" xmlns:a16="http://schemas.microsoft.com/office/drawing/2014/main" id="{78F06B8C-060C-4139-B354-239A56BB3422}"/>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 xmlns:a16="http://schemas.microsoft.com/office/drawing/2014/main" id="{957BE7C0-2680-40FD-88E4-27D6E7775DF3}"/>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0" name="Text Placeholder 14">
            <a:extLst>
              <a:ext uri="{FF2B5EF4-FFF2-40B4-BE49-F238E27FC236}">
                <a16:creationId xmlns="" xmlns:a16="http://schemas.microsoft.com/office/drawing/2014/main" id="{01941F94-25C7-46EC-89FE-B12B54F77CFA}"/>
              </a:ext>
            </a:extLst>
          </p:cNvPr>
          <p:cNvSpPr>
            <a:spLocks noGrp="1"/>
          </p:cNvSpPr>
          <p:nvPr>
            <p:ph type="body" sz="quarter" idx="20" hasCustomPrompt="1"/>
          </p:nvPr>
        </p:nvSpPr>
        <p:spPr>
          <a:xfrm>
            <a:off x="673263" y="4076965"/>
            <a:ext cx="2504602"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sp>
        <p:nvSpPr>
          <p:cNvPr id="11" name="Text Placeholder 10">
            <a:extLst>
              <a:ext uri="{FF2B5EF4-FFF2-40B4-BE49-F238E27FC236}">
                <a16:creationId xmlns="" xmlns:a16="http://schemas.microsoft.com/office/drawing/2014/main" id="{1DE2747E-A71B-4917-8960-56D4F927D8C5}"/>
              </a:ext>
            </a:extLst>
          </p:cNvPr>
          <p:cNvSpPr>
            <a:spLocks noGrp="1"/>
          </p:cNvSpPr>
          <p:nvPr>
            <p:ph type="body" sz="quarter" idx="14" hasCustomPrompt="1"/>
          </p:nvPr>
        </p:nvSpPr>
        <p:spPr>
          <a:xfrm>
            <a:off x="990882" y="2806966"/>
            <a:ext cx="2221830"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a:t>Add title</a:t>
            </a:r>
          </a:p>
        </p:txBody>
      </p:sp>
      <p:sp>
        <p:nvSpPr>
          <p:cNvPr id="12" name="Text Placeholder 14">
            <a:extLst>
              <a:ext uri="{FF2B5EF4-FFF2-40B4-BE49-F238E27FC236}">
                <a16:creationId xmlns="" xmlns:a16="http://schemas.microsoft.com/office/drawing/2014/main" id="{B3830FC7-44D5-48CD-AA84-4E262F2EB8C8}"/>
              </a:ext>
            </a:extLst>
          </p:cNvPr>
          <p:cNvSpPr>
            <a:spLocks noGrp="1"/>
          </p:cNvSpPr>
          <p:nvPr>
            <p:ph type="body" sz="quarter" idx="21" hasCustomPrompt="1"/>
          </p:nvPr>
        </p:nvSpPr>
        <p:spPr>
          <a:xfrm>
            <a:off x="3868947" y="4076965"/>
            <a:ext cx="2504601"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sp>
        <p:nvSpPr>
          <p:cNvPr id="13" name="Text Placeholder 14">
            <a:extLst>
              <a:ext uri="{FF2B5EF4-FFF2-40B4-BE49-F238E27FC236}">
                <a16:creationId xmlns="" xmlns:a16="http://schemas.microsoft.com/office/drawing/2014/main" id="{51F423C9-E1B4-4BD9-98A5-9397C32447D9}"/>
              </a:ext>
            </a:extLst>
          </p:cNvPr>
          <p:cNvSpPr>
            <a:spLocks noGrp="1"/>
          </p:cNvSpPr>
          <p:nvPr>
            <p:ph type="body" sz="quarter" idx="23" hasCustomPrompt="1"/>
          </p:nvPr>
        </p:nvSpPr>
        <p:spPr>
          <a:xfrm>
            <a:off x="7064630" y="4076965"/>
            <a:ext cx="2494603"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cxnSp>
        <p:nvCxnSpPr>
          <p:cNvPr id="14" name="Straight Connector 13">
            <a:extLst>
              <a:ext uri="{FF2B5EF4-FFF2-40B4-BE49-F238E27FC236}">
                <a16:creationId xmlns="" xmlns:a16="http://schemas.microsoft.com/office/drawing/2014/main" id="{A0DF3CDE-1C08-4B0C-8DC3-9FCBBD3E61D4}"/>
              </a:ext>
            </a:extLst>
          </p:cNvPr>
          <p:cNvCxnSpPr>
            <a:cxnSpLocks/>
          </p:cNvCxnSpPr>
          <p:nvPr userDrawn="1"/>
        </p:nvCxnSpPr>
        <p:spPr>
          <a:xfrm>
            <a:off x="686824" y="3939883"/>
            <a:ext cx="239553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Text Placeholder 10">
            <a:extLst>
              <a:ext uri="{FF2B5EF4-FFF2-40B4-BE49-F238E27FC236}">
                <a16:creationId xmlns="" xmlns:a16="http://schemas.microsoft.com/office/drawing/2014/main" id="{C026C956-C6C4-4010-889F-B8D762036464}"/>
              </a:ext>
            </a:extLst>
          </p:cNvPr>
          <p:cNvSpPr>
            <a:spLocks noGrp="1"/>
          </p:cNvSpPr>
          <p:nvPr>
            <p:ph type="body" sz="quarter" idx="24" hasCustomPrompt="1"/>
          </p:nvPr>
        </p:nvSpPr>
        <p:spPr>
          <a:xfrm>
            <a:off x="4185493" y="2806966"/>
            <a:ext cx="2221830"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a:t>Add title</a:t>
            </a:r>
          </a:p>
        </p:txBody>
      </p:sp>
      <p:sp>
        <p:nvSpPr>
          <p:cNvPr id="16" name="Text Placeholder 10">
            <a:extLst>
              <a:ext uri="{FF2B5EF4-FFF2-40B4-BE49-F238E27FC236}">
                <a16:creationId xmlns="" xmlns:a16="http://schemas.microsoft.com/office/drawing/2014/main" id="{A4D363AD-B16F-46C4-9856-EA9EAC699EF7}"/>
              </a:ext>
            </a:extLst>
          </p:cNvPr>
          <p:cNvSpPr>
            <a:spLocks noGrp="1"/>
          </p:cNvSpPr>
          <p:nvPr>
            <p:ph type="body" sz="quarter" idx="25" hasCustomPrompt="1"/>
          </p:nvPr>
        </p:nvSpPr>
        <p:spPr>
          <a:xfrm>
            <a:off x="7375644" y="2806966"/>
            <a:ext cx="2221830"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dirty="0"/>
              <a:t>Add title</a:t>
            </a:r>
          </a:p>
        </p:txBody>
      </p:sp>
      <p:cxnSp>
        <p:nvCxnSpPr>
          <p:cNvPr id="26" name="Straight Connector 25">
            <a:extLst>
              <a:ext uri="{FF2B5EF4-FFF2-40B4-BE49-F238E27FC236}">
                <a16:creationId xmlns="" xmlns:a16="http://schemas.microsoft.com/office/drawing/2014/main" id="{D6E9BAEE-70B0-4F15-B6B7-D5AE0227618F}"/>
              </a:ext>
            </a:extLst>
          </p:cNvPr>
          <p:cNvCxnSpPr>
            <a:cxnSpLocks/>
          </p:cNvCxnSpPr>
          <p:nvPr userDrawn="1"/>
        </p:nvCxnSpPr>
        <p:spPr>
          <a:xfrm>
            <a:off x="3876971" y="3939883"/>
            <a:ext cx="239553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8F0848BB-EF65-4D43-AC18-9C4F4749CA6D}"/>
              </a:ext>
            </a:extLst>
          </p:cNvPr>
          <p:cNvCxnSpPr>
            <a:cxnSpLocks/>
          </p:cNvCxnSpPr>
          <p:nvPr userDrawn="1"/>
        </p:nvCxnSpPr>
        <p:spPr>
          <a:xfrm>
            <a:off x="7067121" y="3939883"/>
            <a:ext cx="239553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 xmlns:a16="http://schemas.microsoft.com/office/drawing/2014/main" id="{C7CA7F01-3F2D-4396-A7D4-3D21C56D7FCC}"/>
              </a:ext>
            </a:extLst>
          </p:cNvPr>
          <p:cNvSpPr>
            <a:spLocks noGrp="1"/>
          </p:cNvSpPr>
          <p:nvPr>
            <p:ph type="title" hasCustomPrompt="1"/>
          </p:nvPr>
        </p:nvSpPr>
        <p:spPr>
          <a:xfrm>
            <a:off x="601439" y="1643321"/>
            <a:ext cx="4006723" cy="466344"/>
          </a:xfrm>
        </p:spPr>
        <p:txBody>
          <a:bodyPr>
            <a:noAutofit/>
          </a:bodyPr>
          <a:lstStyle>
            <a:lvl1pPr>
              <a:lnSpc>
                <a:spcPct val="100000"/>
              </a:lnSpc>
              <a:defRPr sz="28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692045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930B4CC-1CD5-414E-92CD-721B331F6F0F}"/>
              </a:ext>
            </a:extLst>
          </p:cNvPr>
          <p:cNvSpPr>
            <a:spLocks noGrp="1"/>
          </p:cNvSpPr>
          <p:nvPr>
            <p:ph type="title"/>
          </p:nvPr>
        </p:nvSpPr>
        <p:spPr>
          <a:xfrm>
            <a:off x="691515" y="365127"/>
            <a:ext cx="867537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2A47427-FA4C-4262-9C2A-A640B569D453}"/>
              </a:ext>
            </a:extLst>
          </p:cNvPr>
          <p:cNvSpPr>
            <a:spLocks noGrp="1"/>
          </p:cNvSpPr>
          <p:nvPr>
            <p:ph type="body" idx="1"/>
          </p:nvPr>
        </p:nvSpPr>
        <p:spPr>
          <a:xfrm>
            <a:off x="691515" y="1825625"/>
            <a:ext cx="867537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BFE89D4-4BDC-4CC9-959B-0D2E0BEB8976}"/>
              </a:ext>
            </a:extLst>
          </p:cNvPr>
          <p:cNvSpPr>
            <a:spLocks noGrp="1"/>
          </p:cNvSpPr>
          <p:nvPr>
            <p:ph type="dt" sz="half" idx="2"/>
          </p:nvPr>
        </p:nvSpPr>
        <p:spPr>
          <a:xfrm>
            <a:off x="691515" y="6356352"/>
            <a:ext cx="2263140" cy="365125"/>
          </a:xfrm>
          <a:prstGeom prst="rect">
            <a:avLst/>
          </a:prstGeom>
        </p:spPr>
        <p:txBody>
          <a:bodyPr vert="horz" lIns="91440" tIns="45720" rIns="91440" bIns="45720" rtlCol="0" anchor="ctr"/>
          <a:lstStyle>
            <a:lvl1pPr algn="l">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r>
              <a:rPr lang="en-US"/>
              <a:t>8/06/20XX</a:t>
            </a:r>
            <a:endParaRPr lang="en-US" dirty="0"/>
          </a:p>
        </p:txBody>
      </p:sp>
      <p:sp>
        <p:nvSpPr>
          <p:cNvPr id="5" name="Footer Placeholder 4">
            <a:extLst>
              <a:ext uri="{FF2B5EF4-FFF2-40B4-BE49-F238E27FC236}">
                <a16:creationId xmlns="" xmlns:a16="http://schemas.microsoft.com/office/drawing/2014/main" id="{FE1285D2-5742-46C4-A6B1-B07CC6823A30}"/>
              </a:ext>
            </a:extLst>
          </p:cNvPr>
          <p:cNvSpPr>
            <a:spLocks noGrp="1"/>
          </p:cNvSpPr>
          <p:nvPr>
            <p:ph type="ftr" sz="quarter" idx="3"/>
          </p:nvPr>
        </p:nvSpPr>
        <p:spPr>
          <a:xfrm>
            <a:off x="3331845" y="6356352"/>
            <a:ext cx="3394710" cy="365125"/>
          </a:xfrm>
          <a:prstGeom prst="rect">
            <a:avLst/>
          </a:prstGeom>
        </p:spPr>
        <p:txBody>
          <a:bodyPr vert="horz" lIns="91440" tIns="45720" rIns="91440" bIns="45720" rtlCol="0" anchor="ctr"/>
          <a:lstStyle>
            <a:lvl1pPr algn="ctr">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r>
              <a:rPr lang="en-US" dirty="0"/>
              <a:t>PITCH DECK</a:t>
            </a:r>
          </a:p>
        </p:txBody>
      </p:sp>
      <p:sp>
        <p:nvSpPr>
          <p:cNvPr id="6" name="Slide Number Placeholder 5">
            <a:extLst>
              <a:ext uri="{FF2B5EF4-FFF2-40B4-BE49-F238E27FC236}">
                <a16:creationId xmlns="" xmlns:a16="http://schemas.microsoft.com/office/drawing/2014/main" id="{03D7CF20-6E1A-4F87-A039-3C59B25DA427}"/>
              </a:ext>
            </a:extLst>
          </p:cNvPr>
          <p:cNvSpPr>
            <a:spLocks noGrp="1"/>
          </p:cNvSpPr>
          <p:nvPr>
            <p:ph type="sldNum" sz="quarter" idx="4"/>
          </p:nvPr>
        </p:nvSpPr>
        <p:spPr>
          <a:xfrm>
            <a:off x="7103745" y="6356352"/>
            <a:ext cx="2263140" cy="365125"/>
          </a:xfrm>
          <a:prstGeom prst="rect">
            <a:avLst/>
          </a:prstGeom>
        </p:spPr>
        <p:txBody>
          <a:bodyPr vert="horz" lIns="91440" tIns="45720" rIns="91440" bIns="45720" rtlCol="0" anchor="ctr"/>
          <a:lstStyle>
            <a:lvl1pPr algn="r">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fld id="{A402E4C0-AD5E-4E8C-9F21-7CCE474BDCEB}" type="slidenum">
              <a:rPr lang="en-US" smtClean="0"/>
              <a:pPr/>
              <a:t>‹#›</a:t>
            </a:fld>
            <a:endParaRPr lang="en-US" dirty="0"/>
          </a:p>
        </p:txBody>
      </p:sp>
    </p:spTree>
    <p:extLst>
      <p:ext uri="{BB962C8B-B14F-4D97-AF65-F5344CB8AC3E}">
        <p14:creationId xmlns:p14="http://schemas.microsoft.com/office/powerpoint/2010/main" val="3634822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Lst>
  <p:hf hdr="0" dt="0"/>
  <p:txStyles>
    <p:titleStyle>
      <a:lvl1pPr algn="l" defTabSz="914400" rtl="0" eaLnBrk="1" latinLnBrk="0" hangingPunct="1">
        <a:lnSpc>
          <a:spcPct val="80000"/>
        </a:lnSpc>
        <a:spcBef>
          <a:spcPct val="0"/>
        </a:spcBef>
        <a:buNone/>
        <a:defRPr sz="4400" kern="1200" cap="all" spc="400" baseline="0">
          <a:ln w="19050">
            <a:solidFill>
              <a:schemeClr val="accent2"/>
            </a:solidFill>
          </a:ln>
          <a:no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6170" y="5295014"/>
            <a:ext cx="8329188" cy="1200329"/>
          </a:xfrm>
          <a:prstGeom prst="rect">
            <a:avLst/>
          </a:prstGeom>
          <a:noFill/>
        </p:spPr>
        <p:txBody>
          <a:bodyPr wrap="square" rtlCol="0">
            <a:spAutoFit/>
          </a:bodyPr>
          <a:lstStyle/>
          <a:p>
            <a:pPr algn="ctr"/>
            <a:r>
              <a:rPr lang="en-US" sz="4000" dirty="0" smtClean="0">
                <a:solidFill>
                  <a:srgbClr val="FFFF00"/>
                </a:solidFill>
              </a:rPr>
              <a:t>LifeGate  </a:t>
            </a:r>
          </a:p>
          <a:p>
            <a:pPr algn="ctr"/>
            <a:r>
              <a:rPr lang="en-US" sz="3200" dirty="0" smtClean="0">
                <a:solidFill>
                  <a:schemeClr val="bg1"/>
                </a:solidFill>
              </a:rPr>
              <a:t>November 3, 2024</a:t>
            </a:r>
            <a:endParaRPr lang="en-US" sz="3200" dirty="0">
              <a:solidFill>
                <a:schemeClr val="bg1"/>
              </a:solidFill>
            </a:endParaRPr>
          </a:p>
        </p:txBody>
      </p:sp>
      <p:sp>
        <p:nvSpPr>
          <p:cNvPr id="2" name="TextBox 1"/>
          <p:cNvSpPr txBox="1"/>
          <p:nvPr/>
        </p:nvSpPr>
        <p:spPr>
          <a:xfrm>
            <a:off x="488887" y="4016801"/>
            <a:ext cx="8917663" cy="1200329"/>
          </a:xfrm>
          <a:prstGeom prst="rect">
            <a:avLst/>
          </a:prstGeom>
          <a:noFill/>
        </p:spPr>
        <p:txBody>
          <a:bodyPr wrap="square" rtlCol="0">
            <a:spAutoFit/>
          </a:bodyPr>
          <a:lstStyle/>
          <a:p>
            <a:pPr algn="ctr"/>
            <a:r>
              <a:rPr lang="en-US" sz="2400" b="1" dirty="0" smtClean="0">
                <a:solidFill>
                  <a:schemeClr val="bg1"/>
                </a:solidFill>
              </a:rPr>
              <a:t>THE LORD IS ALREADY ANTICIPATING OUR PROBLEMS</a:t>
            </a:r>
          </a:p>
          <a:p>
            <a:pPr algn="ctr"/>
            <a:r>
              <a:rPr lang="en-US" sz="2400" b="1" dirty="0" smtClean="0">
                <a:solidFill>
                  <a:schemeClr val="bg1"/>
                </a:solidFill>
              </a:rPr>
              <a:t>HE IS PREPARING US FOR HARVEST</a:t>
            </a:r>
          </a:p>
          <a:p>
            <a:pPr algn="ctr"/>
            <a:r>
              <a:rPr lang="en-US" sz="2400" b="1" dirty="0" smtClean="0">
                <a:solidFill>
                  <a:schemeClr val="bg1"/>
                </a:solidFill>
              </a:rPr>
              <a:t>HE WILL CLEARLY COMMUNICATE OUR NEXT STEPS </a:t>
            </a:r>
          </a:p>
        </p:txBody>
      </p:sp>
      <p:pic>
        <p:nvPicPr>
          <p:cNvPr id="1026" name="Picture 2" descr="2,314 Clock Bible Royalty-Free Photos and Stock Images | Shutterstock"/>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16820" y="585488"/>
            <a:ext cx="8707888" cy="2936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8361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sa Mahan | Adrian College - Shipman Library | Flick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534" y="197462"/>
            <a:ext cx="2266782" cy="27666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1719" y="2889640"/>
            <a:ext cx="2706986" cy="523220"/>
          </a:xfrm>
          <a:prstGeom prst="rect">
            <a:avLst/>
          </a:prstGeom>
          <a:noFill/>
        </p:spPr>
        <p:txBody>
          <a:bodyPr wrap="square" rtlCol="0">
            <a:spAutoFit/>
          </a:bodyPr>
          <a:lstStyle/>
          <a:p>
            <a:pPr algn="ctr"/>
            <a:r>
              <a:rPr lang="en-US" sz="2800" dirty="0" smtClean="0">
                <a:solidFill>
                  <a:schemeClr val="bg1"/>
                </a:solidFill>
              </a:rPr>
              <a:t>Asa Mahan </a:t>
            </a:r>
          </a:p>
        </p:txBody>
      </p:sp>
      <p:pic>
        <p:nvPicPr>
          <p:cNvPr id="3076" name="Picture 4" descr="The 1849 Cholera Epidemic in Kentucky and Ohio and its connection to  Harriet Beecher Stow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81576">
            <a:off x="6630346" y="667905"/>
            <a:ext cx="2561250" cy="321010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holera and Yellow Fever at Rondout - Hudson River Maritime Muse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1207" y="3810481"/>
            <a:ext cx="5260627" cy="269967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910060" y="82812"/>
            <a:ext cx="3159659" cy="1938992"/>
          </a:xfrm>
          <a:prstGeom prst="rect">
            <a:avLst/>
          </a:prstGeom>
          <a:noFill/>
        </p:spPr>
        <p:txBody>
          <a:bodyPr wrap="square" rtlCol="0">
            <a:spAutoFit/>
          </a:bodyPr>
          <a:lstStyle/>
          <a:p>
            <a:pPr algn="ctr"/>
            <a:r>
              <a:rPr lang="en-US" sz="2400" dirty="0" smtClean="0">
                <a:solidFill>
                  <a:srgbClr val="FFFF00"/>
                </a:solidFill>
              </a:rPr>
              <a:t>CINCINNATI AND THE 1832 BATTLE FOR TRUTH</a:t>
            </a:r>
          </a:p>
          <a:p>
            <a:pPr algn="ctr"/>
            <a:r>
              <a:rPr lang="en-US" sz="2400" dirty="0" smtClean="0">
                <a:solidFill>
                  <a:srgbClr val="FFFF00"/>
                </a:solidFill>
              </a:rPr>
              <a:t>AND THE CHOLERA EPIDEMIC</a:t>
            </a:r>
          </a:p>
        </p:txBody>
      </p:sp>
      <p:pic>
        <p:nvPicPr>
          <p:cNvPr id="1026" name="Picture 2" descr="The Specter of Cholera in Nineteenth-Century Cincinnat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758" y="3500336"/>
            <a:ext cx="3678457" cy="33199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at is North American 19-Century Black Activis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0201" y="2148061"/>
            <a:ext cx="2739375" cy="200637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71719" y="174124"/>
            <a:ext cx="9660048" cy="6370975"/>
          </a:xfrm>
          <a:prstGeom prst="rect">
            <a:avLst/>
          </a:prstGeom>
          <a:solidFill>
            <a:schemeClr val="accent1"/>
          </a:solidFill>
        </p:spPr>
        <p:txBody>
          <a:bodyPr wrap="square">
            <a:spAutoFit/>
          </a:bodyPr>
          <a:lstStyle/>
          <a:p>
            <a:r>
              <a:rPr lang="en-US" sz="2400" dirty="0">
                <a:solidFill>
                  <a:schemeClr val="bg1"/>
                </a:solidFill>
              </a:rPr>
              <a:t>As the pestilence approached, the churches of the city held a day of fasting and prayer. My own people, in addition to this, held a special day, on our own account. </a:t>
            </a:r>
          </a:p>
          <a:p>
            <a:r>
              <a:rPr lang="en-US" sz="2400" dirty="0">
                <a:solidFill>
                  <a:schemeClr val="bg1"/>
                </a:solidFill>
              </a:rPr>
              <a:t> </a:t>
            </a:r>
          </a:p>
          <a:p>
            <a:r>
              <a:rPr lang="en-US" sz="2400" dirty="0">
                <a:solidFill>
                  <a:schemeClr val="bg1"/>
                </a:solidFill>
              </a:rPr>
              <a:t>For myself, as pastor, I took the greatest pains to inform myself of the indications of the approach of the disorder, of the counteracting measures to be adopted, and the remedies to be applied. In all these matters </a:t>
            </a:r>
            <a:r>
              <a:rPr lang="en-US" sz="2400" dirty="0">
                <a:solidFill>
                  <a:srgbClr val="FFFF00"/>
                </a:solidFill>
              </a:rPr>
              <a:t>I fully instructed myself and my people, urging them to a prompt and full preparation for whatever might occur, and to a peaceful </a:t>
            </a:r>
            <a:r>
              <a:rPr lang="en-US" sz="2400" dirty="0" smtClean="0">
                <a:solidFill>
                  <a:srgbClr val="FFFF00"/>
                </a:solidFill>
              </a:rPr>
              <a:t>commitment </a:t>
            </a:r>
            <a:r>
              <a:rPr lang="en-US" sz="2400" dirty="0">
                <a:solidFill>
                  <a:srgbClr val="FFFF00"/>
                </a:solidFill>
              </a:rPr>
              <a:t>of their </a:t>
            </a:r>
            <a:r>
              <a:rPr lang="en-US" sz="2400" dirty="0" smtClean="0">
                <a:solidFill>
                  <a:srgbClr val="FFFF00"/>
                </a:solidFill>
              </a:rPr>
              <a:t>earthly and spiritual interests </a:t>
            </a:r>
            <a:r>
              <a:rPr lang="en-US" sz="2400" dirty="0">
                <a:solidFill>
                  <a:srgbClr val="FFFF00"/>
                </a:solidFill>
              </a:rPr>
              <a:t>to the Divine care and keeping. </a:t>
            </a:r>
            <a:r>
              <a:rPr lang="en-US" sz="2400" dirty="0" smtClean="0">
                <a:solidFill>
                  <a:srgbClr val="FFFF00"/>
                </a:solidFill>
              </a:rPr>
              <a:t>- </a:t>
            </a:r>
            <a:r>
              <a:rPr lang="en-US" sz="2400" dirty="0" smtClean="0">
                <a:solidFill>
                  <a:schemeClr val="bg1"/>
                </a:solidFill>
              </a:rPr>
              <a:t>I </a:t>
            </a:r>
            <a:r>
              <a:rPr lang="en-US" sz="2400" dirty="0">
                <a:solidFill>
                  <a:schemeClr val="bg1"/>
                </a:solidFill>
              </a:rPr>
              <a:t>also visited, conversed, and prayed with, </a:t>
            </a:r>
            <a:r>
              <a:rPr lang="en-US" sz="2400" dirty="0" smtClean="0">
                <a:solidFill>
                  <a:schemeClr val="bg1"/>
                </a:solidFill>
              </a:rPr>
              <a:t>my </a:t>
            </a:r>
            <a:r>
              <a:rPr lang="en-US" sz="2400" dirty="0">
                <a:solidFill>
                  <a:schemeClr val="bg1"/>
                </a:solidFill>
              </a:rPr>
              <a:t>church and congregation, giving them such instructions and admonitions as </a:t>
            </a:r>
            <a:r>
              <a:rPr lang="en-US" sz="2400" dirty="0" smtClean="0">
                <a:solidFill>
                  <a:schemeClr val="bg1"/>
                </a:solidFill>
              </a:rPr>
              <a:t>needed; </a:t>
            </a:r>
            <a:r>
              <a:rPr lang="en-US" sz="2400" dirty="0">
                <a:solidFill>
                  <a:schemeClr val="bg1"/>
                </a:solidFill>
              </a:rPr>
              <a:t>urging </a:t>
            </a:r>
            <a:r>
              <a:rPr lang="en-US" sz="2400" dirty="0" smtClean="0">
                <a:solidFill>
                  <a:schemeClr val="bg1"/>
                </a:solidFill>
              </a:rPr>
              <a:t>the </a:t>
            </a:r>
            <a:r>
              <a:rPr lang="en-US" sz="2400" dirty="0">
                <a:solidFill>
                  <a:schemeClr val="bg1"/>
                </a:solidFill>
              </a:rPr>
              <a:t>promptest action the moment the first indications of the presence of the visitation should appear. The result was, that but one individual in my church and congregation was known to have died from that visitation. This individual was a man somewhat advanced in </a:t>
            </a:r>
            <a:r>
              <a:rPr lang="en-US" sz="2400" dirty="0" smtClean="0">
                <a:solidFill>
                  <a:schemeClr val="bg1"/>
                </a:solidFill>
              </a:rPr>
              <a:t>years (did not listen to Asa Mahan.)</a:t>
            </a:r>
            <a:endParaRPr lang="en-US" sz="2400" dirty="0">
              <a:solidFill>
                <a:schemeClr val="bg1"/>
              </a:solidFill>
            </a:endParaRPr>
          </a:p>
        </p:txBody>
      </p:sp>
    </p:spTree>
    <p:extLst>
      <p:ext uri="{BB962C8B-B14F-4D97-AF65-F5344CB8AC3E}">
        <p14:creationId xmlns:p14="http://schemas.microsoft.com/office/powerpoint/2010/main" val="385987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802" y="297895"/>
            <a:ext cx="9832063" cy="4339650"/>
          </a:xfrm>
          <a:prstGeom prst="rect">
            <a:avLst/>
          </a:prstGeom>
        </p:spPr>
        <p:txBody>
          <a:bodyPr wrap="square">
            <a:spAutoFit/>
          </a:bodyPr>
          <a:lstStyle/>
          <a:p>
            <a:pPr algn="ctr"/>
            <a:r>
              <a:rPr lang="en-US" sz="2200" b="1" dirty="0">
                <a:solidFill>
                  <a:srgbClr val="FFFF00"/>
                </a:solidFill>
              </a:rPr>
              <a:t>WE </a:t>
            </a:r>
            <a:r>
              <a:rPr lang="en-US" sz="2200" b="1" dirty="0" smtClean="0">
                <a:solidFill>
                  <a:srgbClr val="FFFF00"/>
                </a:solidFill>
              </a:rPr>
              <a:t>ARE CRYING OUR FOR </a:t>
            </a:r>
            <a:r>
              <a:rPr lang="en-US" sz="2200" b="1" dirty="0">
                <a:solidFill>
                  <a:srgbClr val="FFFF00"/>
                </a:solidFill>
              </a:rPr>
              <a:t>THE LORD </a:t>
            </a:r>
            <a:r>
              <a:rPr lang="en-US" sz="2200" b="1" dirty="0" smtClean="0">
                <a:solidFill>
                  <a:srgbClr val="FFFF00"/>
                </a:solidFill>
              </a:rPr>
              <a:t>TO </a:t>
            </a:r>
            <a:r>
              <a:rPr lang="en-US" sz="2200" b="1" dirty="0">
                <a:solidFill>
                  <a:srgbClr val="FFFF00"/>
                </a:solidFill>
              </a:rPr>
              <a:t>PREVENT OUR DAY OF CALAMITY – HE GOES BEFORE US – HE ANTICIPATES WHAT </a:t>
            </a:r>
            <a:r>
              <a:rPr lang="en-US" sz="2200" b="1" dirty="0" smtClean="0">
                <a:solidFill>
                  <a:srgbClr val="FFFF00"/>
                </a:solidFill>
              </a:rPr>
              <a:t>WE NEED</a:t>
            </a:r>
          </a:p>
          <a:p>
            <a:pPr algn="ctr"/>
            <a:r>
              <a:rPr lang="en-US" sz="2200" b="1" dirty="0" smtClean="0">
                <a:solidFill>
                  <a:srgbClr val="FFFF00"/>
                </a:solidFill>
              </a:rPr>
              <a:t>HE IS THE BEST LEADER TO HELP US IN THIS TRIAL</a:t>
            </a:r>
            <a:endParaRPr lang="en-US" sz="2200" dirty="0">
              <a:solidFill>
                <a:srgbClr val="FFFF00"/>
              </a:solidFill>
            </a:endParaRPr>
          </a:p>
          <a:p>
            <a:r>
              <a:rPr lang="en-US" dirty="0">
                <a:solidFill>
                  <a:schemeClr val="bg1"/>
                </a:solidFill>
              </a:rPr>
              <a:t> </a:t>
            </a:r>
          </a:p>
          <a:p>
            <a:r>
              <a:rPr lang="en-US" sz="2400" dirty="0" smtClean="0">
                <a:solidFill>
                  <a:schemeClr val="bg1"/>
                </a:solidFill>
              </a:rPr>
              <a:t>Because </a:t>
            </a:r>
            <a:r>
              <a:rPr lang="en-US" sz="2400" dirty="0">
                <a:solidFill>
                  <a:schemeClr val="bg1"/>
                </a:solidFill>
              </a:rPr>
              <a:t>of </a:t>
            </a:r>
            <a:r>
              <a:rPr lang="en-US" sz="2400" dirty="0" smtClean="0">
                <a:solidFill>
                  <a:schemeClr val="bg1"/>
                </a:solidFill>
              </a:rPr>
              <a:t>His </a:t>
            </a:r>
            <a:r>
              <a:rPr lang="en-US" sz="2400" dirty="0">
                <a:solidFill>
                  <a:schemeClr val="bg1"/>
                </a:solidFill>
              </a:rPr>
              <a:t>strength will I wait upon </a:t>
            </a:r>
            <a:r>
              <a:rPr lang="en-US" sz="2400" dirty="0" smtClean="0">
                <a:solidFill>
                  <a:schemeClr val="bg1"/>
                </a:solidFill>
              </a:rPr>
              <a:t>You: </a:t>
            </a:r>
            <a:r>
              <a:rPr lang="en-US" sz="2400" dirty="0">
                <a:solidFill>
                  <a:schemeClr val="bg1"/>
                </a:solidFill>
              </a:rPr>
              <a:t>for God is my defense. 10  </a:t>
            </a:r>
            <a:r>
              <a:rPr lang="en-US" sz="2400" b="1" dirty="0">
                <a:solidFill>
                  <a:srgbClr val="FFFF00"/>
                </a:solidFill>
              </a:rPr>
              <a:t>The God of my mercy shall prevent </a:t>
            </a:r>
            <a:r>
              <a:rPr lang="en-US" sz="2400" b="1" dirty="0" smtClean="0">
                <a:solidFill>
                  <a:srgbClr val="FFFF00"/>
                </a:solidFill>
              </a:rPr>
              <a:t>(go before) me</a:t>
            </a:r>
            <a:r>
              <a:rPr lang="en-US" sz="2400" b="1" dirty="0">
                <a:solidFill>
                  <a:srgbClr val="FFFF00"/>
                </a:solidFill>
              </a:rPr>
              <a:t>:</a:t>
            </a:r>
            <a:r>
              <a:rPr lang="en-US" sz="2400" dirty="0">
                <a:solidFill>
                  <a:srgbClr val="FFFF00"/>
                </a:solidFill>
              </a:rPr>
              <a:t> </a:t>
            </a:r>
            <a:r>
              <a:rPr lang="en-US" sz="2400" dirty="0">
                <a:solidFill>
                  <a:schemeClr val="bg1"/>
                </a:solidFill>
              </a:rPr>
              <a:t>God shall let me see </a:t>
            </a:r>
            <a:r>
              <a:rPr lang="en-US" sz="2400" dirty="0" smtClean="0">
                <a:solidFill>
                  <a:schemeClr val="bg1"/>
                </a:solidFill>
              </a:rPr>
              <a:t>(look triumphantly) </a:t>
            </a:r>
            <a:r>
              <a:rPr lang="en-US" sz="2400" dirty="0">
                <a:solidFill>
                  <a:schemeClr val="bg1"/>
                </a:solidFill>
              </a:rPr>
              <a:t>upon mine enemies. </a:t>
            </a:r>
            <a:r>
              <a:rPr lang="en-US" sz="2400" dirty="0" smtClean="0">
                <a:solidFill>
                  <a:schemeClr val="bg1"/>
                </a:solidFill>
              </a:rPr>
              <a:t>Psalm 59:9,10</a:t>
            </a:r>
            <a:endParaRPr lang="en-US" sz="2400" dirty="0">
              <a:solidFill>
                <a:schemeClr val="bg1"/>
              </a:solidFill>
            </a:endParaRPr>
          </a:p>
          <a:p>
            <a:r>
              <a:rPr lang="en-US" sz="2400" dirty="0">
                <a:solidFill>
                  <a:schemeClr val="bg1"/>
                </a:solidFill>
              </a:rPr>
              <a:t> </a:t>
            </a:r>
            <a:endParaRPr lang="en-US" sz="2400" dirty="0" smtClean="0">
              <a:solidFill>
                <a:schemeClr val="bg1"/>
              </a:solidFill>
            </a:endParaRPr>
          </a:p>
          <a:p>
            <a:r>
              <a:rPr lang="en-US" sz="2400" dirty="0" smtClean="0">
                <a:solidFill>
                  <a:srgbClr val="FFFF00"/>
                </a:solidFill>
              </a:rPr>
              <a:t>HEBREW </a:t>
            </a:r>
            <a:r>
              <a:rPr lang="en-US" sz="2400" dirty="0">
                <a:solidFill>
                  <a:srgbClr val="FFFF00"/>
                </a:solidFill>
              </a:rPr>
              <a:t>– </a:t>
            </a:r>
            <a:r>
              <a:rPr lang="en-US" sz="2400" dirty="0" err="1">
                <a:solidFill>
                  <a:srgbClr val="FFFF00"/>
                </a:solidFill>
              </a:rPr>
              <a:t>KAWDAM</a:t>
            </a:r>
            <a:r>
              <a:rPr lang="en-US" sz="2400" dirty="0">
                <a:solidFill>
                  <a:srgbClr val="FFFF00"/>
                </a:solidFill>
              </a:rPr>
              <a:t> </a:t>
            </a:r>
            <a:r>
              <a:rPr lang="en-US" sz="2400" dirty="0">
                <a:solidFill>
                  <a:schemeClr val="bg1"/>
                </a:solidFill>
              </a:rPr>
              <a:t>- to </a:t>
            </a:r>
            <a:r>
              <a:rPr lang="en-US" sz="2400" i="1" dirty="0">
                <a:solidFill>
                  <a:schemeClr val="bg1"/>
                </a:solidFill>
              </a:rPr>
              <a:t>project</a:t>
            </a:r>
            <a:r>
              <a:rPr lang="en-US" sz="2400" dirty="0">
                <a:solidFill>
                  <a:schemeClr val="bg1"/>
                </a:solidFill>
              </a:rPr>
              <a:t> (one self), i.e</a:t>
            </a:r>
            <a:r>
              <a:rPr lang="en-US" sz="2400" b="1" dirty="0">
                <a:solidFill>
                  <a:schemeClr val="bg1"/>
                </a:solidFill>
              </a:rPr>
              <a:t>. </a:t>
            </a:r>
            <a:r>
              <a:rPr lang="en-US" sz="2400" b="1" dirty="0" smtClean="0">
                <a:solidFill>
                  <a:srgbClr val="FFFF00"/>
                </a:solidFill>
              </a:rPr>
              <a:t>to </a:t>
            </a:r>
            <a:r>
              <a:rPr lang="en-US" sz="2400" b="1" i="1" dirty="0" smtClean="0">
                <a:solidFill>
                  <a:srgbClr val="FFFF00"/>
                </a:solidFill>
              </a:rPr>
              <a:t>precede – to go before </a:t>
            </a:r>
            <a:r>
              <a:rPr lang="en-US" sz="2400" b="1" dirty="0" smtClean="0">
                <a:solidFill>
                  <a:srgbClr val="FFFF00"/>
                </a:solidFill>
              </a:rPr>
              <a:t>; </a:t>
            </a:r>
            <a:r>
              <a:rPr lang="en-US" sz="2400" b="1" dirty="0">
                <a:solidFill>
                  <a:srgbClr val="FFFF00"/>
                </a:solidFill>
              </a:rPr>
              <a:t>to </a:t>
            </a:r>
            <a:r>
              <a:rPr lang="en-US" sz="2400" b="1" i="1" dirty="0">
                <a:solidFill>
                  <a:srgbClr val="FFFF00"/>
                </a:solidFill>
              </a:rPr>
              <a:t>anticipate, hasten, meet</a:t>
            </a:r>
            <a:r>
              <a:rPr lang="en-US" sz="2400" b="1" dirty="0">
                <a:solidFill>
                  <a:srgbClr val="FFFF00"/>
                </a:solidFill>
              </a:rPr>
              <a:t> </a:t>
            </a:r>
            <a:r>
              <a:rPr lang="en-US" sz="2400" b="1" dirty="0">
                <a:solidFill>
                  <a:schemeClr val="bg1"/>
                </a:solidFill>
              </a:rPr>
              <a:t>(usually for help)</a:t>
            </a:r>
            <a:r>
              <a:rPr lang="en-US" sz="2400" dirty="0">
                <a:solidFill>
                  <a:schemeClr val="bg1"/>
                </a:solidFill>
              </a:rPr>
              <a:t> to meet, </a:t>
            </a:r>
            <a:r>
              <a:rPr lang="en-US" sz="2400" dirty="0" smtClean="0">
                <a:solidFill>
                  <a:schemeClr val="bg1"/>
                </a:solidFill>
              </a:rPr>
              <a:t>prevent</a:t>
            </a:r>
            <a:endParaRPr lang="en-US" sz="2400" dirty="0">
              <a:solidFill>
                <a:schemeClr val="bg1"/>
              </a:solidFill>
            </a:endParaRPr>
          </a:p>
          <a:p>
            <a:endParaRPr lang="en-US" sz="2400" dirty="0">
              <a:solidFill>
                <a:schemeClr val="bg1"/>
              </a:solidFill>
            </a:endParaRPr>
          </a:p>
        </p:txBody>
      </p:sp>
      <p:pic>
        <p:nvPicPr>
          <p:cNvPr id="4098" name="Picture 2" descr="5 Things God Expects from Every 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7707" y="4221444"/>
            <a:ext cx="4398318" cy="2298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5879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7177"/>
            <a:ext cx="9824483" cy="1815882"/>
          </a:xfrm>
          <a:prstGeom prst="rect">
            <a:avLst/>
          </a:prstGeom>
        </p:spPr>
        <p:txBody>
          <a:bodyPr wrap="square">
            <a:spAutoFit/>
          </a:bodyPr>
          <a:lstStyle/>
          <a:p>
            <a:pPr algn="ctr"/>
            <a:r>
              <a:rPr lang="en-US" sz="2800" dirty="0" smtClean="0">
                <a:solidFill>
                  <a:srgbClr val="FFFF00"/>
                </a:solidFill>
              </a:rPr>
              <a:t>THE LORD IS THE BEST LEADER</a:t>
            </a:r>
          </a:p>
          <a:p>
            <a:pPr algn="ctr"/>
            <a:r>
              <a:rPr lang="en-US" sz="2800" dirty="0" smtClean="0">
                <a:solidFill>
                  <a:srgbClr val="FFFF00"/>
                </a:solidFill>
              </a:rPr>
              <a:t>HE PREPARED – ANTICIPATED</a:t>
            </a:r>
          </a:p>
          <a:p>
            <a:pPr algn="ctr"/>
            <a:r>
              <a:rPr lang="en-US" sz="2800" dirty="0" smtClean="0">
                <a:solidFill>
                  <a:srgbClr val="FFFF00"/>
                </a:solidFill>
              </a:rPr>
              <a:t>AND CLEARLY COMMUNICATED</a:t>
            </a:r>
          </a:p>
          <a:p>
            <a:pPr algn="ctr"/>
            <a:r>
              <a:rPr lang="en-US" sz="2800" dirty="0" smtClean="0">
                <a:solidFill>
                  <a:srgbClr val="FFFF00"/>
                </a:solidFill>
              </a:rPr>
              <a:t>FROM THE BEGINNING OF TIME – HE WAS READY  </a:t>
            </a:r>
            <a:endParaRPr lang="en-US" sz="2800" dirty="0">
              <a:solidFill>
                <a:srgbClr val="FFFF00"/>
              </a:solidFill>
            </a:endParaRPr>
          </a:p>
        </p:txBody>
      </p:sp>
      <p:sp>
        <p:nvSpPr>
          <p:cNvPr id="2" name="Rectangle 1"/>
          <p:cNvSpPr/>
          <p:nvPr/>
        </p:nvSpPr>
        <p:spPr>
          <a:xfrm>
            <a:off x="334978" y="2172421"/>
            <a:ext cx="9288856" cy="1938992"/>
          </a:xfrm>
          <a:prstGeom prst="rect">
            <a:avLst/>
          </a:prstGeom>
        </p:spPr>
        <p:txBody>
          <a:bodyPr wrap="square">
            <a:spAutoFit/>
          </a:bodyPr>
          <a:lstStyle/>
          <a:p>
            <a:r>
              <a:rPr lang="en-US" sz="2300" dirty="0" smtClean="0">
                <a:solidFill>
                  <a:schemeClr val="bg1"/>
                </a:solidFill>
              </a:rPr>
              <a:t>According </a:t>
            </a:r>
            <a:r>
              <a:rPr lang="en-US" sz="2300" dirty="0">
                <a:solidFill>
                  <a:schemeClr val="bg1"/>
                </a:solidFill>
              </a:rPr>
              <a:t>as </a:t>
            </a:r>
            <a:r>
              <a:rPr lang="en-US" sz="2300" dirty="0" smtClean="0">
                <a:solidFill>
                  <a:schemeClr val="bg1"/>
                </a:solidFill>
              </a:rPr>
              <a:t>He has chosen </a:t>
            </a:r>
            <a:r>
              <a:rPr lang="en-US" sz="2300" dirty="0">
                <a:solidFill>
                  <a:schemeClr val="bg1"/>
                </a:solidFill>
              </a:rPr>
              <a:t>us in </a:t>
            </a:r>
            <a:r>
              <a:rPr lang="en-US" sz="2300" dirty="0" smtClean="0">
                <a:solidFill>
                  <a:schemeClr val="bg1"/>
                </a:solidFill>
              </a:rPr>
              <a:t>Him (JESUS) </a:t>
            </a:r>
            <a:r>
              <a:rPr lang="en-US" sz="2300" dirty="0">
                <a:solidFill>
                  <a:schemeClr val="bg1"/>
                </a:solidFill>
              </a:rPr>
              <a:t>before the foundation of the world, that we should be holy and without blame before </a:t>
            </a:r>
            <a:r>
              <a:rPr lang="en-US" sz="2300" dirty="0" smtClean="0">
                <a:solidFill>
                  <a:schemeClr val="bg1"/>
                </a:solidFill>
              </a:rPr>
              <a:t>Him </a:t>
            </a:r>
            <a:r>
              <a:rPr lang="en-US" sz="2300" dirty="0">
                <a:solidFill>
                  <a:schemeClr val="bg1"/>
                </a:solidFill>
              </a:rPr>
              <a:t>in love: </a:t>
            </a:r>
            <a:r>
              <a:rPr lang="en-US" sz="2300" baseline="30000" dirty="0">
                <a:solidFill>
                  <a:schemeClr val="bg1"/>
                </a:solidFill>
              </a:rPr>
              <a:t>5 </a:t>
            </a:r>
            <a:r>
              <a:rPr lang="en-US" sz="2300" dirty="0">
                <a:solidFill>
                  <a:schemeClr val="bg1"/>
                </a:solidFill>
              </a:rPr>
              <a:t> Having predestinated us unto the adoption of children by Jesus Christ to </a:t>
            </a:r>
            <a:r>
              <a:rPr lang="en-US" sz="2300" dirty="0" smtClean="0">
                <a:solidFill>
                  <a:schemeClr val="bg1"/>
                </a:solidFill>
              </a:rPr>
              <a:t>Himself</a:t>
            </a:r>
            <a:r>
              <a:rPr lang="en-US" sz="2300" dirty="0">
                <a:solidFill>
                  <a:schemeClr val="bg1"/>
                </a:solidFill>
              </a:rPr>
              <a:t>, </a:t>
            </a:r>
            <a:r>
              <a:rPr lang="en-US" sz="2800" dirty="0">
                <a:solidFill>
                  <a:srgbClr val="FFFF00"/>
                </a:solidFill>
              </a:rPr>
              <a:t>according to the good pleasure of </a:t>
            </a:r>
            <a:r>
              <a:rPr lang="en-US" sz="2800" dirty="0" smtClean="0">
                <a:solidFill>
                  <a:srgbClr val="FFFF00"/>
                </a:solidFill>
              </a:rPr>
              <a:t>His </a:t>
            </a:r>
            <a:r>
              <a:rPr lang="en-US" sz="2800" dirty="0">
                <a:solidFill>
                  <a:srgbClr val="FFFF00"/>
                </a:solidFill>
              </a:rPr>
              <a:t>will, </a:t>
            </a:r>
            <a:r>
              <a:rPr lang="en-US" sz="2300" b="1" dirty="0">
                <a:solidFill>
                  <a:schemeClr val="bg1"/>
                </a:solidFill>
              </a:rPr>
              <a:t>Ephesians 1:4-5 (KJV) </a:t>
            </a:r>
            <a:endParaRPr lang="en-US" sz="2300" dirty="0">
              <a:solidFill>
                <a:schemeClr val="bg1"/>
              </a:solidFill>
            </a:endParaRPr>
          </a:p>
        </p:txBody>
      </p:sp>
      <p:sp>
        <p:nvSpPr>
          <p:cNvPr id="5" name="Rectangle 4"/>
          <p:cNvSpPr/>
          <p:nvPr/>
        </p:nvSpPr>
        <p:spPr>
          <a:xfrm>
            <a:off x="273072" y="4310589"/>
            <a:ext cx="9650994" cy="1938992"/>
          </a:xfrm>
          <a:prstGeom prst="rect">
            <a:avLst/>
          </a:prstGeom>
        </p:spPr>
        <p:txBody>
          <a:bodyPr wrap="square">
            <a:spAutoFit/>
          </a:bodyPr>
          <a:lstStyle/>
          <a:p>
            <a:r>
              <a:rPr lang="en-US" sz="2400" dirty="0" smtClean="0">
                <a:solidFill>
                  <a:srgbClr val="FFFF00"/>
                </a:solidFill>
              </a:rPr>
              <a:t>Concerning </a:t>
            </a:r>
            <a:r>
              <a:rPr lang="en-US" sz="2400" dirty="0">
                <a:solidFill>
                  <a:srgbClr val="FFFF00"/>
                </a:solidFill>
              </a:rPr>
              <a:t>this salvation, the prophets, who spoke of the grace that was to come to you, searched intently and with the greatest care, </a:t>
            </a:r>
            <a:r>
              <a:rPr lang="en-US" sz="2400" baseline="30000" dirty="0">
                <a:solidFill>
                  <a:srgbClr val="FFFF00"/>
                </a:solidFill>
              </a:rPr>
              <a:t>11 </a:t>
            </a:r>
            <a:r>
              <a:rPr lang="en-US" sz="2400" dirty="0">
                <a:solidFill>
                  <a:srgbClr val="FFFF00"/>
                </a:solidFill>
              </a:rPr>
              <a:t> trying to find out the time and circumstances to which the Spirit of Christ in them was pointing </a:t>
            </a:r>
            <a:r>
              <a:rPr lang="en-US" sz="2400" dirty="0">
                <a:solidFill>
                  <a:schemeClr val="bg1"/>
                </a:solidFill>
              </a:rPr>
              <a:t>when </a:t>
            </a:r>
            <a:r>
              <a:rPr lang="en-US" sz="2400" dirty="0" smtClean="0">
                <a:solidFill>
                  <a:schemeClr val="bg1"/>
                </a:solidFill>
              </a:rPr>
              <a:t>He </a:t>
            </a:r>
            <a:r>
              <a:rPr lang="en-US" sz="2400" dirty="0">
                <a:solidFill>
                  <a:schemeClr val="bg1"/>
                </a:solidFill>
              </a:rPr>
              <a:t>predicted the sufferings of Christ and the glories that would follow</a:t>
            </a:r>
            <a:r>
              <a:rPr lang="en-US" sz="2400" dirty="0" smtClean="0">
                <a:solidFill>
                  <a:schemeClr val="bg1"/>
                </a:solidFill>
              </a:rPr>
              <a:t>.. </a:t>
            </a:r>
            <a:r>
              <a:rPr lang="en-US" sz="2400" b="1" dirty="0">
                <a:solidFill>
                  <a:srgbClr val="FFFF00"/>
                </a:solidFill>
              </a:rPr>
              <a:t>1 Peter </a:t>
            </a:r>
            <a:r>
              <a:rPr lang="en-US" sz="2400" b="1" dirty="0" smtClean="0">
                <a:solidFill>
                  <a:srgbClr val="FFFF00"/>
                </a:solidFill>
              </a:rPr>
              <a:t>1:10-11</a:t>
            </a:r>
            <a:endParaRPr lang="en-US" sz="2400" dirty="0">
              <a:solidFill>
                <a:srgbClr val="FFFF00"/>
              </a:solidFill>
            </a:endParaRPr>
          </a:p>
        </p:txBody>
      </p:sp>
    </p:spTree>
    <p:extLst>
      <p:ext uri="{BB962C8B-B14F-4D97-AF65-F5344CB8AC3E}">
        <p14:creationId xmlns:p14="http://schemas.microsoft.com/office/powerpoint/2010/main" val="294418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6332" y="1169632"/>
            <a:ext cx="9451818" cy="2123658"/>
          </a:xfrm>
          <a:prstGeom prst="rect">
            <a:avLst/>
          </a:prstGeom>
        </p:spPr>
        <p:txBody>
          <a:bodyPr wrap="square">
            <a:spAutoFit/>
          </a:bodyPr>
          <a:lstStyle/>
          <a:p>
            <a:r>
              <a:rPr lang="en-US" sz="2200" dirty="0" smtClean="0">
                <a:solidFill>
                  <a:schemeClr val="bg1"/>
                </a:solidFill>
              </a:rPr>
              <a:t>But </a:t>
            </a:r>
            <a:r>
              <a:rPr lang="en-US" sz="2200" dirty="0">
                <a:solidFill>
                  <a:schemeClr val="bg1"/>
                </a:solidFill>
              </a:rPr>
              <a:t>now, this is what the </a:t>
            </a:r>
            <a:r>
              <a:rPr lang="en-US" sz="2200" cap="small" dirty="0">
                <a:solidFill>
                  <a:schemeClr val="bg1"/>
                </a:solidFill>
              </a:rPr>
              <a:t>LORD</a:t>
            </a:r>
            <a:r>
              <a:rPr lang="en-US" sz="2200" dirty="0">
                <a:solidFill>
                  <a:schemeClr val="bg1"/>
                </a:solidFill>
              </a:rPr>
              <a:t> says-- </a:t>
            </a:r>
            <a:r>
              <a:rPr lang="en-US" sz="2200" dirty="0" smtClean="0">
                <a:solidFill>
                  <a:schemeClr val="bg1"/>
                </a:solidFill>
              </a:rPr>
              <a:t>He </a:t>
            </a:r>
            <a:r>
              <a:rPr lang="en-US" sz="2200" dirty="0">
                <a:solidFill>
                  <a:schemeClr val="bg1"/>
                </a:solidFill>
              </a:rPr>
              <a:t>who created you, O Jacob, </a:t>
            </a:r>
            <a:r>
              <a:rPr lang="en-US" sz="2200" dirty="0" smtClean="0">
                <a:solidFill>
                  <a:schemeClr val="bg1"/>
                </a:solidFill>
              </a:rPr>
              <a:t>He </a:t>
            </a:r>
            <a:r>
              <a:rPr lang="en-US" sz="2200" dirty="0">
                <a:solidFill>
                  <a:schemeClr val="bg1"/>
                </a:solidFill>
              </a:rPr>
              <a:t>who formed you, O Israel: "Fear not, for I have redeemed you; I have summoned you by name; you are </a:t>
            </a:r>
            <a:r>
              <a:rPr lang="en-US" sz="2200" dirty="0" smtClean="0">
                <a:solidFill>
                  <a:schemeClr val="bg1"/>
                </a:solidFill>
              </a:rPr>
              <a:t>Mine</a:t>
            </a:r>
            <a:r>
              <a:rPr lang="en-US" sz="2200" dirty="0">
                <a:solidFill>
                  <a:schemeClr val="bg1"/>
                </a:solidFill>
              </a:rPr>
              <a:t>. </a:t>
            </a:r>
            <a:r>
              <a:rPr lang="en-US" sz="2200" baseline="30000" dirty="0">
                <a:solidFill>
                  <a:schemeClr val="bg1"/>
                </a:solidFill>
              </a:rPr>
              <a:t>2 </a:t>
            </a:r>
            <a:r>
              <a:rPr lang="en-US" sz="2200" dirty="0">
                <a:solidFill>
                  <a:schemeClr val="bg1"/>
                </a:solidFill>
              </a:rPr>
              <a:t> </a:t>
            </a:r>
            <a:r>
              <a:rPr lang="en-US" sz="2200" dirty="0">
                <a:solidFill>
                  <a:schemeClr val="accent5"/>
                </a:solidFill>
              </a:rPr>
              <a:t>When you pass through the waters, I will be with you; and when you pass through the rivers, they will not sweep over you. When you walk through the fire, you will not be burned;</a:t>
            </a:r>
            <a:r>
              <a:rPr lang="en-US" sz="2200" dirty="0">
                <a:solidFill>
                  <a:schemeClr val="bg1"/>
                </a:solidFill>
              </a:rPr>
              <a:t> the flames will not set you ablaze. </a:t>
            </a:r>
            <a:r>
              <a:rPr lang="en-US" sz="2200" b="1" dirty="0">
                <a:solidFill>
                  <a:schemeClr val="bg1"/>
                </a:solidFill>
              </a:rPr>
              <a:t>Isaiah 43:1-2 (NIV) </a:t>
            </a:r>
            <a:endParaRPr lang="en-US" sz="2200" dirty="0">
              <a:solidFill>
                <a:schemeClr val="bg1"/>
              </a:solidFill>
            </a:endParaRPr>
          </a:p>
        </p:txBody>
      </p:sp>
      <p:sp>
        <p:nvSpPr>
          <p:cNvPr id="8" name="Rectangle 7"/>
          <p:cNvSpPr/>
          <p:nvPr/>
        </p:nvSpPr>
        <p:spPr>
          <a:xfrm>
            <a:off x="0" y="134336"/>
            <a:ext cx="9824483" cy="954107"/>
          </a:xfrm>
          <a:prstGeom prst="rect">
            <a:avLst/>
          </a:prstGeom>
        </p:spPr>
        <p:txBody>
          <a:bodyPr wrap="square">
            <a:spAutoFit/>
          </a:bodyPr>
          <a:lstStyle/>
          <a:p>
            <a:pPr algn="ctr"/>
            <a:r>
              <a:rPr lang="en-US" sz="2800" dirty="0" smtClean="0">
                <a:solidFill>
                  <a:srgbClr val="FFFF00"/>
                </a:solidFill>
              </a:rPr>
              <a:t>GOD NOT ONLY CREATED US </a:t>
            </a:r>
          </a:p>
          <a:p>
            <a:pPr algn="ctr"/>
            <a:r>
              <a:rPr lang="en-US" sz="2800" dirty="0" smtClean="0">
                <a:solidFill>
                  <a:srgbClr val="FFFF00"/>
                </a:solidFill>
              </a:rPr>
              <a:t>HE ANTICIPATED THE STORMS WE WOULD FACE</a:t>
            </a:r>
          </a:p>
        </p:txBody>
      </p:sp>
      <p:sp>
        <p:nvSpPr>
          <p:cNvPr id="9" name="Rectangle 8"/>
          <p:cNvSpPr/>
          <p:nvPr/>
        </p:nvSpPr>
        <p:spPr>
          <a:xfrm>
            <a:off x="130538" y="3315211"/>
            <a:ext cx="9864487" cy="3277820"/>
          </a:xfrm>
          <a:prstGeom prst="rect">
            <a:avLst/>
          </a:prstGeom>
        </p:spPr>
        <p:txBody>
          <a:bodyPr wrap="square">
            <a:spAutoFit/>
          </a:bodyPr>
          <a:lstStyle/>
          <a:p>
            <a:r>
              <a:rPr lang="en-US" sz="2300" dirty="0" smtClean="0">
                <a:solidFill>
                  <a:srgbClr val="FFFF00"/>
                </a:solidFill>
              </a:rPr>
              <a:t>Humble </a:t>
            </a:r>
            <a:r>
              <a:rPr lang="en-US" sz="2300" dirty="0">
                <a:solidFill>
                  <a:srgbClr val="FFFF00"/>
                </a:solidFill>
              </a:rPr>
              <a:t>yourselves, therefore, under God's mighty hand, that </a:t>
            </a:r>
            <a:r>
              <a:rPr lang="en-US" sz="2300" dirty="0" smtClean="0">
                <a:solidFill>
                  <a:srgbClr val="FFFF00"/>
                </a:solidFill>
              </a:rPr>
              <a:t>He </a:t>
            </a:r>
            <a:r>
              <a:rPr lang="en-US" sz="2300" dirty="0">
                <a:solidFill>
                  <a:srgbClr val="FFFF00"/>
                </a:solidFill>
              </a:rPr>
              <a:t>may lift you up in due time. </a:t>
            </a:r>
            <a:r>
              <a:rPr lang="en-US" sz="2300" baseline="30000" dirty="0">
                <a:solidFill>
                  <a:srgbClr val="FFFF00"/>
                </a:solidFill>
              </a:rPr>
              <a:t>7 </a:t>
            </a:r>
            <a:r>
              <a:rPr lang="en-US" sz="2300" dirty="0">
                <a:solidFill>
                  <a:srgbClr val="FFFF00"/>
                </a:solidFill>
              </a:rPr>
              <a:t> Cast all your anxiety on </a:t>
            </a:r>
            <a:r>
              <a:rPr lang="en-US" sz="2300" dirty="0" smtClean="0">
                <a:solidFill>
                  <a:srgbClr val="FFFF00"/>
                </a:solidFill>
              </a:rPr>
              <a:t>Him </a:t>
            </a:r>
            <a:r>
              <a:rPr lang="en-US" sz="2300" dirty="0">
                <a:solidFill>
                  <a:srgbClr val="FFFF00"/>
                </a:solidFill>
              </a:rPr>
              <a:t>because </a:t>
            </a:r>
            <a:r>
              <a:rPr lang="en-US" sz="2300" dirty="0" smtClean="0">
                <a:solidFill>
                  <a:srgbClr val="FFFF00"/>
                </a:solidFill>
              </a:rPr>
              <a:t>He </a:t>
            </a:r>
            <a:r>
              <a:rPr lang="en-US" sz="2300" dirty="0">
                <a:solidFill>
                  <a:srgbClr val="FFFF00"/>
                </a:solidFill>
              </a:rPr>
              <a:t>cares for you. </a:t>
            </a:r>
            <a:r>
              <a:rPr lang="en-US" sz="2300" baseline="30000" dirty="0">
                <a:solidFill>
                  <a:srgbClr val="FFFF00"/>
                </a:solidFill>
              </a:rPr>
              <a:t>8 </a:t>
            </a:r>
            <a:r>
              <a:rPr lang="en-US" sz="2300" dirty="0">
                <a:solidFill>
                  <a:srgbClr val="FFFF00"/>
                </a:solidFill>
              </a:rPr>
              <a:t> Be self-controlled and alert. Your enemy the devil prowls around like a roaring lion looking for someone to devour. </a:t>
            </a:r>
            <a:r>
              <a:rPr lang="en-US" sz="2300" baseline="30000" dirty="0">
                <a:solidFill>
                  <a:srgbClr val="FFFF00"/>
                </a:solidFill>
              </a:rPr>
              <a:t>9 </a:t>
            </a:r>
            <a:r>
              <a:rPr lang="en-US" sz="2300" dirty="0">
                <a:solidFill>
                  <a:srgbClr val="FFFF00"/>
                </a:solidFill>
              </a:rPr>
              <a:t> Resist him, standing firm in the faith, because you know that your brothers throughout the world are undergoing the same kind of sufferings. </a:t>
            </a:r>
            <a:r>
              <a:rPr lang="en-US" sz="2300" baseline="30000" dirty="0">
                <a:solidFill>
                  <a:srgbClr val="FFFF00"/>
                </a:solidFill>
              </a:rPr>
              <a:t>10 </a:t>
            </a:r>
            <a:r>
              <a:rPr lang="en-US" sz="2300" dirty="0">
                <a:solidFill>
                  <a:srgbClr val="FFFF00"/>
                </a:solidFill>
              </a:rPr>
              <a:t> </a:t>
            </a:r>
            <a:r>
              <a:rPr lang="en-US" sz="2300" dirty="0">
                <a:solidFill>
                  <a:schemeClr val="bg1"/>
                </a:solidFill>
              </a:rPr>
              <a:t>And the God of all grace, </a:t>
            </a:r>
            <a:r>
              <a:rPr lang="en-US" sz="2300" dirty="0" smtClean="0">
                <a:solidFill>
                  <a:schemeClr val="bg1"/>
                </a:solidFill>
              </a:rPr>
              <a:t>Who </a:t>
            </a:r>
            <a:r>
              <a:rPr lang="en-US" sz="2300" dirty="0">
                <a:solidFill>
                  <a:schemeClr val="bg1"/>
                </a:solidFill>
              </a:rPr>
              <a:t>called you to </a:t>
            </a:r>
            <a:r>
              <a:rPr lang="en-US" sz="2300" dirty="0" smtClean="0">
                <a:solidFill>
                  <a:schemeClr val="bg1"/>
                </a:solidFill>
              </a:rPr>
              <a:t>His </a:t>
            </a:r>
            <a:r>
              <a:rPr lang="en-US" sz="2300" dirty="0">
                <a:solidFill>
                  <a:schemeClr val="bg1"/>
                </a:solidFill>
              </a:rPr>
              <a:t>eternal glory in Christ, </a:t>
            </a:r>
            <a:r>
              <a:rPr lang="en-US" sz="2300" u="sng" dirty="0">
                <a:solidFill>
                  <a:schemeClr val="bg1"/>
                </a:solidFill>
              </a:rPr>
              <a:t>after you have suffered a little while</a:t>
            </a:r>
            <a:r>
              <a:rPr lang="en-US" sz="2300" dirty="0">
                <a:solidFill>
                  <a:schemeClr val="bg1"/>
                </a:solidFill>
              </a:rPr>
              <a:t>, will </a:t>
            </a:r>
            <a:r>
              <a:rPr lang="en-US" sz="2300" dirty="0" smtClean="0">
                <a:solidFill>
                  <a:schemeClr val="bg1"/>
                </a:solidFill>
              </a:rPr>
              <a:t>Himself </a:t>
            </a:r>
            <a:r>
              <a:rPr lang="en-US" sz="2300" dirty="0">
                <a:solidFill>
                  <a:schemeClr val="bg1"/>
                </a:solidFill>
              </a:rPr>
              <a:t>restore you and make you strong, firm and steadfast.</a:t>
            </a:r>
            <a:r>
              <a:rPr lang="en-US" sz="2300" dirty="0">
                <a:solidFill>
                  <a:srgbClr val="FFFF00"/>
                </a:solidFill>
              </a:rPr>
              <a:t> </a:t>
            </a:r>
            <a:r>
              <a:rPr lang="en-US" sz="2300" baseline="30000" dirty="0">
                <a:solidFill>
                  <a:srgbClr val="FFFF00"/>
                </a:solidFill>
              </a:rPr>
              <a:t>11 </a:t>
            </a:r>
            <a:r>
              <a:rPr lang="en-US" sz="2300" dirty="0">
                <a:solidFill>
                  <a:srgbClr val="FFFF00"/>
                </a:solidFill>
              </a:rPr>
              <a:t> To </a:t>
            </a:r>
            <a:r>
              <a:rPr lang="en-US" sz="2300" dirty="0" smtClean="0">
                <a:solidFill>
                  <a:srgbClr val="FFFF00"/>
                </a:solidFill>
              </a:rPr>
              <a:t>Him </a:t>
            </a:r>
            <a:r>
              <a:rPr lang="en-US" sz="2300" dirty="0">
                <a:solidFill>
                  <a:srgbClr val="FFFF00"/>
                </a:solidFill>
              </a:rPr>
              <a:t>be the power for ever and ever. Amen. </a:t>
            </a:r>
            <a:r>
              <a:rPr lang="en-US" sz="2300" b="1" dirty="0">
                <a:solidFill>
                  <a:srgbClr val="FFFF00"/>
                </a:solidFill>
              </a:rPr>
              <a:t>1 Peter 5:6-11 (NIV) </a:t>
            </a:r>
            <a:endParaRPr lang="en-US" sz="2300" dirty="0">
              <a:solidFill>
                <a:srgbClr val="FFFF00"/>
              </a:solidFill>
            </a:endParaRPr>
          </a:p>
        </p:txBody>
      </p:sp>
    </p:spTree>
    <p:extLst>
      <p:ext uri="{BB962C8B-B14F-4D97-AF65-F5344CB8AC3E}">
        <p14:creationId xmlns:p14="http://schemas.microsoft.com/office/powerpoint/2010/main" val="77192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6653" y="2091988"/>
            <a:ext cx="9569303" cy="2677656"/>
          </a:xfrm>
          <a:prstGeom prst="rect">
            <a:avLst/>
          </a:prstGeom>
        </p:spPr>
        <p:txBody>
          <a:bodyPr wrap="square">
            <a:spAutoFit/>
          </a:bodyPr>
          <a:lstStyle/>
          <a:p>
            <a:r>
              <a:rPr lang="en-US" sz="2400" dirty="0">
                <a:solidFill>
                  <a:schemeClr val="bg1"/>
                </a:solidFill>
              </a:rPr>
              <a:t>With one hand on the lamp to put it out, the words were spoken aloud: “</a:t>
            </a:r>
            <a:r>
              <a:rPr lang="en-US" sz="2400" dirty="0">
                <a:solidFill>
                  <a:srgbClr val="FFFF00"/>
                </a:solidFill>
              </a:rPr>
              <a:t>Never again, never again. It is only for missionaries who are a hundred per cent godly, faithful and holy, it is not for me.” </a:t>
            </a:r>
            <a:r>
              <a:rPr lang="en-US" sz="2400" dirty="0">
                <a:solidFill>
                  <a:schemeClr val="bg1"/>
                </a:solidFill>
              </a:rPr>
              <a:t>But then, even before the light went out, the words sounded distinctly: “Are you not crucified with Christ?” “Yes.” </a:t>
            </a:r>
            <a:r>
              <a:rPr lang="en-US" sz="2400" dirty="0" smtClean="0">
                <a:solidFill>
                  <a:schemeClr val="bg1"/>
                </a:solidFill>
              </a:rPr>
              <a:t>- “</a:t>
            </a:r>
            <a:r>
              <a:rPr lang="en-US" sz="2400" dirty="0">
                <a:solidFill>
                  <a:schemeClr val="bg1"/>
                </a:solidFill>
              </a:rPr>
              <a:t>Did you not die with Christ?” “Yes.” </a:t>
            </a:r>
            <a:r>
              <a:rPr lang="en-US" sz="2400" dirty="0" smtClean="0">
                <a:solidFill>
                  <a:schemeClr val="bg1"/>
                </a:solidFill>
              </a:rPr>
              <a:t>“</a:t>
            </a:r>
            <a:r>
              <a:rPr lang="en-US" sz="2400" dirty="0">
                <a:solidFill>
                  <a:schemeClr val="bg1"/>
                </a:solidFill>
              </a:rPr>
              <a:t>Are you not risen with Christ?” “Yes.” “Christ has a right to all that is God’s, and He shares it all with His fellow-heirs</a:t>
            </a:r>
            <a:r>
              <a:rPr lang="en-US" sz="2400" dirty="0" smtClean="0">
                <a:solidFill>
                  <a:schemeClr val="bg1"/>
                </a:solidFill>
              </a:rPr>
              <a:t>.”</a:t>
            </a:r>
            <a:endParaRPr lang="en-US" sz="2400" dirty="0">
              <a:solidFill>
                <a:schemeClr val="bg1"/>
              </a:solidFill>
            </a:endParaRPr>
          </a:p>
        </p:txBody>
      </p:sp>
      <p:sp>
        <p:nvSpPr>
          <p:cNvPr id="8" name="Rectangle 7"/>
          <p:cNvSpPr/>
          <p:nvPr/>
        </p:nvSpPr>
        <p:spPr>
          <a:xfrm>
            <a:off x="-362139" y="288246"/>
            <a:ext cx="9824483" cy="523220"/>
          </a:xfrm>
          <a:prstGeom prst="rect">
            <a:avLst/>
          </a:prstGeom>
        </p:spPr>
        <p:txBody>
          <a:bodyPr wrap="square">
            <a:spAutoFit/>
          </a:bodyPr>
          <a:lstStyle/>
          <a:p>
            <a:pPr algn="ctr"/>
            <a:r>
              <a:rPr lang="en-US" sz="2800" dirty="0" smtClean="0">
                <a:solidFill>
                  <a:srgbClr val="FFFF00"/>
                </a:solidFill>
              </a:rPr>
              <a:t>Marie Monsen And Her Breakthrough </a:t>
            </a:r>
            <a:endParaRPr lang="en-US" sz="2800" dirty="0">
              <a:solidFill>
                <a:srgbClr val="FFFF00"/>
              </a:solidFill>
            </a:endParaRPr>
          </a:p>
        </p:txBody>
      </p:sp>
      <p:pic>
        <p:nvPicPr>
          <p:cNvPr id="3074" name="Picture 2" descr="Monsen, Marie | BDCC"/>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8051476" y="368787"/>
            <a:ext cx="1582454" cy="161298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34978" y="4909396"/>
            <a:ext cx="9490978" cy="1785104"/>
          </a:xfrm>
          <a:prstGeom prst="rect">
            <a:avLst/>
          </a:prstGeom>
        </p:spPr>
        <p:txBody>
          <a:bodyPr wrap="square">
            <a:spAutoFit/>
          </a:bodyPr>
          <a:lstStyle/>
          <a:p>
            <a:r>
              <a:rPr lang="en-US" sz="2200" dirty="0">
                <a:solidFill>
                  <a:srgbClr val="FFFF00"/>
                </a:solidFill>
              </a:rPr>
              <a:t>THE BATTLE FOR ASSURANCE </a:t>
            </a:r>
            <a:r>
              <a:rPr lang="en-US" sz="2200" dirty="0">
                <a:solidFill>
                  <a:schemeClr val="bg1"/>
                </a:solidFill>
              </a:rPr>
              <a:t>- “Are you not risen with Christ?” “Yes.” “And Christ has a right to all that is God’s, and He shares it all with His fellow-heirs.” Yes” “ I saw it, </a:t>
            </a:r>
            <a:r>
              <a:rPr lang="en-US" sz="2200" b="1" dirty="0">
                <a:solidFill>
                  <a:srgbClr val="FFFF00"/>
                </a:solidFill>
              </a:rPr>
              <a:t>I saw it! Jesus had an uncontested right to the whole inheritance, and He shared it with me and with all who are sinners redeemed by His blood</a:t>
            </a:r>
            <a:r>
              <a:rPr lang="en-US" sz="2200" dirty="0">
                <a:solidFill>
                  <a:schemeClr val="bg1"/>
                </a:solidFill>
              </a:rPr>
              <a:t>. Marie Monsen –China 1915</a:t>
            </a:r>
          </a:p>
        </p:txBody>
      </p:sp>
    </p:spTree>
    <p:extLst>
      <p:ext uri="{BB962C8B-B14F-4D97-AF65-F5344CB8AC3E}">
        <p14:creationId xmlns:p14="http://schemas.microsoft.com/office/powerpoint/2010/main" val="13514780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89095" y="107177"/>
            <a:ext cx="8941981" cy="1077218"/>
          </a:xfrm>
          <a:prstGeom prst="rect">
            <a:avLst/>
          </a:prstGeom>
        </p:spPr>
        <p:txBody>
          <a:bodyPr wrap="square">
            <a:spAutoFit/>
          </a:bodyPr>
          <a:lstStyle/>
          <a:p>
            <a:pPr algn="ctr"/>
            <a:r>
              <a:rPr lang="en-US" sz="3200" dirty="0" smtClean="0">
                <a:solidFill>
                  <a:srgbClr val="FFFF00"/>
                </a:solidFill>
              </a:rPr>
              <a:t>God Wants Us To Know</a:t>
            </a:r>
          </a:p>
          <a:p>
            <a:pPr algn="ctr"/>
            <a:r>
              <a:rPr lang="en-US" sz="3200" dirty="0" smtClean="0">
                <a:solidFill>
                  <a:srgbClr val="FFFF00"/>
                </a:solidFill>
              </a:rPr>
              <a:t>Our Inheritance in Christ – SERIOUSLY!!! </a:t>
            </a:r>
            <a:endParaRPr lang="en-US" sz="3200" dirty="0">
              <a:solidFill>
                <a:srgbClr val="FFFF00"/>
              </a:solidFill>
            </a:endParaRPr>
          </a:p>
        </p:txBody>
      </p:sp>
      <p:sp>
        <p:nvSpPr>
          <p:cNvPr id="2" name="Rectangle 1"/>
          <p:cNvSpPr/>
          <p:nvPr/>
        </p:nvSpPr>
        <p:spPr>
          <a:xfrm>
            <a:off x="350868" y="4017133"/>
            <a:ext cx="9080207" cy="1938992"/>
          </a:xfrm>
          <a:prstGeom prst="rect">
            <a:avLst/>
          </a:prstGeom>
        </p:spPr>
        <p:txBody>
          <a:bodyPr wrap="square">
            <a:spAutoFit/>
          </a:bodyPr>
          <a:lstStyle/>
          <a:p>
            <a:r>
              <a:rPr lang="en-US" sz="2400" dirty="0">
                <a:solidFill>
                  <a:srgbClr val="FFFF00"/>
                </a:solidFill>
              </a:rPr>
              <a:t>To understand the amazing reach of </a:t>
            </a:r>
            <a:r>
              <a:rPr lang="en-US" sz="2400" dirty="0" smtClean="0">
                <a:solidFill>
                  <a:srgbClr val="FFFF00"/>
                </a:solidFill>
              </a:rPr>
              <a:t>these </a:t>
            </a:r>
            <a:r>
              <a:rPr lang="en-US" sz="2400" dirty="0">
                <a:solidFill>
                  <a:srgbClr val="FFFF00"/>
                </a:solidFill>
              </a:rPr>
              <a:t>promises </a:t>
            </a:r>
            <a:r>
              <a:rPr lang="en-US" sz="2400" dirty="0" smtClean="0">
                <a:solidFill>
                  <a:srgbClr val="FFFF00"/>
                </a:solidFill>
              </a:rPr>
              <a:t>–we </a:t>
            </a:r>
            <a:r>
              <a:rPr lang="en-US" sz="2400" dirty="0">
                <a:solidFill>
                  <a:srgbClr val="FFFF00"/>
                </a:solidFill>
              </a:rPr>
              <a:t>should search them out, and study them, with all the interest and </a:t>
            </a:r>
            <a:r>
              <a:rPr lang="en-US" sz="2400" dirty="0" smtClean="0">
                <a:solidFill>
                  <a:srgbClr val="FFFF00"/>
                </a:solidFill>
              </a:rPr>
              <a:t>curiosity of </a:t>
            </a:r>
            <a:r>
              <a:rPr lang="en-US" sz="2400" dirty="0">
                <a:solidFill>
                  <a:srgbClr val="FFFF00"/>
                </a:solidFill>
              </a:rPr>
              <a:t>a </a:t>
            </a:r>
            <a:r>
              <a:rPr lang="en-US" sz="2400" b="1" dirty="0">
                <a:solidFill>
                  <a:schemeClr val="bg1"/>
                </a:solidFill>
              </a:rPr>
              <a:t>inheritor searching the will of a rich benefactor</a:t>
            </a:r>
            <a:r>
              <a:rPr lang="en-US" sz="2400" dirty="0">
                <a:solidFill>
                  <a:srgbClr val="FFFF00"/>
                </a:solidFill>
              </a:rPr>
              <a:t>; that we may plead them with unfailing confidence, and eager expectation, for  their fulfillment. Eli Wigle </a:t>
            </a:r>
          </a:p>
        </p:txBody>
      </p:sp>
      <p:sp>
        <p:nvSpPr>
          <p:cNvPr id="4" name="Rectangle 3"/>
          <p:cNvSpPr/>
          <p:nvPr/>
        </p:nvSpPr>
        <p:spPr>
          <a:xfrm>
            <a:off x="563526" y="1184395"/>
            <a:ext cx="8867550" cy="954107"/>
          </a:xfrm>
          <a:prstGeom prst="rect">
            <a:avLst/>
          </a:prstGeom>
        </p:spPr>
        <p:txBody>
          <a:bodyPr wrap="square">
            <a:spAutoFit/>
          </a:bodyPr>
          <a:lstStyle/>
          <a:p>
            <a:r>
              <a:rPr lang="en-US" sz="2800" dirty="0">
                <a:solidFill>
                  <a:schemeClr val="bg1"/>
                </a:solidFill>
              </a:rPr>
              <a:t>But in these last days He has spoken to us by His Son, whom He appointed </a:t>
            </a:r>
            <a:r>
              <a:rPr lang="en-US" sz="2800" dirty="0" smtClean="0">
                <a:solidFill>
                  <a:schemeClr val="bg1"/>
                </a:solidFill>
              </a:rPr>
              <a:t>Heir </a:t>
            </a:r>
            <a:r>
              <a:rPr lang="en-US" sz="2800" dirty="0">
                <a:solidFill>
                  <a:schemeClr val="bg1"/>
                </a:solidFill>
              </a:rPr>
              <a:t>of all things Hebrews </a:t>
            </a:r>
            <a:r>
              <a:rPr lang="en-US" sz="2800" dirty="0" smtClean="0">
                <a:solidFill>
                  <a:schemeClr val="bg1"/>
                </a:solidFill>
              </a:rPr>
              <a:t>1:2</a:t>
            </a:r>
            <a:endParaRPr lang="en-US" sz="2800" dirty="0">
              <a:solidFill>
                <a:schemeClr val="bg1"/>
              </a:solidFill>
            </a:endParaRPr>
          </a:p>
        </p:txBody>
      </p:sp>
      <p:sp>
        <p:nvSpPr>
          <p:cNvPr id="5" name="Rectangle 4"/>
          <p:cNvSpPr/>
          <p:nvPr/>
        </p:nvSpPr>
        <p:spPr>
          <a:xfrm>
            <a:off x="246648" y="2382945"/>
            <a:ext cx="9426874" cy="1200329"/>
          </a:xfrm>
          <a:prstGeom prst="rect">
            <a:avLst/>
          </a:prstGeom>
        </p:spPr>
        <p:txBody>
          <a:bodyPr wrap="square">
            <a:spAutoFit/>
          </a:bodyPr>
          <a:lstStyle/>
          <a:p>
            <a:r>
              <a:rPr lang="en-US" sz="2400" dirty="0" smtClean="0">
                <a:solidFill>
                  <a:srgbClr val="FFFF00"/>
                </a:solidFill>
              </a:rPr>
              <a:t>No </a:t>
            </a:r>
            <a:r>
              <a:rPr lang="en-US" sz="2400" dirty="0">
                <a:solidFill>
                  <a:srgbClr val="FFFF00"/>
                </a:solidFill>
              </a:rPr>
              <a:t>one will be able to stand up against you all the days of your life. As I was with Moses, so I will be with you; I will never leave you nor forsake you. </a:t>
            </a:r>
            <a:r>
              <a:rPr lang="en-US" sz="2400" b="1" dirty="0">
                <a:solidFill>
                  <a:srgbClr val="FFFF00"/>
                </a:solidFill>
              </a:rPr>
              <a:t>Joshua 1:5 (NIV) </a:t>
            </a:r>
            <a:endParaRPr lang="en-US" sz="2400" dirty="0">
              <a:solidFill>
                <a:srgbClr val="FFFF00"/>
              </a:solidFill>
            </a:endParaRPr>
          </a:p>
        </p:txBody>
      </p:sp>
    </p:spTree>
    <p:extLst>
      <p:ext uri="{BB962C8B-B14F-4D97-AF65-F5344CB8AC3E}">
        <p14:creationId xmlns:p14="http://schemas.microsoft.com/office/powerpoint/2010/main" val="153527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44032" y="1346137"/>
            <a:ext cx="9279802" cy="2431435"/>
          </a:xfrm>
          <a:prstGeom prst="rect">
            <a:avLst/>
          </a:prstGeom>
        </p:spPr>
        <p:txBody>
          <a:bodyPr wrap="square">
            <a:spAutoFit/>
          </a:bodyPr>
          <a:lstStyle/>
          <a:p>
            <a:r>
              <a:rPr lang="en-US" sz="2400" dirty="0" smtClean="0">
                <a:solidFill>
                  <a:schemeClr val="bg1"/>
                </a:solidFill>
              </a:rPr>
              <a:t>So </a:t>
            </a:r>
            <a:r>
              <a:rPr lang="en-US" sz="2400" dirty="0">
                <a:solidFill>
                  <a:schemeClr val="bg1"/>
                </a:solidFill>
              </a:rPr>
              <a:t>is </a:t>
            </a:r>
            <a:r>
              <a:rPr lang="en-US" sz="2400" dirty="0" smtClean="0">
                <a:solidFill>
                  <a:schemeClr val="bg1"/>
                </a:solidFill>
              </a:rPr>
              <a:t>My Word </a:t>
            </a:r>
            <a:r>
              <a:rPr lang="en-US" sz="2400" dirty="0">
                <a:solidFill>
                  <a:schemeClr val="bg1"/>
                </a:solidFill>
              </a:rPr>
              <a:t>that goes out from </a:t>
            </a:r>
            <a:r>
              <a:rPr lang="en-US" sz="2400" dirty="0" smtClean="0">
                <a:solidFill>
                  <a:schemeClr val="bg1"/>
                </a:solidFill>
              </a:rPr>
              <a:t>My </a:t>
            </a:r>
            <a:r>
              <a:rPr lang="en-US" sz="2400" dirty="0">
                <a:solidFill>
                  <a:schemeClr val="bg1"/>
                </a:solidFill>
              </a:rPr>
              <a:t>mouth: It will not return to </a:t>
            </a:r>
            <a:r>
              <a:rPr lang="en-US" sz="2400" dirty="0" smtClean="0">
                <a:solidFill>
                  <a:schemeClr val="bg1"/>
                </a:solidFill>
              </a:rPr>
              <a:t>Me empty (void), </a:t>
            </a:r>
            <a:r>
              <a:rPr lang="en-US" sz="2800" dirty="0">
                <a:solidFill>
                  <a:srgbClr val="FFFF00"/>
                </a:solidFill>
              </a:rPr>
              <a:t>but will accomplish what I desire and </a:t>
            </a:r>
            <a:r>
              <a:rPr lang="en-US" sz="2800" dirty="0" smtClean="0">
                <a:solidFill>
                  <a:srgbClr val="FFFF00"/>
                </a:solidFill>
              </a:rPr>
              <a:t>achieve (Prosper) </a:t>
            </a:r>
            <a:r>
              <a:rPr lang="en-US" sz="2800" dirty="0">
                <a:solidFill>
                  <a:srgbClr val="FFFF00"/>
                </a:solidFill>
              </a:rPr>
              <a:t>the purpose for which I sent it</a:t>
            </a:r>
            <a:r>
              <a:rPr lang="en-US" sz="2400" dirty="0">
                <a:solidFill>
                  <a:schemeClr val="bg1"/>
                </a:solidFill>
              </a:rPr>
              <a:t>. </a:t>
            </a:r>
            <a:r>
              <a:rPr lang="en-US" sz="2400" baseline="30000" dirty="0">
                <a:solidFill>
                  <a:schemeClr val="bg1"/>
                </a:solidFill>
              </a:rPr>
              <a:t>12 </a:t>
            </a:r>
            <a:r>
              <a:rPr lang="en-US" sz="2400" dirty="0">
                <a:solidFill>
                  <a:schemeClr val="bg1"/>
                </a:solidFill>
              </a:rPr>
              <a:t> You will go out in joy and be led forth in peace; the mountains and hills will burst into song before you, and all the trees of the field will clap their hands. </a:t>
            </a:r>
            <a:r>
              <a:rPr lang="en-US" sz="2400" b="1" dirty="0">
                <a:solidFill>
                  <a:schemeClr val="bg1"/>
                </a:solidFill>
              </a:rPr>
              <a:t>Isaiah 55:11-12 (NIV) </a:t>
            </a:r>
            <a:endParaRPr lang="en-US" sz="2400" dirty="0">
              <a:solidFill>
                <a:schemeClr val="bg1"/>
              </a:solidFill>
            </a:endParaRPr>
          </a:p>
        </p:txBody>
      </p:sp>
      <p:sp>
        <p:nvSpPr>
          <p:cNvPr id="8" name="Rectangle 7"/>
          <p:cNvSpPr/>
          <p:nvPr/>
        </p:nvSpPr>
        <p:spPr>
          <a:xfrm>
            <a:off x="0" y="134336"/>
            <a:ext cx="9824483" cy="1200329"/>
          </a:xfrm>
          <a:prstGeom prst="rect">
            <a:avLst/>
          </a:prstGeom>
        </p:spPr>
        <p:txBody>
          <a:bodyPr wrap="square">
            <a:spAutoFit/>
          </a:bodyPr>
          <a:lstStyle/>
          <a:p>
            <a:pPr algn="ctr"/>
            <a:r>
              <a:rPr lang="en-US" sz="2400" dirty="0" smtClean="0">
                <a:solidFill>
                  <a:srgbClr val="FFFF00"/>
                </a:solidFill>
              </a:rPr>
              <a:t>GOD DESIRES CERTAIN TRAJECTORIES TO MOVE FORWARD</a:t>
            </a:r>
          </a:p>
          <a:p>
            <a:pPr algn="ctr"/>
            <a:r>
              <a:rPr lang="en-US" sz="2400" dirty="0" smtClean="0">
                <a:solidFill>
                  <a:srgbClr val="FFFF00"/>
                </a:solidFill>
              </a:rPr>
              <a:t>HE REVEALS THESE PLANS – </a:t>
            </a:r>
          </a:p>
          <a:p>
            <a:pPr algn="ctr"/>
            <a:r>
              <a:rPr lang="en-US" sz="2400" dirty="0" smtClean="0">
                <a:solidFill>
                  <a:srgbClr val="FFFF00"/>
                </a:solidFill>
              </a:rPr>
              <a:t>HE WANTS US TO AGREE WITH HIM</a:t>
            </a:r>
          </a:p>
        </p:txBody>
      </p:sp>
      <p:sp>
        <p:nvSpPr>
          <p:cNvPr id="9" name="Rectangle 8"/>
          <p:cNvSpPr/>
          <p:nvPr/>
        </p:nvSpPr>
        <p:spPr>
          <a:xfrm>
            <a:off x="235390" y="4056215"/>
            <a:ext cx="9679628" cy="2308324"/>
          </a:xfrm>
          <a:prstGeom prst="rect">
            <a:avLst/>
          </a:prstGeom>
        </p:spPr>
        <p:txBody>
          <a:bodyPr wrap="square">
            <a:spAutoFit/>
          </a:bodyPr>
          <a:lstStyle/>
          <a:p>
            <a:r>
              <a:rPr lang="en-US" sz="2400" dirty="0" smtClean="0">
                <a:solidFill>
                  <a:srgbClr val="FFFF00"/>
                </a:solidFill>
              </a:rPr>
              <a:t>For </a:t>
            </a:r>
            <a:r>
              <a:rPr lang="en-US" sz="2400" dirty="0">
                <a:solidFill>
                  <a:srgbClr val="FFFF00"/>
                </a:solidFill>
              </a:rPr>
              <a:t>I know the plans I have for you," declares the </a:t>
            </a:r>
            <a:r>
              <a:rPr lang="en-US" sz="2400" cap="small" dirty="0">
                <a:solidFill>
                  <a:srgbClr val="FFFF00"/>
                </a:solidFill>
              </a:rPr>
              <a:t>LORD</a:t>
            </a:r>
            <a:r>
              <a:rPr lang="en-US" sz="2400" dirty="0">
                <a:solidFill>
                  <a:srgbClr val="FFFF00"/>
                </a:solidFill>
              </a:rPr>
              <a:t>, "plans to prosper you and not to harm you, plans to give you hope and a future. </a:t>
            </a:r>
            <a:r>
              <a:rPr lang="en-US" sz="2400" baseline="30000" dirty="0">
                <a:solidFill>
                  <a:srgbClr val="FFFF00"/>
                </a:solidFill>
              </a:rPr>
              <a:t>12 </a:t>
            </a:r>
            <a:r>
              <a:rPr lang="en-US" sz="2400" dirty="0">
                <a:solidFill>
                  <a:srgbClr val="FFFF00"/>
                </a:solidFill>
              </a:rPr>
              <a:t> </a:t>
            </a:r>
            <a:r>
              <a:rPr lang="en-US" sz="2400" dirty="0">
                <a:solidFill>
                  <a:schemeClr val="bg1"/>
                </a:solidFill>
              </a:rPr>
              <a:t>Then you will call upon me and come and pray to me, and I will listen to you. </a:t>
            </a:r>
            <a:r>
              <a:rPr lang="en-US" sz="2400" baseline="30000" dirty="0">
                <a:solidFill>
                  <a:schemeClr val="bg1"/>
                </a:solidFill>
              </a:rPr>
              <a:t>13 </a:t>
            </a:r>
            <a:r>
              <a:rPr lang="en-US" sz="2400" dirty="0">
                <a:solidFill>
                  <a:schemeClr val="bg1"/>
                </a:solidFill>
              </a:rPr>
              <a:t> You will seek me and find me when you seek me with all your heart. </a:t>
            </a:r>
            <a:r>
              <a:rPr lang="en-US" sz="2400" baseline="30000" dirty="0">
                <a:solidFill>
                  <a:schemeClr val="bg1"/>
                </a:solidFill>
              </a:rPr>
              <a:t>14 </a:t>
            </a:r>
            <a:r>
              <a:rPr lang="en-US" sz="2400" dirty="0">
                <a:solidFill>
                  <a:schemeClr val="bg1"/>
                </a:solidFill>
              </a:rPr>
              <a:t> I will be found by you," declares the </a:t>
            </a:r>
            <a:r>
              <a:rPr lang="en-US" sz="2400" cap="small" dirty="0">
                <a:solidFill>
                  <a:schemeClr val="bg1"/>
                </a:solidFill>
              </a:rPr>
              <a:t>LORD</a:t>
            </a:r>
            <a:r>
              <a:rPr lang="en-US" sz="2400" dirty="0">
                <a:solidFill>
                  <a:srgbClr val="FFFF00"/>
                </a:solidFill>
              </a:rPr>
              <a:t>, "and will bring you back from captivity</a:t>
            </a:r>
            <a:r>
              <a:rPr lang="en-US" sz="2400" dirty="0" smtClean="0">
                <a:solidFill>
                  <a:srgbClr val="FFFF00"/>
                </a:solidFill>
              </a:rPr>
              <a:t>." </a:t>
            </a:r>
            <a:r>
              <a:rPr lang="en-US" sz="2400" b="1" dirty="0">
                <a:solidFill>
                  <a:srgbClr val="FFFF00"/>
                </a:solidFill>
              </a:rPr>
              <a:t>Jeremiah </a:t>
            </a:r>
            <a:r>
              <a:rPr lang="en-US" sz="2400" b="1" dirty="0" smtClean="0">
                <a:solidFill>
                  <a:srgbClr val="FFFF00"/>
                </a:solidFill>
              </a:rPr>
              <a:t>29:11-14a (NIV</a:t>
            </a:r>
            <a:r>
              <a:rPr lang="en-US" sz="2400" b="1" dirty="0">
                <a:solidFill>
                  <a:srgbClr val="FFFF00"/>
                </a:solidFill>
              </a:rPr>
              <a:t>) </a:t>
            </a:r>
            <a:endParaRPr lang="en-US" sz="2400" dirty="0">
              <a:solidFill>
                <a:srgbClr val="FFFF00"/>
              </a:solidFill>
            </a:endParaRPr>
          </a:p>
        </p:txBody>
      </p:sp>
    </p:spTree>
    <p:extLst>
      <p:ext uri="{BB962C8B-B14F-4D97-AF65-F5344CB8AC3E}">
        <p14:creationId xmlns:p14="http://schemas.microsoft.com/office/powerpoint/2010/main" val="396309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962" y="147480"/>
            <a:ext cx="5542545" cy="2411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848538" y="249155"/>
            <a:ext cx="4001631" cy="4801314"/>
          </a:xfrm>
          <a:prstGeom prst="rect">
            <a:avLst/>
          </a:prstGeom>
        </p:spPr>
        <p:txBody>
          <a:bodyPr wrap="square">
            <a:spAutoFit/>
          </a:bodyPr>
          <a:lstStyle/>
          <a:p>
            <a:r>
              <a:rPr lang="en-US" dirty="0">
                <a:solidFill>
                  <a:schemeClr val="bg1"/>
                </a:solidFill>
              </a:rPr>
              <a:t>DON’T </a:t>
            </a:r>
            <a:r>
              <a:rPr lang="en-US" dirty="0" smtClean="0">
                <a:solidFill>
                  <a:schemeClr val="bg1"/>
                </a:solidFill>
              </a:rPr>
              <a:t>QUIT </a:t>
            </a:r>
            <a:r>
              <a:rPr lang="en-US" dirty="0">
                <a:solidFill>
                  <a:schemeClr val="bg1"/>
                </a:solidFill>
              </a:rPr>
              <a:t>ON THE TRAJECTORY OF REVELATION </a:t>
            </a:r>
            <a:r>
              <a:rPr lang="en-US" dirty="0" smtClean="0">
                <a:solidFill>
                  <a:schemeClr val="bg1"/>
                </a:solidFill>
              </a:rPr>
              <a:t>THAT GOD </a:t>
            </a:r>
            <a:r>
              <a:rPr lang="en-US" dirty="0">
                <a:solidFill>
                  <a:schemeClr val="bg1"/>
                </a:solidFill>
              </a:rPr>
              <a:t>HAS BROUGHT FORTH – HE IS LEADING US IN FAITH AND INTERCESSION TOWARD THE SAME </a:t>
            </a:r>
            <a:r>
              <a:rPr lang="en-US" dirty="0" smtClean="0">
                <a:solidFill>
                  <a:schemeClr val="bg1"/>
                </a:solidFill>
              </a:rPr>
              <a:t>OUTCOME. </a:t>
            </a:r>
            <a:r>
              <a:rPr lang="en-US" b="1" dirty="0">
                <a:solidFill>
                  <a:srgbClr val="FFFF00"/>
                </a:solidFill>
              </a:rPr>
              <a:t>HE IS </a:t>
            </a:r>
            <a:r>
              <a:rPr lang="en-US" b="1" dirty="0" smtClean="0">
                <a:solidFill>
                  <a:srgbClr val="FFFF00"/>
                </a:solidFill>
              </a:rPr>
              <a:t>ALSO WORKING OUT NEEDED CORRECTIONS </a:t>
            </a:r>
            <a:r>
              <a:rPr lang="en-US" b="1" dirty="0">
                <a:solidFill>
                  <a:srgbClr val="FFFF00"/>
                </a:solidFill>
              </a:rPr>
              <a:t>AS WELL </a:t>
            </a:r>
            <a:r>
              <a:rPr lang="en-US" dirty="0">
                <a:solidFill>
                  <a:schemeClr val="bg1"/>
                </a:solidFill>
              </a:rPr>
              <a:t>– SO WE CAN’T GIVE UP ON IT – BECAUSE IT LOOKS BACKWARDS OR UPSIDE DOWN. GOD HAS BEEN INDICATING IN A HUNDRED DIFFERENT WAYS AND PROPHECIES THAT THE GREATEST OUTPOURINGS OF THE SPIRIT ARE AHEAD OF US. </a:t>
            </a:r>
            <a:r>
              <a:rPr lang="en-US" dirty="0" smtClean="0">
                <a:solidFill>
                  <a:schemeClr val="accent5"/>
                </a:solidFill>
              </a:rPr>
              <a:t>DECEMBER 2020</a:t>
            </a:r>
            <a:endParaRPr lang="en-US" dirty="0">
              <a:solidFill>
                <a:schemeClr val="accent5"/>
              </a:solidFill>
            </a:endParaRPr>
          </a:p>
        </p:txBody>
      </p:sp>
      <p:sp>
        <p:nvSpPr>
          <p:cNvPr id="8" name="Rectangle 7"/>
          <p:cNvSpPr/>
          <p:nvPr/>
        </p:nvSpPr>
        <p:spPr>
          <a:xfrm>
            <a:off x="162961" y="5044609"/>
            <a:ext cx="9687207" cy="1631216"/>
          </a:xfrm>
          <a:prstGeom prst="rect">
            <a:avLst/>
          </a:prstGeom>
        </p:spPr>
        <p:txBody>
          <a:bodyPr wrap="square">
            <a:spAutoFit/>
          </a:bodyPr>
          <a:lstStyle/>
          <a:p>
            <a:r>
              <a:rPr lang="en-US" sz="2000" b="1" dirty="0">
                <a:solidFill>
                  <a:srgbClr val="FFFF00"/>
                </a:solidFill>
              </a:rPr>
              <a:t>“LORD WE BELIEVE THAT CHALLENGES – SUDDEN SETBACKS – PHYSICAL ATTACKS AND WEAKNESSES  – NATIONAL EMERGENCIES – RELATIONSHIP TRIALS AND FINANCIAL </a:t>
            </a:r>
            <a:r>
              <a:rPr lang="en-US" sz="2000" b="1" dirty="0" smtClean="0">
                <a:solidFill>
                  <a:srgbClr val="FFFF00"/>
                </a:solidFill>
              </a:rPr>
              <a:t>CHALLENGES - </a:t>
            </a:r>
            <a:r>
              <a:rPr lang="en-US" sz="2000" b="1" dirty="0">
                <a:solidFill>
                  <a:srgbClr val="FFFF00"/>
                </a:solidFill>
              </a:rPr>
              <a:t>CAN ALL BE TURNED FOR GOOD AS WE FALL IN LOVE WITH YOU AND PREVAIL IN PRAYER UPON YOUR PROMISES – TO SEE  YOUR GLORY OVERRULE THE CHAOS.” 2022</a:t>
            </a:r>
            <a:endParaRPr lang="en-US" sz="2000" dirty="0">
              <a:solidFill>
                <a:srgbClr val="FFFF00"/>
              </a:solidFill>
            </a:endParaRPr>
          </a:p>
        </p:txBody>
      </p:sp>
      <p:sp>
        <p:nvSpPr>
          <p:cNvPr id="2" name="TextBox 1"/>
          <p:cNvSpPr txBox="1"/>
          <p:nvPr/>
        </p:nvSpPr>
        <p:spPr>
          <a:xfrm>
            <a:off x="271604" y="2595494"/>
            <a:ext cx="3585172" cy="461665"/>
          </a:xfrm>
          <a:prstGeom prst="rect">
            <a:avLst/>
          </a:prstGeom>
          <a:noFill/>
        </p:spPr>
        <p:txBody>
          <a:bodyPr wrap="square" rtlCol="0">
            <a:spAutoFit/>
          </a:bodyPr>
          <a:lstStyle/>
          <a:p>
            <a:r>
              <a:rPr lang="en-US" sz="2400" b="1" dirty="0" smtClean="0">
                <a:solidFill>
                  <a:schemeClr val="bg1"/>
                </a:solidFill>
              </a:rPr>
              <a:t>November 1, 2020</a:t>
            </a:r>
          </a:p>
        </p:txBody>
      </p:sp>
      <p:pic>
        <p:nvPicPr>
          <p:cNvPr id="1026" name="Picture 2" descr="Tough Love — Parent Footprint with Dr. Dan"/>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rot="19937345">
            <a:off x="2931056" y="906073"/>
            <a:ext cx="4128991" cy="223870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962" y="3227215"/>
            <a:ext cx="5542545" cy="16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9272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4853" y="538400"/>
            <a:ext cx="9343176" cy="1323439"/>
          </a:xfrm>
          <a:prstGeom prst="rect">
            <a:avLst/>
          </a:prstGeom>
        </p:spPr>
        <p:txBody>
          <a:bodyPr wrap="square">
            <a:spAutoFit/>
          </a:bodyPr>
          <a:lstStyle/>
          <a:p>
            <a:r>
              <a:rPr lang="en-US" sz="2000" dirty="0" smtClean="0">
                <a:solidFill>
                  <a:schemeClr val="bg1"/>
                </a:solidFill>
              </a:rPr>
              <a:t>Moses </a:t>
            </a:r>
            <a:r>
              <a:rPr lang="en-US" sz="2000" dirty="0">
                <a:solidFill>
                  <a:schemeClr val="bg1"/>
                </a:solidFill>
              </a:rPr>
              <a:t>returned to the </a:t>
            </a:r>
            <a:r>
              <a:rPr lang="en-US" sz="2000" cap="small" dirty="0">
                <a:solidFill>
                  <a:schemeClr val="bg1"/>
                </a:solidFill>
              </a:rPr>
              <a:t>LORD</a:t>
            </a:r>
            <a:r>
              <a:rPr lang="en-US" sz="2000" dirty="0">
                <a:solidFill>
                  <a:schemeClr val="bg1"/>
                </a:solidFill>
              </a:rPr>
              <a:t> and said, "O Lord, why have </a:t>
            </a:r>
            <a:r>
              <a:rPr lang="en-US" sz="2000" dirty="0" smtClean="0">
                <a:solidFill>
                  <a:schemeClr val="bg1"/>
                </a:solidFill>
              </a:rPr>
              <a:t>You </a:t>
            </a:r>
            <a:r>
              <a:rPr lang="en-US" sz="2000" dirty="0">
                <a:solidFill>
                  <a:schemeClr val="bg1"/>
                </a:solidFill>
              </a:rPr>
              <a:t>brought trouble upon this people? Is this why </a:t>
            </a:r>
            <a:r>
              <a:rPr lang="en-US" sz="2000" dirty="0" smtClean="0">
                <a:solidFill>
                  <a:schemeClr val="bg1"/>
                </a:solidFill>
              </a:rPr>
              <a:t>You </a:t>
            </a:r>
            <a:r>
              <a:rPr lang="en-US" sz="2000" dirty="0">
                <a:solidFill>
                  <a:schemeClr val="bg1"/>
                </a:solidFill>
              </a:rPr>
              <a:t>sent me? </a:t>
            </a:r>
            <a:r>
              <a:rPr lang="en-US" sz="2000" baseline="30000" dirty="0">
                <a:solidFill>
                  <a:schemeClr val="bg1"/>
                </a:solidFill>
              </a:rPr>
              <a:t>23 </a:t>
            </a:r>
            <a:r>
              <a:rPr lang="en-US" sz="2000" dirty="0">
                <a:solidFill>
                  <a:schemeClr val="bg1"/>
                </a:solidFill>
              </a:rPr>
              <a:t> Ever since I went to Pharaoh to speak in </a:t>
            </a:r>
            <a:r>
              <a:rPr lang="en-US" sz="2000" dirty="0" smtClean="0">
                <a:solidFill>
                  <a:schemeClr val="bg1"/>
                </a:solidFill>
              </a:rPr>
              <a:t>Your </a:t>
            </a:r>
            <a:r>
              <a:rPr lang="en-US" sz="2000" dirty="0">
                <a:solidFill>
                  <a:schemeClr val="bg1"/>
                </a:solidFill>
              </a:rPr>
              <a:t>name, he has brought trouble upon this people, and </a:t>
            </a:r>
            <a:r>
              <a:rPr lang="en-US" sz="2000" dirty="0" smtClean="0">
                <a:solidFill>
                  <a:schemeClr val="bg1"/>
                </a:solidFill>
              </a:rPr>
              <a:t>You </a:t>
            </a:r>
            <a:r>
              <a:rPr lang="en-US" sz="2000" dirty="0">
                <a:solidFill>
                  <a:schemeClr val="bg1"/>
                </a:solidFill>
              </a:rPr>
              <a:t>have not rescued your people at all." </a:t>
            </a:r>
            <a:r>
              <a:rPr lang="en-US" sz="2000" b="1" dirty="0">
                <a:solidFill>
                  <a:schemeClr val="bg1"/>
                </a:solidFill>
              </a:rPr>
              <a:t>Exodus 5:22-23 (NIV) </a:t>
            </a:r>
            <a:endParaRPr lang="en-US" sz="2000" dirty="0">
              <a:solidFill>
                <a:schemeClr val="bg1"/>
              </a:solidFill>
            </a:endParaRPr>
          </a:p>
        </p:txBody>
      </p:sp>
      <p:sp>
        <p:nvSpPr>
          <p:cNvPr id="8" name="Rectangle 7"/>
          <p:cNvSpPr/>
          <p:nvPr/>
        </p:nvSpPr>
        <p:spPr>
          <a:xfrm>
            <a:off x="81481" y="1861839"/>
            <a:ext cx="9886384" cy="1631216"/>
          </a:xfrm>
          <a:prstGeom prst="rect">
            <a:avLst/>
          </a:prstGeom>
        </p:spPr>
        <p:txBody>
          <a:bodyPr wrap="square">
            <a:spAutoFit/>
          </a:bodyPr>
          <a:lstStyle/>
          <a:p>
            <a:r>
              <a:rPr lang="en-US" sz="2000" dirty="0" smtClean="0">
                <a:solidFill>
                  <a:srgbClr val="FFFF00"/>
                </a:solidFill>
              </a:rPr>
              <a:t>Then </a:t>
            </a:r>
            <a:r>
              <a:rPr lang="en-US" sz="2000" dirty="0">
                <a:solidFill>
                  <a:srgbClr val="FFFF00"/>
                </a:solidFill>
              </a:rPr>
              <a:t>the </a:t>
            </a:r>
            <a:r>
              <a:rPr lang="en-US" sz="2000" cap="small" dirty="0">
                <a:solidFill>
                  <a:srgbClr val="FFFF00"/>
                </a:solidFill>
              </a:rPr>
              <a:t>LORD</a:t>
            </a:r>
            <a:r>
              <a:rPr lang="en-US" sz="2000" dirty="0">
                <a:solidFill>
                  <a:srgbClr val="FFFF00"/>
                </a:solidFill>
              </a:rPr>
              <a:t> said to Moses, "Now you will see what I will do to Pharaoh: Because of </a:t>
            </a:r>
            <a:r>
              <a:rPr lang="en-US" sz="2000" dirty="0" smtClean="0">
                <a:solidFill>
                  <a:srgbClr val="FFFF00"/>
                </a:solidFill>
              </a:rPr>
              <a:t>My </a:t>
            </a:r>
            <a:r>
              <a:rPr lang="en-US" sz="2000" dirty="0">
                <a:solidFill>
                  <a:srgbClr val="FFFF00"/>
                </a:solidFill>
              </a:rPr>
              <a:t>mighty hand he will let them go; because of </a:t>
            </a:r>
            <a:r>
              <a:rPr lang="en-US" sz="2000" dirty="0" smtClean="0">
                <a:solidFill>
                  <a:srgbClr val="FFFF00"/>
                </a:solidFill>
              </a:rPr>
              <a:t>My </a:t>
            </a:r>
            <a:r>
              <a:rPr lang="en-US" sz="2000" dirty="0">
                <a:solidFill>
                  <a:srgbClr val="FFFF00"/>
                </a:solidFill>
              </a:rPr>
              <a:t>mighty hand he will drive them out of his country." </a:t>
            </a:r>
            <a:r>
              <a:rPr lang="en-US" sz="2000" baseline="30000" dirty="0">
                <a:solidFill>
                  <a:srgbClr val="FFFF00"/>
                </a:solidFill>
              </a:rPr>
              <a:t>2 </a:t>
            </a:r>
            <a:r>
              <a:rPr lang="en-US" sz="2000" dirty="0">
                <a:solidFill>
                  <a:srgbClr val="FFFF00"/>
                </a:solidFill>
              </a:rPr>
              <a:t> God also said to Moses, "I am the </a:t>
            </a:r>
            <a:r>
              <a:rPr lang="en-US" sz="2000" cap="small" dirty="0">
                <a:solidFill>
                  <a:srgbClr val="FFFF00"/>
                </a:solidFill>
              </a:rPr>
              <a:t>LORD</a:t>
            </a:r>
            <a:r>
              <a:rPr lang="en-US" sz="2000" dirty="0">
                <a:solidFill>
                  <a:srgbClr val="FFFF00"/>
                </a:solidFill>
              </a:rPr>
              <a:t>. </a:t>
            </a:r>
            <a:r>
              <a:rPr lang="en-US" sz="2000" baseline="30000" dirty="0">
                <a:solidFill>
                  <a:srgbClr val="FFFF00"/>
                </a:solidFill>
              </a:rPr>
              <a:t>3 </a:t>
            </a:r>
            <a:r>
              <a:rPr lang="en-US" sz="2000" dirty="0">
                <a:solidFill>
                  <a:srgbClr val="FFFF00"/>
                </a:solidFill>
              </a:rPr>
              <a:t> I appeared to Abraham, to </a:t>
            </a:r>
            <a:r>
              <a:rPr lang="en-US" sz="2000" dirty="0" smtClean="0">
                <a:solidFill>
                  <a:srgbClr val="FFFF00"/>
                </a:solidFill>
              </a:rPr>
              <a:t>Isaac, </a:t>
            </a:r>
            <a:r>
              <a:rPr lang="en-US" sz="2000" dirty="0">
                <a:solidFill>
                  <a:srgbClr val="FFFF00"/>
                </a:solidFill>
              </a:rPr>
              <a:t>and to Jacob as God </a:t>
            </a:r>
            <a:r>
              <a:rPr lang="en-US" sz="2000" dirty="0" smtClean="0">
                <a:solidFill>
                  <a:srgbClr val="FFFF00"/>
                </a:solidFill>
              </a:rPr>
              <a:t>Almighty (El </a:t>
            </a:r>
            <a:r>
              <a:rPr lang="en-US" sz="2000" dirty="0" err="1" smtClean="0">
                <a:solidFill>
                  <a:srgbClr val="FFFF00"/>
                </a:solidFill>
              </a:rPr>
              <a:t>Shadai</a:t>
            </a:r>
            <a:r>
              <a:rPr lang="en-US" sz="2000" dirty="0" smtClean="0">
                <a:solidFill>
                  <a:srgbClr val="FFFF00"/>
                </a:solidFill>
              </a:rPr>
              <a:t>), </a:t>
            </a:r>
            <a:r>
              <a:rPr lang="en-US" sz="2000" dirty="0">
                <a:solidFill>
                  <a:srgbClr val="FFFF00"/>
                </a:solidFill>
              </a:rPr>
              <a:t>but by </a:t>
            </a:r>
            <a:r>
              <a:rPr lang="en-US" sz="2000" dirty="0" smtClean="0">
                <a:solidFill>
                  <a:srgbClr val="FFFF00"/>
                </a:solidFill>
              </a:rPr>
              <a:t>My </a:t>
            </a:r>
            <a:r>
              <a:rPr lang="en-US" sz="2000" dirty="0">
                <a:solidFill>
                  <a:srgbClr val="FFFF00"/>
                </a:solidFill>
              </a:rPr>
              <a:t>name the </a:t>
            </a:r>
            <a:r>
              <a:rPr lang="en-US" sz="2000" cap="small" dirty="0" smtClean="0">
                <a:solidFill>
                  <a:srgbClr val="FFFF00"/>
                </a:solidFill>
              </a:rPr>
              <a:t>LORD (Jehovah)</a:t>
            </a:r>
            <a:r>
              <a:rPr lang="en-US" sz="2000" dirty="0" smtClean="0">
                <a:solidFill>
                  <a:srgbClr val="FFFF00"/>
                </a:solidFill>
              </a:rPr>
              <a:t> </a:t>
            </a:r>
            <a:r>
              <a:rPr lang="en-US" sz="2000" dirty="0">
                <a:solidFill>
                  <a:srgbClr val="FFFF00"/>
                </a:solidFill>
              </a:rPr>
              <a:t>I did not make </a:t>
            </a:r>
            <a:r>
              <a:rPr lang="en-US" sz="2000" dirty="0" smtClean="0">
                <a:solidFill>
                  <a:srgbClr val="FFFF00"/>
                </a:solidFill>
              </a:rPr>
              <a:t>Myself </a:t>
            </a:r>
            <a:r>
              <a:rPr lang="en-US" sz="2000" dirty="0">
                <a:solidFill>
                  <a:srgbClr val="FFFF00"/>
                </a:solidFill>
              </a:rPr>
              <a:t>known to them. </a:t>
            </a:r>
            <a:r>
              <a:rPr lang="en-US" sz="2000" b="1" dirty="0">
                <a:solidFill>
                  <a:srgbClr val="FFFF00"/>
                </a:solidFill>
              </a:rPr>
              <a:t>Exodus 6:1-3 </a:t>
            </a:r>
            <a:endParaRPr lang="en-US" sz="2000" dirty="0">
              <a:solidFill>
                <a:srgbClr val="FFFF00"/>
              </a:solidFill>
            </a:endParaRPr>
          </a:p>
        </p:txBody>
      </p:sp>
      <p:sp>
        <p:nvSpPr>
          <p:cNvPr id="9" name="Rectangle 8"/>
          <p:cNvSpPr/>
          <p:nvPr/>
        </p:nvSpPr>
        <p:spPr>
          <a:xfrm>
            <a:off x="316872" y="3538320"/>
            <a:ext cx="9650993" cy="1015663"/>
          </a:xfrm>
          <a:prstGeom prst="rect">
            <a:avLst/>
          </a:prstGeom>
        </p:spPr>
        <p:txBody>
          <a:bodyPr wrap="square">
            <a:spAutoFit/>
          </a:bodyPr>
          <a:lstStyle/>
          <a:p>
            <a:r>
              <a:rPr lang="en-US" sz="2000" dirty="0" smtClean="0">
                <a:solidFill>
                  <a:schemeClr val="bg1"/>
                </a:solidFill>
              </a:rPr>
              <a:t>By </a:t>
            </a:r>
            <a:r>
              <a:rPr lang="en-US" sz="2000" dirty="0">
                <a:solidFill>
                  <a:schemeClr val="bg1"/>
                </a:solidFill>
              </a:rPr>
              <a:t>day the </a:t>
            </a:r>
            <a:r>
              <a:rPr lang="en-US" sz="2000" cap="small" dirty="0">
                <a:solidFill>
                  <a:schemeClr val="bg1"/>
                </a:solidFill>
              </a:rPr>
              <a:t>LORD</a:t>
            </a:r>
            <a:r>
              <a:rPr lang="en-US" sz="2000" dirty="0">
                <a:solidFill>
                  <a:schemeClr val="bg1"/>
                </a:solidFill>
              </a:rPr>
              <a:t> went ahead of them in a pillar of cloud to guide them on their way and by night in a pillar of fire to give them light, so that they could travel by day or night</a:t>
            </a:r>
            <a:r>
              <a:rPr lang="en-US" sz="2000" dirty="0" smtClean="0">
                <a:solidFill>
                  <a:schemeClr val="bg1"/>
                </a:solidFill>
              </a:rPr>
              <a:t>. </a:t>
            </a:r>
            <a:r>
              <a:rPr lang="en-US" sz="2000" b="1" dirty="0">
                <a:solidFill>
                  <a:schemeClr val="bg1"/>
                </a:solidFill>
              </a:rPr>
              <a:t>Exodus 13:21-22 (NIV) </a:t>
            </a:r>
            <a:r>
              <a:rPr lang="en-US" sz="2000" b="1" dirty="0" smtClean="0">
                <a:solidFill>
                  <a:schemeClr val="bg1"/>
                </a:solidFill>
              </a:rPr>
              <a:t>(GOD WAS LEADING THEM – TO A CRISIS)</a:t>
            </a:r>
            <a:endParaRPr lang="en-US" sz="2000" dirty="0">
              <a:solidFill>
                <a:schemeClr val="bg1"/>
              </a:solidFill>
            </a:endParaRPr>
          </a:p>
        </p:txBody>
      </p:sp>
      <p:sp>
        <p:nvSpPr>
          <p:cNvPr id="10" name="Rectangle 9"/>
          <p:cNvSpPr/>
          <p:nvPr/>
        </p:nvSpPr>
        <p:spPr>
          <a:xfrm>
            <a:off x="178413" y="4591387"/>
            <a:ext cx="9442766" cy="1015663"/>
          </a:xfrm>
          <a:prstGeom prst="rect">
            <a:avLst/>
          </a:prstGeom>
        </p:spPr>
        <p:txBody>
          <a:bodyPr wrap="square">
            <a:spAutoFit/>
          </a:bodyPr>
          <a:lstStyle/>
          <a:p>
            <a:r>
              <a:rPr lang="en-US" sz="2000" dirty="0" smtClean="0">
                <a:solidFill>
                  <a:srgbClr val="FFFF00"/>
                </a:solidFill>
              </a:rPr>
              <a:t>And </a:t>
            </a:r>
            <a:r>
              <a:rPr lang="en-US" sz="2000" dirty="0">
                <a:solidFill>
                  <a:srgbClr val="FFFF00"/>
                </a:solidFill>
              </a:rPr>
              <a:t>I will harden Pharaoh's heart, and he will pursue them. But I will gain glory for myself through Pharaoh and all his army, and the Egyptians will know that I am the </a:t>
            </a:r>
            <a:r>
              <a:rPr lang="en-US" sz="2000" cap="small" dirty="0">
                <a:solidFill>
                  <a:srgbClr val="FFFF00"/>
                </a:solidFill>
              </a:rPr>
              <a:t>LORD</a:t>
            </a:r>
            <a:r>
              <a:rPr lang="en-US" sz="2000" dirty="0" smtClean="0">
                <a:solidFill>
                  <a:srgbClr val="FFFF00"/>
                </a:solidFill>
              </a:rPr>
              <a:t>." </a:t>
            </a:r>
            <a:r>
              <a:rPr lang="en-US" sz="2000" b="1" dirty="0">
                <a:solidFill>
                  <a:srgbClr val="FFFF00"/>
                </a:solidFill>
              </a:rPr>
              <a:t>Exodus 14:4 (NIV) </a:t>
            </a:r>
            <a:endParaRPr lang="en-US" sz="2000" dirty="0">
              <a:solidFill>
                <a:srgbClr val="FFFF00"/>
              </a:solidFill>
            </a:endParaRPr>
          </a:p>
        </p:txBody>
      </p:sp>
      <p:sp>
        <p:nvSpPr>
          <p:cNvPr id="11" name="Rectangle 10"/>
          <p:cNvSpPr/>
          <p:nvPr/>
        </p:nvSpPr>
        <p:spPr>
          <a:xfrm>
            <a:off x="178413" y="39988"/>
            <a:ext cx="9789452" cy="523220"/>
          </a:xfrm>
          <a:prstGeom prst="rect">
            <a:avLst/>
          </a:prstGeom>
        </p:spPr>
        <p:txBody>
          <a:bodyPr wrap="square">
            <a:spAutoFit/>
          </a:bodyPr>
          <a:lstStyle/>
          <a:p>
            <a:pPr algn="ctr"/>
            <a:r>
              <a:rPr lang="en-US" sz="2800" b="1" dirty="0" smtClean="0">
                <a:solidFill>
                  <a:srgbClr val="FFFF00"/>
                </a:solidFill>
              </a:rPr>
              <a:t>MOSES WONDERING – “Lord What Are You Doing?”</a:t>
            </a:r>
            <a:endParaRPr lang="en-US" sz="2800" dirty="0">
              <a:solidFill>
                <a:srgbClr val="FFFF00"/>
              </a:solidFill>
            </a:endParaRPr>
          </a:p>
        </p:txBody>
      </p:sp>
      <p:sp>
        <p:nvSpPr>
          <p:cNvPr id="13" name="Rectangle 12"/>
          <p:cNvSpPr/>
          <p:nvPr/>
        </p:nvSpPr>
        <p:spPr>
          <a:xfrm>
            <a:off x="178413" y="5607050"/>
            <a:ext cx="9535955" cy="923330"/>
          </a:xfrm>
          <a:prstGeom prst="rect">
            <a:avLst/>
          </a:prstGeom>
        </p:spPr>
        <p:txBody>
          <a:bodyPr wrap="square">
            <a:spAutoFit/>
          </a:bodyPr>
          <a:lstStyle/>
          <a:p>
            <a:r>
              <a:rPr lang="en-US" baseline="30000" dirty="0" smtClean="0">
                <a:solidFill>
                  <a:schemeClr val="bg1"/>
                </a:solidFill>
              </a:rPr>
              <a:t> </a:t>
            </a:r>
            <a:r>
              <a:rPr lang="en-US" dirty="0">
                <a:solidFill>
                  <a:schemeClr val="bg1"/>
                </a:solidFill>
              </a:rPr>
              <a:t> Then the </a:t>
            </a:r>
            <a:r>
              <a:rPr lang="en-US" cap="small" dirty="0">
                <a:solidFill>
                  <a:schemeClr val="bg1"/>
                </a:solidFill>
              </a:rPr>
              <a:t>LORD</a:t>
            </a:r>
            <a:r>
              <a:rPr lang="en-US" dirty="0">
                <a:solidFill>
                  <a:schemeClr val="bg1"/>
                </a:solidFill>
              </a:rPr>
              <a:t> said to Moses, </a:t>
            </a:r>
            <a:r>
              <a:rPr lang="en-US" b="1" dirty="0">
                <a:solidFill>
                  <a:srgbClr val="FFFF00"/>
                </a:solidFill>
              </a:rPr>
              <a:t>"Why are you crying out to me? Tell the Israelites to move on. </a:t>
            </a:r>
            <a:r>
              <a:rPr lang="en-US" b="1" baseline="30000" dirty="0">
                <a:solidFill>
                  <a:srgbClr val="FFFF00"/>
                </a:solidFill>
              </a:rPr>
              <a:t>16 </a:t>
            </a:r>
            <a:r>
              <a:rPr lang="en-US" b="1" dirty="0">
                <a:solidFill>
                  <a:srgbClr val="FFFF00"/>
                </a:solidFill>
              </a:rPr>
              <a:t> </a:t>
            </a:r>
            <a:r>
              <a:rPr lang="en-US" b="1" u="sng" dirty="0">
                <a:solidFill>
                  <a:srgbClr val="FFFF00"/>
                </a:solidFill>
              </a:rPr>
              <a:t>Raise your staff and stretch out your hand over the sea to divide the water </a:t>
            </a:r>
            <a:r>
              <a:rPr lang="en-US" dirty="0">
                <a:solidFill>
                  <a:schemeClr val="bg1"/>
                </a:solidFill>
              </a:rPr>
              <a:t>so that the Israelites can go through the sea on dry ground. </a:t>
            </a:r>
            <a:r>
              <a:rPr lang="en-US" b="1" dirty="0">
                <a:solidFill>
                  <a:schemeClr val="bg1"/>
                </a:solidFill>
              </a:rPr>
              <a:t>Exodus 14:15-16 (NIV) </a:t>
            </a:r>
            <a:endParaRPr lang="en-US" dirty="0">
              <a:solidFill>
                <a:schemeClr val="bg1"/>
              </a:solidFill>
            </a:endParaRPr>
          </a:p>
        </p:txBody>
      </p:sp>
    </p:spTree>
    <p:extLst>
      <p:ext uri="{BB962C8B-B14F-4D97-AF65-F5344CB8AC3E}">
        <p14:creationId xmlns:p14="http://schemas.microsoft.com/office/powerpoint/2010/main" val="152255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63664" y="2477630"/>
            <a:ext cx="9297154" cy="4401205"/>
          </a:xfrm>
          <a:prstGeom prst="rect">
            <a:avLst/>
          </a:prstGeom>
        </p:spPr>
        <p:txBody>
          <a:bodyPr wrap="square">
            <a:spAutoFit/>
          </a:bodyPr>
          <a:lstStyle/>
          <a:p>
            <a:r>
              <a:rPr lang="en-US" sz="2800" dirty="0" smtClean="0">
                <a:solidFill>
                  <a:schemeClr val="bg1"/>
                </a:solidFill>
              </a:rPr>
              <a:t>“LORD </a:t>
            </a:r>
            <a:r>
              <a:rPr lang="en-US" sz="2800" dirty="0">
                <a:solidFill>
                  <a:schemeClr val="bg1"/>
                </a:solidFill>
              </a:rPr>
              <a:t>WE </a:t>
            </a:r>
            <a:r>
              <a:rPr lang="en-US" sz="2800" dirty="0" smtClean="0">
                <a:solidFill>
                  <a:schemeClr val="bg1"/>
                </a:solidFill>
              </a:rPr>
              <a:t>ASK YOU TO ACCOMPLISH THE DESIRES ON YOUR HEART TO INTERVENE IN AMERICA AND SAVE IT FROM IT’S PRIDE, IDOLATRY</a:t>
            </a:r>
            <a:r>
              <a:rPr lang="en-US" sz="2800" dirty="0">
                <a:solidFill>
                  <a:schemeClr val="bg1"/>
                </a:solidFill>
              </a:rPr>
              <a:t>, AND A LUKEWARM CHURCH AND </a:t>
            </a:r>
            <a:r>
              <a:rPr lang="en-US" sz="2800" dirty="0" smtClean="0">
                <a:solidFill>
                  <a:schemeClr val="bg1"/>
                </a:solidFill>
              </a:rPr>
              <a:t>UNBIBLICAL TYRANTS AND SYSTEMS THAT PROMOTE WICKEDNESS. OVERRULE IN THIS ELECTION TO SEAT CANDIDATES WHO REPRESENT JUDEO-CHRISTIAN VALUES. KEEP US FROM VIOLENCE AND SAVE US FROM BECOMING A BANANA REPUBLIC. IN JESUS NAME AMEN! ” </a:t>
            </a:r>
            <a:endParaRPr lang="en-US" sz="2800" dirty="0">
              <a:solidFill>
                <a:schemeClr val="bg1"/>
              </a:solidFill>
            </a:endParaRPr>
          </a:p>
        </p:txBody>
      </p:sp>
      <p:pic>
        <p:nvPicPr>
          <p:cNvPr id="8" name="Picture 2" descr="Jesus on the Cross - 10 Powerful Facts About the Crucifix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1355" y="657556"/>
            <a:ext cx="3601772" cy="171210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34336"/>
            <a:ext cx="9824483" cy="523220"/>
          </a:xfrm>
          <a:prstGeom prst="rect">
            <a:avLst/>
          </a:prstGeom>
        </p:spPr>
        <p:txBody>
          <a:bodyPr wrap="square">
            <a:spAutoFit/>
          </a:bodyPr>
          <a:lstStyle/>
          <a:p>
            <a:pPr algn="ctr"/>
            <a:r>
              <a:rPr lang="en-US" sz="2800" dirty="0" smtClean="0">
                <a:solidFill>
                  <a:srgbClr val="FFFF00"/>
                </a:solidFill>
              </a:rPr>
              <a:t>FAITH PROCLAMATION</a:t>
            </a:r>
          </a:p>
        </p:txBody>
      </p:sp>
    </p:spTree>
    <p:extLst>
      <p:ext uri="{BB962C8B-B14F-4D97-AF65-F5344CB8AC3E}">
        <p14:creationId xmlns:p14="http://schemas.microsoft.com/office/powerpoint/2010/main" val="31588353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6219" y="35379"/>
            <a:ext cx="7659233" cy="6494085"/>
          </a:xfrm>
          <a:prstGeom prst="rect">
            <a:avLst/>
          </a:prstGeom>
        </p:spPr>
        <p:txBody>
          <a:bodyPr wrap="square">
            <a:spAutoFit/>
          </a:bodyPr>
          <a:lstStyle/>
          <a:p>
            <a:pPr algn="ctr"/>
            <a:r>
              <a:rPr lang="en-US" sz="3200" dirty="0">
                <a:solidFill>
                  <a:srgbClr val="FFFF00"/>
                </a:solidFill>
              </a:rPr>
              <a:t>Raising Up End-Times Warriors</a:t>
            </a:r>
          </a:p>
          <a:p>
            <a:r>
              <a:rPr lang="en-US" sz="2400" dirty="0">
                <a:solidFill>
                  <a:schemeClr val="bg1"/>
                </a:solidFill>
              </a:rPr>
              <a:t> </a:t>
            </a:r>
          </a:p>
          <a:p>
            <a:r>
              <a:rPr lang="en-US" sz="2400" dirty="0">
                <a:solidFill>
                  <a:schemeClr val="bg1"/>
                </a:solidFill>
              </a:rPr>
              <a:t>    What the Church needs more than anything today is an army of supernatural, Bible-believing, Holy Spirit–empowered people of God who are ready and willing to turn a generation upside down for Jesus and do mighty exploits, as templated in the New Testament.</a:t>
            </a:r>
          </a:p>
          <a:p>
            <a:r>
              <a:rPr lang="en-US" sz="2400" dirty="0">
                <a:solidFill>
                  <a:schemeClr val="bg1"/>
                </a:solidFill>
              </a:rPr>
              <a:t> </a:t>
            </a:r>
          </a:p>
          <a:p>
            <a:r>
              <a:rPr lang="en-US" sz="2400" dirty="0">
                <a:solidFill>
                  <a:schemeClr val="bg1"/>
                </a:solidFill>
              </a:rPr>
              <a:t>    The early Church, as described in the book of Acts, did turn the ancient world upside down, and today’s end-times warriors of Christ need to reclaim the sound theology and radical zeal of the first-century Christians. The early Church revolutionized the ancient world in one generation. One of the reasons they were able to do this is that they carried with them the urgency of the </a:t>
            </a:r>
            <a:r>
              <a:rPr lang="en-US" sz="2400" dirty="0" smtClean="0">
                <a:solidFill>
                  <a:schemeClr val="bg1"/>
                </a:solidFill>
              </a:rPr>
              <a:t>Biblical </a:t>
            </a:r>
            <a:r>
              <a:rPr lang="en-US" sz="2400" dirty="0">
                <a:solidFill>
                  <a:schemeClr val="bg1"/>
                </a:solidFill>
              </a:rPr>
              <a:t>message about “the great and dreadful day of the LORD” (Joel 2:31).</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47729">
            <a:off x="7699600" y="315937"/>
            <a:ext cx="2077744" cy="3197387"/>
          </a:xfrm>
          <a:prstGeom prst="rect">
            <a:avLst/>
          </a:prstGeom>
        </p:spPr>
      </p:pic>
      <p:sp>
        <p:nvSpPr>
          <p:cNvPr id="9" name="TextBox 8"/>
          <p:cNvSpPr txBox="1"/>
          <p:nvPr/>
        </p:nvSpPr>
        <p:spPr>
          <a:xfrm>
            <a:off x="3186820" y="6192522"/>
            <a:ext cx="5441133" cy="461665"/>
          </a:xfrm>
          <a:prstGeom prst="rect">
            <a:avLst/>
          </a:prstGeom>
          <a:noFill/>
        </p:spPr>
        <p:txBody>
          <a:bodyPr wrap="square" rtlCol="0">
            <a:spAutoFit/>
          </a:bodyPr>
          <a:lstStyle/>
          <a:p>
            <a:r>
              <a:rPr lang="en-US" sz="2400" dirty="0" smtClean="0">
                <a:solidFill>
                  <a:srgbClr val="FFFF00"/>
                </a:solidFill>
              </a:rPr>
              <a:t>Retired Col. David J. </a:t>
            </a:r>
            <a:r>
              <a:rPr lang="en-US" sz="2400" dirty="0" err="1" smtClean="0">
                <a:solidFill>
                  <a:srgbClr val="FFFF00"/>
                </a:solidFill>
              </a:rPr>
              <a:t>Giammona</a:t>
            </a:r>
            <a:r>
              <a:rPr lang="en-US" sz="2400" dirty="0" smtClean="0">
                <a:solidFill>
                  <a:srgbClr val="FFFF00"/>
                </a:solidFill>
              </a:rPr>
              <a:t> </a:t>
            </a:r>
          </a:p>
        </p:txBody>
      </p:sp>
      <p:pic>
        <p:nvPicPr>
          <p:cNvPr id="2050" name="Picture 2" descr="https://i0.wp.com/davidjgiammona.com/wp-content/uploads/2020/04/david-giammona-bio-287x300.png?resize=287%2C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1116" y="4201591"/>
            <a:ext cx="2226999" cy="2327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91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7177"/>
            <a:ext cx="9824483" cy="954107"/>
          </a:xfrm>
          <a:prstGeom prst="rect">
            <a:avLst/>
          </a:prstGeom>
        </p:spPr>
        <p:txBody>
          <a:bodyPr wrap="square">
            <a:spAutoFit/>
          </a:bodyPr>
          <a:lstStyle/>
          <a:p>
            <a:pPr algn="ctr"/>
            <a:r>
              <a:rPr lang="en-US" sz="2800" dirty="0" smtClean="0">
                <a:solidFill>
                  <a:srgbClr val="FFFF00"/>
                </a:solidFill>
              </a:rPr>
              <a:t>RECEIVING GOD’S PROVISION </a:t>
            </a:r>
          </a:p>
          <a:p>
            <a:pPr algn="ctr"/>
            <a:r>
              <a:rPr lang="en-US" sz="2800" dirty="0" smtClean="0">
                <a:solidFill>
                  <a:srgbClr val="FFFF00"/>
                </a:solidFill>
              </a:rPr>
              <a:t> </a:t>
            </a:r>
            <a:endParaRPr lang="en-US" sz="2800" dirty="0">
              <a:solidFill>
                <a:srgbClr val="FFFF00"/>
              </a:solidFill>
            </a:endParaRPr>
          </a:p>
        </p:txBody>
      </p:sp>
      <p:sp>
        <p:nvSpPr>
          <p:cNvPr id="2" name="Rectangle 1"/>
          <p:cNvSpPr/>
          <p:nvPr/>
        </p:nvSpPr>
        <p:spPr>
          <a:xfrm>
            <a:off x="362139" y="829183"/>
            <a:ext cx="9379390" cy="5693866"/>
          </a:xfrm>
          <a:prstGeom prst="rect">
            <a:avLst/>
          </a:prstGeom>
        </p:spPr>
        <p:txBody>
          <a:bodyPr wrap="square">
            <a:spAutoFit/>
          </a:bodyPr>
          <a:lstStyle/>
          <a:p>
            <a:r>
              <a:rPr lang="en-US" sz="2800" dirty="0">
                <a:solidFill>
                  <a:schemeClr val="bg1"/>
                </a:solidFill>
              </a:rPr>
              <a:t>1/ </a:t>
            </a:r>
            <a:r>
              <a:rPr lang="en-US" sz="2800" b="1" dirty="0">
                <a:solidFill>
                  <a:srgbClr val="FFFF00"/>
                </a:solidFill>
              </a:rPr>
              <a:t>Breaking off the heaviness</a:t>
            </a:r>
            <a:r>
              <a:rPr lang="en-US" sz="2800" dirty="0">
                <a:solidFill>
                  <a:srgbClr val="FFFF00"/>
                </a:solidFill>
              </a:rPr>
              <a:t> </a:t>
            </a:r>
            <a:r>
              <a:rPr lang="en-US" sz="2800" dirty="0">
                <a:solidFill>
                  <a:schemeClr val="bg1"/>
                </a:solidFill>
              </a:rPr>
              <a:t>– </a:t>
            </a:r>
            <a:r>
              <a:rPr lang="en-US" sz="2800" dirty="0" smtClean="0">
                <a:solidFill>
                  <a:schemeClr val="bg1"/>
                </a:solidFill>
              </a:rPr>
              <a:t>“Lord You have anticipated what we are facing we lean into You for your merciful intervention.”</a:t>
            </a:r>
            <a:endParaRPr lang="en-US" sz="2800" dirty="0">
              <a:solidFill>
                <a:schemeClr val="bg1"/>
              </a:solidFill>
            </a:endParaRPr>
          </a:p>
          <a:p>
            <a:r>
              <a:rPr lang="en-US" sz="2800" dirty="0">
                <a:solidFill>
                  <a:schemeClr val="bg1"/>
                </a:solidFill>
              </a:rPr>
              <a:t>2/ </a:t>
            </a:r>
            <a:r>
              <a:rPr lang="en-US" sz="2800" b="1" dirty="0" smtClean="0">
                <a:solidFill>
                  <a:srgbClr val="FFFF00"/>
                </a:solidFill>
              </a:rPr>
              <a:t>Remove </a:t>
            </a:r>
            <a:r>
              <a:rPr lang="en-US" sz="2800" b="1" dirty="0">
                <a:solidFill>
                  <a:srgbClr val="FFFF00"/>
                </a:solidFill>
              </a:rPr>
              <a:t>the roadblocks </a:t>
            </a:r>
            <a:r>
              <a:rPr lang="en-US" sz="2800" b="1" dirty="0">
                <a:solidFill>
                  <a:schemeClr val="bg1"/>
                </a:solidFill>
              </a:rPr>
              <a:t>– </a:t>
            </a:r>
            <a:r>
              <a:rPr lang="en-US" sz="2800" b="1" dirty="0" smtClean="0">
                <a:solidFill>
                  <a:schemeClr val="bg1"/>
                </a:solidFill>
              </a:rPr>
              <a:t>“Lord release the grace that will overwhelm </a:t>
            </a:r>
            <a:r>
              <a:rPr lang="en-US" sz="2800" b="1" dirty="0">
                <a:solidFill>
                  <a:schemeClr val="bg1"/>
                </a:solidFill>
              </a:rPr>
              <a:t>the </a:t>
            </a:r>
            <a:r>
              <a:rPr lang="en-US" sz="2800" b="1" dirty="0" smtClean="0">
                <a:solidFill>
                  <a:schemeClr val="bg1"/>
                </a:solidFill>
              </a:rPr>
              <a:t>warfare.”</a:t>
            </a:r>
            <a:r>
              <a:rPr lang="en-US" sz="2800" dirty="0" smtClean="0">
                <a:solidFill>
                  <a:schemeClr val="bg1"/>
                </a:solidFill>
              </a:rPr>
              <a:t> </a:t>
            </a:r>
          </a:p>
          <a:p>
            <a:r>
              <a:rPr lang="en-US" sz="2800" dirty="0" smtClean="0">
                <a:solidFill>
                  <a:schemeClr val="bg1"/>
                </a:solidFill>
              </a:rPr>
              <a:t>3</a:t>
            </a:r>
            <a:r>
              <a:rPr lang="en-US" sz="2800" dirty="0">
                <a:solidFill>
                  <a:schemeClr val="bg1"/>
                </a:solidFill>
              </a:rPr>
              <a:t>/ </a:t>
            </a:r>
            <a:r>
              <a:rPr lang="en-US" sz="2800" b="1" dirty="0">
                <a:solidFill>
                  <a:srgbClr val="FFFF00"/>
                </a:solidFill>
              </a:rPr>
              <a:t>Breaking the spirit of delay</a:t>
            </a:r>
            <a:r>
              <a:rPr lang="en-US" sz="2800" dirty="0">
                <a:solidFill>
                  <a:srgbClr val="FFFF00"/>
                </a:solidFill>
              </a:rPr>
              <a:t> </a:t>
            </a:r>
            <a:r>
              <a:rPr lang="en-US" sz="2800" dirty="0" smtClean="0">
                <a:solidFill>
                  <a:schemeClr val="bg1"/>
                </a:solidFill>
              </a:rPr>
              <a:t>– “Lord bring acceleration to Your promises.”</a:t>
            </a:r>
            <a:endParaRPr lang="en-US" sz="2800" dirty="0">
              <a:solidFill>
                <a:schemeClr val="bg1"/>
              </a:solidFill>
            </a:endParaRPr>
          </a:p>
          <a:p>
            <a:r>
              <a:rPr lang="en-US" sz="2800" dirty="0">
                <a:solidFill>
                  <a:schemeClr val="bg1"/>
                </a:solidFill>
              </a:rPr>
              <a:t>4/ </a:t>
            </a:r>
            <a:r>
              <a:rPr lang="en-US" sz="2800" b="1" dirty="0">
                <a:solidFill>
                  <a:srgbClr val="FFFF00"/>
                </a:solidFill>
              </a:rPr>
              <a:t>Laboring from a place of FAITH</a:t>
            </a:r>
            <a:r>
              <a:rPr lang="en-US" sz="2800" dirty="0">
                <a:solidFill>
                  <a:srgbClr val="FFFF00"/>
                </a:solidFill>
              </a:rPr>
              <a:t> </a:t>
            </a:r>
            <a:r>
              <a:rPr lang="en-US" sz="2800" dirty="0">
                <a:solidFill>
                  <a:schemeClr val="bg1"/>
                </a:solidFill>
              </a:rPr>
              <a:t>– </a:t>
            </a:r>
            <a:r>
              <a:rPr lang="en-US" sz="2800" dirty="0" smtClean="0">
                <a:solidFill>
                  <a:schemeClr val="bg1"/>
                </a:solidFill>
              </a:rPr>
              <a:t>“Lord forgive us for </a:t>
            </a:r>
            <a:r>
              <a:rPr lang="en-US" sz="2800" dirty="0">
                <a:solidFill>
                  <a:schemeClr val="bg1"/>
                </a:solidFill>
              </a:rPr>
              <a:t>fretting – </a:t>
            </a:r>
            <a:r>
              <a:rPr lang="en-US" sz="2800" dirty="0" smtClean="0">
                <a:solidFill>
                  <a:schemeClr val="bg1"/>
                </a:solidFill>
              </a:rPr>
              <a:t>being </a:t>
            </a:r>
            <a:r>
              <a:rPr lang="en-US" sz="2800" dirty="0">
                <a:solidFill>
                  <a:schemeClr val="bg1"/>
                </a:solidFill>
              </a:rPr>
              <a:t>exhausted – </a:t>
            </a:r>
            <a:r>
              <a:rPr lang="en-US" sz="2800" dirty="0" smtClean="0">
                <a:solidFill>
                  <a:schemeClr val="bg1"/>
                </a:solidFill>
              </a:rPr>
              <a:t>and </a:t>
            </a:r>
            <a:r>
              <a:rPr lang="en-US" sz="2800" dirty="0">
                <a:solidFill>
                  <a:schemeClr val="bg1"/>
                </a:solidFill>
              </a:rPr>
              <a:t>feeling </a:t>
            </a:r>
            <a:r>
              <a:rPr lang="en-US" sz="2800" dirty="0" smtClean="0">
                <a:solidFill>
                  <a:schemeClr val="bg1"/>
                </a:solidFill>
              </a:rPr>
              <a:t>defeated.”</a:t>
            </a:r>
            <a:endParaRPr lang="en-US" sz="2800" dirty="0">
              <a:solidFill>
                <a:schemeClr val="bg1"/>
              </a:solidFill>
            </a:endParaRPr>
          </a:p>
          <a:p>
            <a:r>
              <a:rPr lang="en-US" sz="2800" dirty="0">
                <a:solidFill>
                  <a:schemeClr val="bg1"/>
                </a:solidFill>
              </a:rPr>
              <a:t>5/ </a:t>
            </a:r>
            <a:r>
              <a:rPr lang="en-US" sz="2800" b="1" dirty="0">
                <a:solidFill>
                  <a:srgbClr val="FFFF00"/>
                </a:solidFill>
              </a:rPr>
              <a:t>Steady growth</a:t>
            </a:r>
            <a:r>
              <a:rPr lang="en-US" sz="2800" dirty="0">
                <a:solidFill>
                  <a:srgbClr val="FFFF00"/>
                </a:solidFill>
              </a:rPr>
              <a:t> </a:t>
            </a:r>
            <a:r>
              <a:rPr lang="en-US" sz="2800" dirty="0">
                <a:solidFill>
                  <a:schemeClr val="bg1"/>
                </a:solidFill>
              </a:rPr>
              <a:t>– </a:t>
            </a:r>
            <a:r>
              <a:rPr lang="en-US" sz="2800" dirty="0" smtClean="0">
                <a:solidFill>
                  <a:schemeClr val="bg1"/>
                </a:solidFill>
              </a:rPr>
              <a:t>“Lord, by Your grace give is </a:t>
            </a:r>
            <a:r>
              <a:rPr lang="en-US" sz="2800" b="1" dirty="0" smtClean="0">
                <a:solidFill>
                  <a:schemeClr val="bg1"/>
                </a:solidFill>
              </a:rPr>
              <a:t>high fruitfulness in our growth with You and our family.”</a:t>
            </a:r>
            <a:endParaRPr lang="en-US" sz="2800" b="1" dirty="0">
              <a:solidFill>
                <a:schemeClr val="bg1"/>
              </a:solidFill>
            </a:endParaRPr>
          </a:p>
          <a:p>
            <a:r>
              <a:rPr lang="en-US" sz="2800" dirty="0">
                <a:solidFill>
                  <a:schemeClr val="bg1"/>
                </a:solidFill>
              </a:rPr>
              <a:t>6/ </a:t>
            </a:r>
            <a:r>
              <a:rPr lang="en-US" sz="2800" b="1" dirty="0">
                <a:solidFill>
                  <a:srgbClr val="FFFF00"/>
                </a:solidFill>
              </a:rPr>
              <a:t>Clear instructions for strategic shifts</a:t>
            </a:r>
            <a:r>
              <a:rPr lang="en-US" sz="2800" dirty="0">
                <a:solidFill>
                  <a:srgbClr val="FFFF00"/>
                </a:solidFill>
              </a:rPr>
              <a:t> </a:t>
            </a:r>
            <a:r>
              <a:rPr lang="en-US" sz="2800" dirty="0">
                <a:solidFill>
                  <a:schemeClr val="bg1"/>
                </a:solidFill>
              </a:rPr>
              <a:t>-  </a:t>
            </a:r>
            <a:r>
              <a:rPr lang="en-US" sz="2800" dirty="0" smtClean="0">
                <a:solidFill>
                  <a:schemeClr val="bg1"/>
                </a:solidFill>
              </a:rPr>
              <a:t>“Lord open our ears to hear clearly Your leading and assignments.”</a:t>
            </a:r>
            <a:endParaRPr lang="en-US" sz="2800" dirty="0">
              <a:solidFill>
                <a:schemeClr val="bg1"/>
              </a:solidFill>
            </a:endParaRPr>
          </a:p>
        </p:txBody>
      </p:sp>
    </p:spTree>
    <p:extLst>
      <p:ext uri="{BB962C8B-B14F-4D97-AF65-F5344CB8AC3E}">
        <p14:creationId xmlns:p14="http://schemas.microsoft.com/office/powerpoint/2010/main" val="294478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hymnary.org/files/hymnary/person/Spafford_H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7753" y="694853"/>
            <a:ext cx="1619250" cy="23812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527549" y="3168713"/>
            <a:ext cx="3159659" cy="369332"/>
          </a:xfrm>
          <a:prstGeom prst="rect">
            <a:avLst/>
          </a:prstGeom>
          <a:noFill/>
        </p:spPr>
        <p:txBody>
          <a:bodyPr wrap="square" rtlCol="0">
            <a:spAutoFit/>
          </a:bodyPr>
          <a:lstStyle/>
          <a:p>
            <a:pPr algn="ctr"/>
            <a:r>
              <a:rPr lang="en-US" dirty="0" smtClean="0">
                <a:solidFill>
                  <a:schemeClr val="bg1"/>
                </a:solidFill>
              </a:rPr>
              <a:t>Horatio Spafford </a:t>
            </a:r>
          </a:p>
        </p:txBody>
      </p:sp>
      <p:sp>
        <p:nvSpPr>
          <p:cNvPr id="3" name="Rectangle 2"/>
          <p:cNvSpPr/>
          <p:nvPr/>
        </p:nvSpPr>
        <p:spPr>
          <a:xfrm>
            <a:off x="432303" y="1383630"/>
            <a:ext cx="6095246" cy="5262979"/>
          </a:xfrm>
          <a:prstGeom prst="rect">
            <a:avLst/>
          </a:prstGeom>
        </p:spPr>
        <p:txBody>
          <a:bodyPr wrap="square">
            <a:spAutoFit/>
          </a:bodyPr>
          <a:lstStyle/>
          <a:p>
            <a:r>
              <a:rPr lang="en-US" sz="2800" dirty="0" smtClean="0">
                <a:solidFill>
                  <a:schemeClr val="bg1"/>
                </a:solidFill>
              </a:rPr>
              <a:t>IT IS WELL WITH MY SOUL</a:t>
            </a:r>
          </a:p>
          <a:p>
            <a:endParaRPr lang="en-US" sz="2800" dirty="0">
              <a:solidFill>
                <a:schemeClr val="bg1"/>
              </a:solidFill>
            </a:endParaRPr>
          </a:p>
          <a:p>
            <a:r>
              <a:rPr lang="en-US" sz="2800" dirty="0" smtClean="0">
                <a:solidFill>
                  <a:schemeClr val="bg1"/>
                </a:solidFill>
              </a:rPr>
              <a:t>When </a:t>
            </a:r>
            <a:r>
              <a:rPr lang="en-US" sz="2800" dirty="0">
                <a:solidFill>
                  <a:schemeClr val="bg1"/>
                </a:solidFill>
              </a:rPr>
              <a:t>peace like a river </a:t>
            </a:r>
            <a:r>
              <a:rPr lang="en-US" sz="2800" dirty="0" err="1">
                <a:solidFill>
                  <a:schemeClr val="bg1"/>
                </a:solidFill>
              </a:rPr>
              <a:t>attendeth</a:t>
            </a:r>
            <a:r>
              <a:rPr lang="en-US" sz="2800" dirty="0">
                <a:solidFill>
                  <a:schemeClr val="bg1"/>
                </a:solidFill>
              </a:rPr>
              <a:t> my way,</a:t>
            </a:r>
            <a:br>
              <a:rPr lang="en-US" sz="2800" dirty="0">
                <a:solidFill>
                  <a:schemeClr val="bg1"/>
                </a:solidFill>
              </a:rPr>
            </a:br>
            <a:r>
              <a:rPr lang="en-US" sz="2800" dirty="0">
                <a:solidFill>
                  <a:schemeClr val="bg1"/>
                </a:solidFill>
              </a:rPr>
              <a:t>when sorrows like sea billows roll;</a:t>
            </a:r>
            <a:br>
              <a:rPr lang="en-US" sz="2800" dirty="0">
                <a:solidFill>
                  <a:schemeClr val="bg1"/>
                </a:solidFill>
              </a:rPr>
            </a:br>
            <a:r>
              <a:rPr lang="en-US" sz="2800" dirty="0">
                <a:solidFill>
                  <a:schemeClr val="bg1"/>
                </a:solidFill>
              </a:rPr>
              <a:t>whatever my lot, thou hast taught me to say,</a:t>
            </a:r>
            <a:br>
              <a:rPr lang="en-US" sz="2800" dirty="0">
                <a:solidFill>
                  <a:schemeClr val="bg1"/>
                </a:solidFill>
              </a:rPr>
            </a:br>
            <a:r>
              <a:rPr lang="en-US" sz="2800" dirty="0">
                <a:solidFill>
                  <a:schemeClr val="bg1"/>
                </a:solidFill>
              </a:rPr>
              <a:t>"It is well, it is well with my soul."</a:t>
            </a:r>
            <a:br>
              <a:rPr lang="en-US" sz="2800" dirty="0">
                <a:solidFill>
                  <a:schemeClr val="bg1"/>
                </a:solidFill>
              </a:rPr>
            </a:br>
            <a:endParaRPr lang="en-US" sz="2800" dirty="0">
              <a:solidFill>
                <a:schemeClr val="bg1"/>
              </a:solidFill>
            </a:endParaRPr>
          </a:p>
          <a:p>
            <a:r>
              <a:rPr lang="en-US" sz="2800" dirty="0">
                <a:solidFill>
                  <a:schemeClr val="bg1"/>
                </a:solidFill>
              </a:rPr>
              <a:t>Refrain </a:t>
            </a:r>
            <a:r>
              <a:rPr lang="en-US" sz="2800" dirty="0" smtClean="0">
                <a:solidFill>
                  <a:schemeClr val="bg1"/>
                </a:solidFill>
              </a:rPr>
              <a:t> </a:t>
            </a:r>
          </a:p>
          <a:p>
            <a:r>
              <a:rPr lang="en-US" sz="2800" dirty="0" smtClean="0">
                <a:solidFill>
                  <a:schemeClr val="bg1"/>
                </a:solidFill>
              </a:rPr>
              <a:t>It </a:t>
            </a:r>
            <a:r>
              <a:rPr lang="en-US" sz="2800" dirty="0">
                <a:solidFill>
                  <a:schemeClr val="bg1"/>
                </a:solidFill>
              </a:rPr>
              <a:t>is well with my soul;</a:t>
            </a:r>
            <a:br>
              <a:rPr lang="en-US" sz="2800" dirty="0">
                <a:solidFill>
                  <a:schemeClr val="bg1"/>
                </a:solidFill>
              </a:rPr>
            </a:br>
            <a:r>
              <a:rPr lang="en-US" sz="2800" dirty="0">
                <a:solidFill>
                  <a:schemeClr val="bg1"/>
                </a:solidFill>
              </a:rPr>
              <a:t>it is well, it is well with my soul.</a:t>
            </a:r>
          </a:p>
        </p:txBody>
      </p:sp>
      <p:sp>
        <p:nvSpPr>
          <p:cNvPr id="5" name="Rectangle 4"/>
          <p:cNvSpPr/>
          <p:nvPr/>
        </p:nvSpPr>
        <p:spPr>
          <a:xfrm>
            <a:off x="-271604" y="70443"/>
            <a:ext cx="10058400" cy="584775"/>
          </a:xfrm>
          <a:prstGeom prst="rect">
            <a:avLst/>
          </a:prstGeom>
        </p:spPr>
        <p:txBody>
          <a:bodyPr wrap="square">
            <a:spAutoFit/>
          </a:bodyPr>
          <a:lstStyle/>
          <a:p>
            <a:pPr algn="ctr"/>
            <a:r>
              <a:rPr lang="en-US" sz="3200" b="1" dirty="0" smtClean="0">
                <a:solidFill>
                  <a:srgbClr val="FFFF00"/>
                </a:solidFill>
              </a:rPr>
              <a:t>Prepare For Communion </a:t>
            </a:r>
            <a:endParaRPr lang="en-US" sz="3200" dirty="0">
              <a:solidFill>
                <a:srgbClr val="FFFF00"/>
              </a:solidFill>
            </a:endParaRPr>
          </a:p>
        </p:txBody>
      </p:sp>
    </p:spTree>
    <p:extLst>
      <p:ext uri="{BB962C8B-B14F-4D97-AF65-F5344CB8AC3E}">
        <p14:creationId xmlns:p14="http://schemas.microsoft.com/office/powerpoint/2010/main" val="24635068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8759"/>
            <a:ext cx="10058400" cy="584775"/>
          </a:xfrm>
          <a:prstGeom prst="rect">
            <a:avLst/>
          </a:prstGeom>
        </p:spPr>
        <p:txBody>
          <a:bodyPr wrap="square">
            <a:spAutoFit/>
          </a:bodyPr>
          <a:lstStyle/>
          <a:p>
            <a:pPr algn="ctr"/>
            <a:r>
              <a:rPr lang="en-US" sz="3200" b="1" dirty="0" smtClean="0">
                <a:solidFill>
                  <a:srgbClr val="FFFF00"/>
                </a:solidFill>
              </a:rPr>
              <a:t>Don’s Paraphrase of  1 Corinthians 13</a:t>
            </a:r>
            <a:endParaRPr lang="en-US" sz="3200" dirty="0">
              <a:solidFill>
                <a:srgbClr val="FFFF00"/>
              </a:solidFill>
            </a:endParaRPr>
          </a:p>
        </p:txBody>
      </p:sp>
      <p:sp>
        <p:nvSpPr>
          <p:cNvPr id="8" name="Rectangle 7"/>
          <p:cNvSpPr/>
          <p:nvPr/>
        </p:nvSpPr>
        <p:spPr>
          <a:xfrm>
            <a:off x="108642" y="780880"/>
            <a:ext cx="9949758" cy="5632311"/>
          </a:xfrm>
          <a:prstGeom prst="rect">
            <a:avLst/>
          </a:prstGeom>
        </p:spPr>
        <p:txBody>
          <a:bodyPr wrap="square">
            <a:spAutoFit/>
          </a:bodyPr>
          <a:lstStyle/>
          <a:p>
            <a:r>
              <a:rPr lang="en-US" sz="2400" dirty="0" smtClean="0">
                <a:solidFill>
                  <a:schemeClr val="bg1"/>
                </a:solidFill>
              </a:rPr>
              <a:t>“If </a:t>
            </a:r>
            <a:r>
              <a:rPr lang="en-US" sz="2400" dirty="0">
                <a:solidFill>
                  <a:schemeClr val="bg1"/>
                </a:solidFill>
              </a:rPr>
              <a:t>I speak or write the most powerful sermons or internet articles to release the Gospel and save my nation as a godly patriot but have no passionate love for Jesus and others around me, I am only a repeating doorbell or annoying YouTube advertisement. If I have the gift of prophecy and can foretell exactly the </a:t>
            </a:r>
            <a:r>
              <a:rPr lang="en-US" sz="2400" dirty="0" smtClean="0">
                <a:solidFill>
                  <a:schemeClr val="bg1"/>
                </a:solidFill>
              </a:rPr>
              <a:t>downfall </a:t>
            </a:r>
            <a:r>
              <a:rPr lang="en-US" sz="2400" dirty="0">
                <a:solidFill>
                  <a:schemeClr val="bg1"/>
                </a:solidFill>
              </a:rPr>
              <a:t>of the deep state and the anti-Christ leaders of the earth, and if I have a faith that can prevail for mountain-moving </a:t>
            </a:r>
            <a:r>
              <a:rPr lang="en-US" sz="2400" dirty="0" smtClean="0">
                <a:solidFill>
                  <a:schemeClr val="bg1"/>
                </a:solidFill>
              </a:rPr>
              <a:t>interventions </a:t>
            </a:r>
            <a:r>
              <a:rPr lang="en-US" sz="2400" dirty="0">
                <a:solidFill>
                  <a:schemeClr val="bg1"/>
                </a:solidFill>
              </a:rPr>
              <a:t>in America, but have no love for my wife, family, and church, I am going backwards. If I give all I possess to the local homeless shelter and surrender my body to the </a:t>
            </a:r>
            <a:r>
              <a:rPr lang="en-US" sz="2400" dirty="0" smtClean="0">
                <a:solidFill>
                  <a:schemeClr val="bg1"/>
                </a:solidFill>
              </a:rPr>
              <a:t>DOJ </a:t>
            </a:r>
            <a:r>
              <a:rPr lang="en-US" sz="2400" dirty="0">
                <a:solidFill>
                  <a:schemeClr val="bg1"/>
                </a:solidFill>
              </a:rPr>
              <a:t>in wrongful arrests, but have not love for my neighbors and enemies, I gained nothing. (because) </a:t>
            </a:r>
            <a:r>
              <a:rPr lang="en-US" sz="2400" dirty="0" smtClean="0">
                <a:solidFill>
                  <a:schemeClr val="bg1"/>
                </a:solidFill>
              </a:rPr>
              <a:t>Love </a:t>
            </a:r>
            <a:r>
              <a:rPr lang="en-US" sz="2400" dirty="0">
                <a:solidFill>
                  <a:schemeClr val="bg1"/>
                </a:solidFill>
              </a:rPr>
              <a:t>is patient, love is kind. It does not envy, it does not boast, it is not proud. </a:t>
            </a:r>
            <a:r>
              <a:rPr lang="en-US" sz="2400" dirty="0" smtClean="0">
                <a:solidFill>
                  <a:schemeClr val="bg1"/>
                </a:solidFill>
              </a:rPr>
              <a:t> </a:t>
            </a:r>
            <a:r>
              <a:rPr lang="en-US" sz="2400" dirty="0">
                <a:solidFill>
                  <a:schemeClr val="bg1"/>
                </a:solidFill>
              </a:rPr>
              <a:t>It is not rude, it is not self-seeking, it is not easily angered, it keeps no record of wrongs. </a:t>
            </a:r>
            <a:r>
              <a:rPr lang="en-US" sz="2400" dirty="0" smtClean="0">
                <a:solidFill>
                  <a:schemeClr val="bg1"/>
                </a:solidFill>
              </a:rPr>
              <a:t> </a:t>
            </a:r>
            <a:r>
              <a:rPr lang="en-US" sz="2400" dirty="0">
                <a:solidFill>
                  <a:schemeClr val="bg1"/>
                </a:solidFill>
              </a:rPr>
              <a:t>Love does not delight in evil but rejoices with the truth. </a:t>
            </a:r>
            <a:r>
              <a:rPr lang="en-US" sz="2400" dirty="0" smtClean="0">
                <a:solidFill>
                  <a:schemeClr val="bg1"/>
                </a:solidFill>
              </a:rPr>
              <a:t> </a:t>
            </a:r>
            <a:r>
              <a:rPr lang="en-US" sz="2400" dirty="0">
                <a:solidFill>
                  <a:schemeClr val="bg1"/>
                </a:solidFill>
              </a:rPr>
              <a:t>It always protects, always trusts, always hopes, always perseveres. </a:t>
            </a:r>
            <a:r>
              <a:rPr lang="en-US" sz="2400" dirty="0" smtClean="0">
                <a:solidFill>
                  <a:schemeClr val="bg1"/>
                </a:solidFill>
              </a:rPr>
              <a:t>  </a:t>
            </a:r>
            <a:r>
              <a:rPr lang="en-US" sz="2400" dirty="0">
                <a:solidFill>
                  <a:schemeClr val="bg1"/>
                </a:solidFill>
              </a:rPr>
              <a:t>Love never fails</a:t>
            </a:r>
            <a:r>
              <a:rPr lang="en-US" sz="2400" dirty="0" smtClean="0">
                <a:solidFill>
                  <a:schemeClr val="bg1"/>
                </a:solidFill>
              </a:rPr>
              <a:t>. 1 </a:t>
            </a:r>
            <a:r>
              <a:rPr lang="en-US" sz="2400" dirty="0">
                <a:solidFill>
                  <a:schemeClr val="bg1"/>
                </a:solidFill>
              </a:rPr>
              <a:t>Corinthians 13:1-8 (NIV)</a:t>
            </a:r>
          </a:p>
        </p:txBody>
      </p:sp>
    </p:spTree>
    <p:extLst>
      <p:ext uri="{BB962C8B-B14F-4D97-AF65-F5344CB8AC3E}">
        <p14:creationId xmlns:p14="http://schemas.microsoft.com/office/powerpoint/2010/main" val="14561462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8230" y="602675"/>
            <a:ext cx="9478978" cy="830997"/>
          </a:xfrm>
          <a:prstGeom prst="rect">
            <a:avLst/>
          </a:prstGeom>
        </p:spPr>
        <p:txBody>
          <a:bodyPr wrap="square">
            <a:spAutoFit/>
          </a:bodyPr>
          <a:lstStyle/>
          <a:p>
            <a:pPr algn="ctr"/>
            <a:r>
              <a:rPr lang="en-US" sz="2400" b="1" dirty="0" smtClean="0">
                <a:solidFill>
                  <a:srgbClr val="FFFF00"/>
                </a:solidFill>
              </a:rPr>
              <a:t>KING HEZEKIAH MADE SOME “DOOZIES” OF MISTAKES – YET GOD HAD MERCY</a:t>
            </a:r>
            <a:endParaRPr lang="en-US" sz="2400" dirty="0">
              <a:solidFill>
                <a:srgbClr val="FFFF00"/>
              </a:solidFill>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230"/>
          <a:stretch/>
        </p:blipFill>
        <p:spPr bwMode="auto">
          <a:xfrm>
            <a:off x="6117830" y="1683944"/>
            <a:ext cx="3487896" cy="3581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9054" y="1392994"/>
            <a:ext cx="5993394" cy="1554272"/>
          </a:xfrm>
          <a:prstGeom prst="rect">
            <a:avLst/>
          </a:prstGeom>
        </p:spPr>
        <p:txBody>
          <a:bodyPr wrap="square">
            <a:spAutoFit/>
          </a:bodyPr>
          <a:lstStyle/>
          <a:p>
            <a:r>
              <a:rPr lang="en-US" sz="1900" dirty="0" smtClean="0">
                <a:solidFill>
                  <a:schemeClr val="bg1"/>
                </a:solidFill>
              </a:rPr>
              <a:t>And </a:t>
            </a:r>
            <a:r>
              <a:rPr lang="en-US" sz="1900" dirty="0">
                <a:solidFill>
                  <a:schemeClr val="bg1"/>
                </a:solidFill>
              </a:rPr>
              <a:t>the </a:t>
            </a:r>
            <a:r>
              <a:rPr lang="en-US" sz="1900" cap="small" dirty="0">
                <a:solidFill>
                  <a:schemeClr val="bg1"/>
                </a:solidFill>
              </a:rPr>
              <a:t>LORD</a:t>
            </a:r>
            <a:r>
              <a:rPr lang="en-US" sz="1900" dirty="0">
                <a:solidFill>
                  <a:schemeClr val="bg1"/>
                </a:solidFill>
              </a:rPr>
              <a:t> was with him; he was successful in whatever he undertook. He rebelled against the king of Assyria and did not serve him. </a:t>
            </a:r>
            <a:r>
              <a:rPr lang="en-US" sz="1900" baseline="30000" dirty="0">
                <a:solidFill>
                  <a:schemeClr val="bg1"/>
                </a:solidFill>
              </a:rPr>
              <a:t>8 </a:t>
            </a:r>
            <a:r>
              <a:rPr lang="en-US" sz="1900" dirty="0">
                <a:solidFill>
                  <a:schemeClr val="bg1"/>
                </a:solidFill>
              </a:rPr>
              <a:t> From watchtower to fortified city, he defeated the Philistines, as far as Gaza and its territory. </a:t>
            </a:r>
            <a:r>
              <a:rPr lang="en-US" sz="1900" b="1" dirty="0">
                <a:solidFill>
                  <a:schemeClr val="bg1"/>
                </a:solidFill>
              </a:rPr>
              <a:t>2 Kings 18:7-8 (NIV) </a:t>
            </a:r>
            <a:endParaRPr lang="en-US" sz="1900" dirty="0">
              <a:solidFill>
                <a:schemeClr val="bg1"/>
              </a:solidFill>
            </a:endParaRPr>
          </a:p>
        </p:txBody>
      </p:sp>
      <p:sp>
        <p:nvSpPr>
          <p:cNvPr id="9" name="Rectangle 8"/>
          <p:cNvSpPr/>
          <p:nvPr/>
        </p:nvSpPr>
        <p:spPr>
          <a:xfrm>
            <a:off x="106376" y="3189735"/>
            <a:ext cx="5805535" cy="2246769"/>
          </a:xfrm>
          <a:prstGeom prst="rect">
            <a:avLst/>
          </a:prstGeom>
        </p:spPr>
        <p:txBody>
          <a:bodyPr wrap="square">
            <a:spAutoFit/>
          </a:bodyPr>
          <a:lstStyle/>
          <a:p>
            <a:r>
              <a:rPr lang="en-US" sz="2000" dirty="0" smtClean="0">
                <a:solidFill>
                  <a:srgbClr val="FFFF00"/>
                </a:solidFill>
              </a:rPr>
              <a:t>So </a:t>
            </a:r>
            <a:r>
              <a:rPr lang="en-US" sz="2000" dirty="0">
                <a:solidFill>
                  <a:srgbClr val="FFFF00"/>
                </a:solidFill>
              </a:rPr>
              <a:t>Hezekiah gave him all the silver that was found in the temple of the </a:t>
            </a:r>
            <a:r>
              <a:rPr lang="en-US" sz="2000" cap="small" dirty="0">
                <a:solidFill>
                  <a:srgbClr val="FFFF00"/>
                </a:solidFill>
              </a:rPr>
              <a:t>LORD</a:t>
            </a:r>
            <a:r>
              <a:rPr lang="en-US" sz="2000" dirty="0">
                <a:solidFill>
                  <a:srgbClr val="FFFF00"/>
                </a:solidFill>
              </a:rPr>
              <a:t> and in the treasuries of the royal palace. </a:t>
            </a:r>
            <a:r>
              <a:rPr lang="en-US" sz="2000" baseline="30000" dirty="0">
                <a:solidFill>
                  <a:srgbClr val="FFFF00"/>
                </a:solidFill>
              </a:rPr>
              <a:t>16 </a:t>
            </a:r>
            <a:r>
              <a:rPr lang="en-US" sz="2000" dirty="0">
                <a:solidFill>
                  <a:srgbClr val="FFFF00"/>
                </a:solidFill>
              </a:rPr>
              <a:t> At this time Hezekiah king of Judah stripped off the gold with which he had covered the doors and doorposts of the temple of the </a:t>
            </a:r>
            <a:r>
              <a:rPr lang="en-US" sz="2000" cap="small" dirty="0">
                <a:solidFill>
                  <a:srgbClr val="FFFF00"/>
                </a:solidFill>
              </a:rPr>
              <a:t>LORD</a:t>
            </a:r>
            <a:r>
              <a:rPr lang="en-US" sz="2000" dirty="0">
                <a:solidFill>
                  <a:srgbClr val="FFFF00"/>
                </a:solidFill>
              </a:rPr>
              <a:t>, and gave it to the king of Assyria. </a:t>
            </a:r>
            <a:r>
              <a:rPr lang="en-US" sz="2000" b="1" dirty="0">
                <a:solidFill>
                  <a:srgbClr val="FFFF00"/>
                </a:solidFill>
              </a:rPr>
              <a:t>2 Kings 18:15-16 (NIV) </a:t>
            </a:r>
            <a:endParaRPr lang="en-US" sz="2000" dirty="0">
              <a:solidFill>
                <a:srgbClr val="FFFF00"/>
              </a:solidFill>
            </a:endParaRPr>
          </a:p>
        </p:txBody>
      </p:sp>
      <p:sp>
        <p:nvSpPr>
          <p:cNvPr id="10" name="Rectangle 9"/>
          <p:cNvSpPr/>
          <p:nvPr/>
        </p:nvSpPr>
        <p:spPr>
          <a:xfrm>
            <a:off x="208230" y="5541651"/>
            <a:ext cx="9397496" cy="1200329"/>
          </a:xfrm>
          <a:prstGeom prst="rect">
            <a:avLst/>
          </a:prstGeom>
        </p:spPr>
        <p:txBody>
          <a:bodyPr wrap="square">
            <a:spAutoFit/>
          </a:bodyPr>
          <a:lstStyle/>
          <a:p>
            <a:r>
              <a:rPr lang="en-US" baseline="30000" dirty="0">
                <a:solidFill>
                  <a:schemeClr val="bg1"/>
                </a:solidFill>
              </a:rPr>
              <a:t>35 </a:t>
            </a:r>
            <a:r>
              <a:rPr lang="en-US" dirty="0">
                <a:solidFill>
                  <a:schemeClr val="bg1"/>
                </a:solidFill>
              </a:rPr>
              <a:t> That night the angel of the </a:t>
            </a:r>
            <a:r>
              <a:rPr lang="en-US" cap="small" dirty="0">
                <a:solidFill>
                  <a:schemeClr val="bg1"/>
                </a:solidFill>
              </a:rPr>
              <a:t>LORD</a:t>
            </a:r>
            <a:r>
              <a:rPr lang="en-US" dirty="0">
                <a:solidFill>
                  <a:schemeClr val="bg1"/>
                </a:solidFill>
              </a:rPr>
              <a:t> went out and put to death a hundred and eighty-five thousand men in the Assyrian camp. When the people got up the next morning--there were all the dead bodies! </a:t>
            </a:r>
            <a:r>
              <a:rPr lang="en-US" baseline="30000" dirty="0">
                <a:solidFill>
                  <a:schemeClr val="bg1"/>
                </a:solidFill>
              </a:rPr>
              <a:t>36 </a:t>
            </a:r>
            <a:r>
              <a:rPr lang="en-US" dirty="0">
                <a:solidFill>
                  <a:schemeClr val="bg1"/>
                </a:solidFill>
              </a:rPr>
              <a:t> So Sennacherib king of Assyria broke camp and withdrew. He returned to Nineveh and stayed there. </a:t>
            </a:r>
            <a:r>
              <a:rPr lang="en-US" b="1" dirty="0">
                <a:solidFill>
                  <a:schemeClr val="bg1"/>
                </a:solidFill>
              </a:rPr>
              <a:t>2 Kings 19:35-36 (NIV) </a:t>
            </a:r>
            <a:endParaRPr lang="en-US" dirty="0">
              <a:solidFill>
                <a:schemeClr val="bg1"/>
              </a:solidFill>
            </a:endParaRPr>
          </a:p>
        </p:txBody>
      </p:sp>
    </p:spTree>
    <p:extLst>
      <p:ext uri="{BB962C8B-B14F-4D97-AF65-F5344CB8AC3E}">
        <p14:creationId xmlns:p14="http://schemas.microsoft.com/office/powerpoint/2010/main" val="181595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34336"/>
            <a:ext cx="9824483" cy="523220"/>
          </a:xfrm>
          <a:prstGeom prst="rect">
            <a:avLst/>
          </a:prstGeom>
        </p:spPr>
        <p:txBody>
          <a:bodyPr wrap="square">
            <a:spAutoFit/>
          </a:bodyPr>
          <a:lstStyle/>
          <a:p>
            <a:pPr algn="ctr"/>
            <a:r>
              <a:rPr lang="en-US" sz="2800" dirty="0" smtClean="0">
                <a:solidFill>
                  <a:srgbClr val="FFFF00"/>
                </a:solidFill>
              </a:rPr>
              <a:t>Profound Mercy For A Backslidden Leader (MANASSEH) </a:t>
            </a:r>
          </a:p>
        </p:txBody>
      </p:sp>
      <p:sp>
        <p:nvSpPr>
          <p:cNvPr id="2" name="Rectangle 1"/>
          <p:cNvSpPr/>
          <p:nvPr/>
        </p:nvSpPr>
        <p:spPr>
          <a:xfrm>
            <a:off x="319502" y="3542322"/>
            <a:ext cx="9288856" cy="3108543"/>
          </a:xfrm>
          <a:prstGeom prst="rect">
            <a:avLst/>
          </a:prstGeom>
        </p:spPr>
        <p:txBody>
          <a:bodyPr wrap="square">
            <a:spAutoFit/>
          </a:bodyPr>
          <a:lstStyle/>
          <a:p>
            <a:r>
              <a:rPr lang="en-US" sz="2800" b="1" dirty="0">
                <a:solidFill>
                  <a:schemeClr val="bg1"/>
                </a:solidFill>
              </a:rPr>
              <a:t>In his distress he sought the favor of the LORD his God and humbled himself greatly before the God of his fathers. 13  And when he prayed to </a:t>
            </a:r>
            <a:r>
              <a:rPr lang="en-US" sz="2800" b="1" dirty="0" smtClean="0">
                <a:solidFill>
                  <a:schemeClr val="bg1"/>
                </a:solidFill>
              </a:rPr>
              <a:t>Him</a:t>
            </a:r>
            <a:r>
              <a:rPr lang="en-US" sz="2800" b="1" dirty="0">
                <a:solidFill>
                  <a:schemeClr val="bg1"/>
                </a:solidFill>
              </a:rPr>
              <a:t>, </a:t>
            </a:r>
            <a:r>
              <a:rPr lang="en-US" sz="2800" b="1" dirty="0">
                <a:solidFill>
                  <a:srgbClr val="FFFF00"/>
                </a:solidFill>
              </a:rPr>
              <a:t>the LORD was moved by his entreaty and listened </a:t>
            </a:r>
            <a:r>
              <a:rPr lang="en-US" sz="2800" b="1" dirty="0" smtClean="0">
                <a:solidFill>
                  <a:srgbClr val="FFFF00"/>
                </a:solidFill>
              </a:rPr>
              <a:t>(granted - consented) to </a:t>
            </a:r>
            <a:r>
              <a:rPr lang="en-US" sz="2800" b="1" dirty="0">
                <a:solidFill>
                  <a:srgbClr val="FFFF00"/>
                </a:solidFill>
              </a:rPr>
              <a:t>his plea;</a:t>
            </a:r>
            <a:r>
              <a:rPr lang="en-US" sz="2800" dirty="0">
                <a:solidFill>
                  <a:srgbClr val="FFFF00"/>
                </a:solidFill>
              </a:rPr>
              <a:t> </a:t>
            </a:r>
            <a:r>
              <a:rPr lang="en-US" sz="2800" dirty="0">
                <a:solidFill>
                  <a:schemeClr val="bg1"/>
                </a:solidFill>
              </a:rPr>
              <a:t>so </a:t>
            </a:r>
            <a:r>
              <a:rPr lang="en-US" sz="2800" dirty="0" smtClean="0">
                <a:solidFill>
                  <a:schemeClr val="bg1"/>
                </a:solidFill>
              </a:rPr>
              <a:t>He </a:t>
            </a:r>
            <a:r>
              <a:rPr lang="en-US" sz="2800" dirty="0">
                <a:solidFill>
                  <a:schemeClr val="bg1"/>
                </a:solidFill>
              </a:rPr>
              <a:t>brought him back to Jerusalem and to his kingdom. </a:t>
            </a:r>
            <a:r>
              <a:rPr lang="en-US" sz="2800" b="1" dirty="0">
                <a:solidFill>
                  <a:schemeClr val="bg1"/>
                </a:solidFill>
              </a:rPr>
              <a:t>Then Manasseh knew that the LORD is God. </a:t>
            </a:r>
            <a:r>
              <a:rPr lang="en-US" sz="2800" dirty="0">
                <a:solidFill>
                  <a:schemeClr val="bg1"/>
                </a:solidFill>
              </a:rPr>
              <a:t>2 Chronicles 33:10-13 (NIV)</a:t>
            </a:r>
          </a:p>
        </p:txBody>
      </p:sp>
      <p:sp>
        <p:nvSpPr>
          <p:cNvPr id="6" name="Rectangle 5"/>
          <p:cNvSpPr/>
          <p:nvPr/>
        </p:nvSpPr>
        <p:spPr>
          <a:xfrm>
            <a:off x="319502" y="820114"/>
            <a:ext cx="9185477" cy="2462213"/>
          </a:xfrm>
          <a:prstGeom prst="rect">
            <a:avLst/>
          </a:prstGeom>
        </p:spPr>
        <p:txBody>
          <a:bodyPr wrap="square">
            <a:spAutoFit/>
          </a:bodyPr>
          <a:lstStyle/>
          <a:p>
            <a:r>
              <a:rPr lang="en-US" sz="2200" dirty="0" smtClean="0">
                <a:solidFill>
                  <a:srgbClr val="FFFF00"/>
                </a:solidFill>
              </a:rPr>
              <a:t>He (Manasseh) did </a:t>
            </a:r>
            <a:r>
              <a:rPr lang="en-US" sz="2200" dirty="0">
                <a:solidFill>
                  <a:srgbClr val="FFFF00"/>
                </a:solidFill>
              </a:rPr>
              <a:t>evil in the eyes of the </a:t>
            </a:r>
            <a:r>
              <a:rPr lang="en-US" sz="2200" cap="small" dirty="0">
                <a:solidFill>
                  <a:srgbClr val="FFFF00"/>
                </a:solidFill>
              </a:rPr>
              <a:t>LORD</a:t>
            </a:r>
            <a:r>
              <a:rPr lang="en-US" sz="2200" dirty="0">
                <a:solidFill>
                  <a:srgbClr val="FFFF00"/>
                </a:solidFill>
              </a:rPr>
              <a:t>, following the detestable practices of the nations the </a:t>
            </a:r>
            <a:r>
              <a:rPr lang="en-US" sz="2200" cap="small" dirty="0">
                <a:solidFill>
                  <a:srgbClr val="FFFF00"/>
                </a:solidFill>
              </a:rPr>
              <a:t>LORD</a:t>
            </a:r>
            <a:r>
              <a:rPr lang="en-US" sz="2200" dirty="0">
                <a:solidFill>
                  <a:srgbClr val="FFFF00"/>
                </a:solidFill>
              </a:rPr>
              <a:t> had driven out before the Israelites. </a:t>
            </a:r>
            <a:r>
              <a:rPr lang="en-US" sz="2200" baseline="30000" dirty="0">
                <a:solidFill>
                  <a:srgbClr val="FFFF00"/>
                </a:solidFill>
              </a:rPr>
              <a:t>3 </a:t>
            </a:r>
            <a:r>
              <a:rPr lang="en-US" sz="2200" dirty="0">
                <a:solidFill>
                  <a:srgbClr val="FFFF00"/>
                </a:solidFill>
              </a:rPr>
              <a:t> He rebuilt the high places his father Hezekiah had demolished; </a:t>
            </a:r>
            <a:r>
              <a:rPr lang="en-US" sz="2200" dirty="0" smtClean="0">
                <a:solidFill>
                  <a:srgbClr val="FFFF00"/>
                </a:solidFill>
              </a:rPr>
              <a:t>- he </a:t>
            </a:r>
            <a:r>
              <a:rPr lang="en-US" sz="2200" dirty="0">
                <a:solidFill>
                  <a:srgbClr val="FFFF00"/>
                </a:solidFill>
              </a:rPr>
              <a:t>built altars to all the starry hosts. </a:t>
            </a:r>
            <a:r>
              <a:rPr lang="en-US" sz="2200" baseline="30000" dirty="0">
                <a:solidFill>
                  <a:srgbClr val="FFFF00"/>
                </a:solidFill>
              </a:rPr>
              <a:t>6 </a:t>
            </a:r>
            <a:r>
              <a:rPr lang="en-US" sz="2200" dirty="0">
                <a:solidFill>
                  <a:srgbClr val="FFFF00"/>
                </a:solidFill>
              </a:rPr>
              <a:t> He sacrificed his sons in the fire in the Valley of Ben </a:t>
            </a:r>
            <a:r>
              <a:rPr lang="en-US" sz="2200" dirty="0" err="1">
                <a:solidFill>
                  <a:srgbClr val="FFFF00"/>
                </a:solidFill>
              </a:rPr>
              <a:t>Hinnom</a:t>
            </a:r>
            <a:r>
              <a:rPr lang="en-US" sz="2200" dirty="0">
                <a:solidFill>
                  <a:srgbClr val="FFFF00"/>
                </a:solidFill>
              </a:rPr>
              <a:t>, practiced sorcery, divination and witchcraft, and consulted mediums and </a:t>
            </a:r>
            <a:r>
              <a:rPr lang="en-US" sz="2200" dirty="0" err="1">
                <a:solidFill>
                  <a:srgbClr val="FFFF00"/>
                </a:solidFill>
              </a:rPr>
              <a:t>spiritists</a:t>
            </a:r>
            <a:r>
              <a:rPr lang="en-US" sz="2200" dirty="0">
                <a:solidFill>
                  <a:srgbClr val="FFFF00"/>
                </a:solidFill>
              </a:rPr>
              <a:t>. He did much evil in the eyes of the </a:t>
            </a:r>
            <a:r>
              <a:rPr lang="en-US" sz="2200" cap="small" dirty="0">
                <a:solidFill>
                  <a:srgbClr val="FFFF00"/>
                </a:solidFill>
              </a:rPr>
              <a:t>LORD</a:t>
            </a:r>
            <a:r>
              <a:rPr lang="en-US" sz="2200" dirty="0">
                <a:solidFill>
                  <a:srgbClr val="FFFF00"/>
                </a:solidFill>
              </a:rPr>
              <a:t>, provoking </a:t>
            </a:r>
            <a:r>
              <a:rPr lang="en-US" sz="2200" dirty="0" smtClean="0">
                <a:solidFill>
                  <a:srgbClr val="FFFF00"/>
                </a:solidFill>
              </a:rPr>
              <a:t>Him </a:t>
            </a:r>
            <a:r>
              <a:rPr lang="en-US" sz="2200" dirty="0">
                <a:solidFill>
                  <a:srgbClr val="FFFF00"/>
                </a:solidFill>
              </a:rPr>
              <a:t>to anger. </a:t>
            </a:r>
            <a:r>
              <a:rPr lang="en-US" sz="2200" b="1" dirty="0">
                <a:solidFill>
                  <a:srgbClr val="FFFF00"/>
                </a:solidFill>
              </a:rPr>
              <a:t>2 Chronicles 33:2-6 (NIV) </a:t>
            </a:r>
            <a:endParaRPr lang="en-US" sz="2200" dirty="0">
              <a:solidFill>
                <a:srgbClr val="FFFF00"/>
              </a:solidFill>
            </a:endParaRPr>
          </a:p>
        </p:txBody>
      </p:sp>
    </p:spTree>
    <p:extLst>
      <p:ext uri="{BB962C8B-B14F-4D97-AF65-F5344CB8AC3E}">
        <p14:creationId xmlns:p14="http://schemas.microsoft.com/office/powerpoint/2010/main" val="253085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43851" y="4724400"/>
            <a:ext cx="9687800" cy="1815882"/>
          </a:xfrm>
          <a:prstGeom prst="rect">
            <a:avLst/>
          </a:prstGeom>
        </p:spPr>
        <p:txBody>
          <a:bodyPr wrap="square">
            <a:spAutoFit/>
          </a:bodyPr>
          <a:lstStyle/>
          <a:p>
            <a:r>
              <a:rPr lang="en-US" sz="2800" dirty="0" smtClean="0">
                <a:solidFill>
                  <a:schemeClr val="bg1"/>
                </a:solidFill>
              </a:rPr>
              <a:t>"</a:t>
            </a:r>
            <a:r>
              <a:rPr lang="en-US" sz="2800" dirty="0">
                <a:solidFill>
                  <a:schemeClr val="bg1"/>
                </a:solidFill>
              </a:rPr>
              <a:t>O </a:t>
            </a:r>
            <a:r>
              <a:rPr lang="en-US" sz="2800" dirty="0" smtClean="0">
                <a:solidFill>
                  <a:schemeClr val="bg1"/>
                </a:solidFill>
              </a:rPr>
              <a:t>God</a:t>
            </a:r>
            <a:r>
              <a:rPr lang="en-US" sz="2800" dirty="0">
                <a:solidFill>
                  <a:schemeClr val="bg1"/>
                </a:solidFill>
              </a:rPr>
              <a:t>, do all Your will in </a:t>
            </a:r>
            <a:r>
              <a:rPr lang="en-US" sz="2800" dirty="0" smtClean="0">
                <a:solidFill>
                  <a:schemeClr val="bg1"/>
                </a:solidFill>
              </a:rPr>
              <a:t>the Church of America </a:t>
            </a:r>
            <a:r>
              <a:rPr lang="en-US" sz="2800" b="1" dirty="0" smtClean="0">
                <a:solidFill>
                  <a:schemeClr val="bg1"/>
                </a:solidFill>
              </a:rPr>
              <a:t>; </a:t>
            </a:r>
            <a:r>
              <a:rPr lang="en-US" sz="2800" b="1" dirty="0">
                <a:solidFill>
                  <a:schemeClr val="bg1"/>
                </a:solidFill>
              </a:rPr>
              <a:t>then put </a:t>
            </a:r>
            <a:r>
              <a:rPr lang="en-US" sz="2800" b="1" dirty="0" smtClean="0">
                <a:solidFill>
                  <a:schemeClr val="bg1"/>
                </a:solidFill>
              </a:rPr>
              <a:t>her in </a:t>
            </a:r>
            <a:r>
              <a:rPr lang="en-US" sz="2800" b="1" dirty="0">
                <a:solidFill>
                  <a:schemeClr val="bg1"/>
                </a:solidFill>
              </a:rPr>
              <a:t>any position which will most fully illustrate and lift up Your </a:t>
            </a:r>
            <a:r>
              <a:rPr lang="en-US" sz="2800" b="1" dirty="0" smtClean="0">
                <a:solidFill>
                  <a:schemeClr val="bg1"/>
                </a:solidFill>
              </a:rPr>
              <a:t>saving grace</a:t>
            </a:r>
            <a:r>
              <a:rPr lang="en-US" sz="2800" b="1" dirty="0">
                <a:solidFill>
                  <a:schemeClr val="bg1"/>
                </a:solidFill>
              </a:rPr>
              <a:t>.</a:t>
            </a:r>
            <a:r>
              <a:rPr lang="en-US" sz="2800" dirty="0">
                <a:solidFill>
                  <a:schemeClr val="bg1"/>
                </a:solidFill>
              </a:rPr>
              <a:t> No matter what it is, only let </a:t>
            </a:r>
            <a:r>
              <a:rPr lang="en-US" sz="2800" dirty="0" smtClean="0">
                <a:solidFill>
                  <a:schemeClr val="bg1"/>
                </a:solidFill>
              </a:rPr>
              <a:t>the </a:t>
            </a:r>
            <a:r>
              <a:rPr lang="en-US" sz="2800" b="1" dirty="0" smtClean="0">
                <a:solidFill>
                  <a:schemeClr val="bg1"/>
                </a:solidFill>
              </a:rPr>
              <a:t>American Church</a:t>
            </a:r>
            <a:r>
              <a:rPr lang="en-US" sz="2800" dirty="0" smtClean="0">
                <a:solidFill>
                  <a:schemeClr val="bg1"/>
                </a:solidFill>
              </a:rPr>
              <a:t> greatly </a:t>
            </a:r>
            <a:r>
              <a:rPr lang="en-US" sz="2800" dirty="0">
                <a:solidFill>
                  <a:schemeClr val="bg1"/>
                </a:solidFill>
              </a:rPr>
              <a:t>glorify Your name, amen." </a:t>
            </a:r>
            <a:r>
              <a:rPr lang="en-US" sz="2800" dirty="0" smtClean="0">
                <a:solidFill>
                  <a:schemeClr val="bg1"/>
                </a:solidFill>
              </a:rPr>
              <a:t> </a:t>
            </a:r>
            <a:endParaRPr lang="en-US" sz="2800" dirty="0">
              <a:solidFill>
                <a:schemeClr val="bg1"/>
              </a:solidFill>
            </a:endParaRPr>
          </a:p>
        </p:txBody>
      </p:sp>
      <p:pic>
        <p:nvPicPr>
          <p:cNvPr id="9" name="Picture 8" descr="Blue Map Of United States - United States Country Outline PNG Image |  Transparent PNG Free Download on SeekPNG"/>
          <p:cNvPicPr>
            <a:picLocks noChangeAspect="1" noChangeArrowheads="1"/>
          </p:cNvPicPr>
          <p:nvPr/>
        </p:nvPicPr>
        <p:blipFill>
          <a:blip r:embed="rId2">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2057400" y="914400"/>
            <a:ext cx="5529500" cy="36818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eviving the Churches of Rural America: One Sheep at a Time"/>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200400" y="1716903"/>
            <a:ext cx="3048000" cy="207683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89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12650" y="1562457"/>
            <a:ext cx="9399181" cy="4524315"/>
          </a:xfrm>
          <a:prstGeom prst="rect">
            <a:avLst/>
          </a:prstGeom>
        </p:spPr>
        <p:txBody>
          <a:bodyPr wrap="square">
            <a:spAutoFit/>
          </a:bodyPr>
          <a:lstStyle/>
          <a:p>
            <a:r>
              <a:rPr lang="en-US" sz="3200" dirty="0" smtClean="0">
                <a:solidFill>
                  <a:schemeClr val="bg1"/>
                </a:solidFill>
              </a:rPr>
              <a:t>“Sending </a:t>
            </a:r>
            <a:r>
              <a:rPr lang="en-US" sz="3200" dirty="0">
                <a:solidFill>
                  <a:schemeClr val="bg1"/>
                </a:solidFill>
              </a:rPr>
              <a:t>everyone to church – and medicating them on a neutral world view so that </a:t>
            </a:r>
            <a:r>
              <a:rPr lang="en-US" sz="3200" dirty="0" smtClean="0">
                <a:solidFill>
                  <a:schemeClr val="bg1"/>
                </a:solidFill>
              </a:rPr>
              <a:t>they have </a:t>
            </a:r>
            <a:r>
              <a:rPr lang="en-US" sz="3200" dirty="0">
                <a:solidFill>
                  <a:schemeClr val="bg1"/>
                </a:solidFill>
              </a:rPr>
              <a:t>no feelings about anything </a:t>
            </a:r>
            <a:r>
              <a:rPr lang="en-US" sz="3200" dirty="0" smtClean="0">
                <a:solidFill>
                  <a:schemeClr val="bg1"/>
                </a:solidFill>
              </a:rPr>
              <a:t>and don’t </a:t>
            </a:r>
            <a:r>
              <a:rPr lang="en-US" sz="3200" dirty="0">
                <a:solidFill>
                  <a:schemeClr val="bg1"/>
                </a:solidFill>
              </a:rPr>
              <a:t>get involved either</a:t>
            </a:r>
            <a:r>
              <a:rPr lang="en-US" sz="3200" dirty="0" smtClean="0">
                <a:solidFill>
                  <a:schemeClr val="bg1"/>
                </a:solidFill>
              </a:rPr>
              <a:t>.”</a:t>
            </a:r>
            <a:endParaRPr lang="en-US" sz="3200" dirty="0">
              <a:solidFill>
                <a:schemeClr val="bg1"/>
              </a:solidFill>
            </a:endParaRPr>
          </a:p>
          <a:p>
            <a:r>
              <a:rPr lang="en-US" sz="3200" dirty="0">
                <a:solidFill>
                  <a:schemeClr val="bg1"/>
                </a:solidFill>
              </a:rPr>
              <a:t> </a:t>
            </a:r>
          </a:p>
          <a:p>
            <a:r>
              <a:rPr lang="en-US" sz="3200" dirty="0" smtClean="0">
                <a:solidFill>
                  <a:schemeClr val="bg1"/>
                </a:solidFill>
              </a:rPr>
              <a:t>“We </a:t>
            </a:r>
            <a:r>
              <a:rPr lang="en-US" sz="3200" dirty="0">
                <a:solidFill>
                  <a:schemeClr val="bg1"/>
                </a:solidFill>
              </a:rPr>
              <a:t>are not called to fill a building and get a following – we are called to </a:t>
            </a:r>
            <a:r>
              <a:rPr lang="en-US" sz="3200" dirty="0" smtClean="0">
                <a:solidFill>
                  <a:schemeClr val="bg1"/>
                </a:solidFill>
              </a:rPr>
              <a:t>spiritually influence </a:t>
            </a:r>
            <a:r>
              <a:rPr lang="en-US" sz="3200" dirty="0">
                <a:solidFill>
                  <a:schemeClr val="bg1"/>
                </a:solidFill>
              </a:rPr>
              <a:t>a nation and change the culture through the Gospel</a:t>
            </a:r>
            <a:r>
              <a:rPr lang="en-US" sz="3200" dirty="0" smtClean="0">
                <a:solidFill>
                  <a:schemeClr val="bg1"/>
                </a:solidFill>
              </a:rPr>
              <a:t>.” Author Unknown</a:t>
            </a:r>
            <a:endParaRPr lang="en-US" sz="3200" dirty="0">
              <a:solidFill>
                <a:schemeClr val="bg1"/>
              </a:solidFill>
            </a:endParaRPr>
          </a:p>
        </p:txBody>
      </p:sp>
      <p:sp>
        <p:nvSpPr>
          <p:cNvPr id="8" name="Rectangle 7"/>
          <p:cNvSpPr/>
          <p:nvPr/>
        </p:nvSpPr>
        <p:spPr>
          <a:xfrm>
            <a:off x="0" y="107177"/>
            <a:ext cx="9824483" cy="954107"/>
          </a:xfrm>
          <a:prstGeom prst="rect">
            <a:avLst/>
          </a:prstGeom>
        </p:spPr>
        <p:txBody>
          <a:bodyPr wrap="square">
            <a:spAutoFit/>
          </a:bodyPr>
          <a:lstStyle/>
          <a:p>
            <a:pPr algn="ctr"/>
            <a:r>
              <a:rPr lang="en-US" sz="2800" dirty="0" smtClean="0">
                <a:solidFill>
                  <a:srgbClr val="FFFF00"/>
                </a:solidFill>
              </a:rPr>
              <a:t>A TOUGH WORD FOR THE EVANGELICAL CHURCH</a:t>
            </a:r>
          </a:p>
          <a:p>
            <a:pPr algn="ctr"/>
            <a:r>
              <a:rPr lang="en-US" sz="2800" dirty="0" smtClean="0">
                <a:solidFill>
                  <a:srgbClr val="FFFF00"/>
                </a:solidFill>
              </a:rPr>
              <a:t> </a:t>
            </a:r>
            <a:endParaRPr lang="en-US" sz="2800" dirty="0">
              <a:solidFill>
                <a:srgbClr val="FFFF00"/>
              </a:solidFill>
            </a:endParaRPr>
          </a:p>
        </p:txBody>
      </p:sp>
    </p:spTree>
    <p:extLst>
      <p:ext uri="{BB962C8B-B14F-4D97-AF65-F5344CB8AC3E}">
        <p14:creationId xmlns:p14="http://schemas.microsoft.com/office/powerpoint/2010/main" val="6103001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8887" y="1990522"/>
            <a:ext cx="8971984" cy="1938992"/>
          </a:xfrm>
          <a:prstGeom prst="rect">
            <a:avLst/>
          </a:prstGeom>
        </p:spPr>
        <p:txBody>
          <a:bodyPr wrap="square">
            <a:spAutoFit/>
          </a:bodyPr>
          <a:lstStyle/>
          <a:p>
            <a:r>
              <a:rPr lang="en-US" sz="2400" dirty="0" smtClean="0">
                <a:solidFill>
                  <a:schemeClr val="bg1"/>
                </a:solidFill>
              </a:rPr>
              <a:t>And </a:t>
            </a:r>
            <a:r>
              <a:rPr lang="en-US" sz="2400" dirty="0">
                <a:solidFill>
                  <a:schemeClr val="bg1"/>
                </a:solidFill>
              </a:rPr>
              <a:t>let us consider how we may spur </a:t>
            </a:r>
            <a:r>
              <a:rPr lang="en-US" sz="2400" dirty="0" smtClean="0">
                <a:solidFill>
                  <a:schemeClr val="bg1"/>
                </a:solidFill>
              </a:rPr>
              <a:t>(stimulate, motivate) one </a:t>
            </a:r>
            <a:r>
              <a:rPr lang="en-US" sz="2400" dirty="0">
                <a:solidFill>
                  <a:schemeClr val="bg1"/>
                </a:solidFill>
              </a:rPr>
              <a:t>another on toward love and good deeds. </a:t>
            </a:r>
            <a:r>
              <a:rPr lang="en-US" sz="2400" baseline="30000" dirty="0">
                <a:solidFill>
                  <a:schemeClr val="bg1"/>
                </a:solidFill>
              </a:rPr>
              <a:t>25 </a:t>
            </a:r>
            <a:r>
              <a:rPr lang="en-US" sz="2400" dirty="0">
                <a:solidFill>
                  <a:schemeClr val="bg1"/>
                </a:solidFill>
              </a:rPr>
              <a:t> Let us not give up meeting together, as some are in the habit of doing, but let us encourage </a:t>
            </a:r>
            <a:r>
              <a:rPr lang="en-US" sz="2400" dirty="0" smtClean="0">
                <a:solidFill>
                  <a:schemeClr val="bg1"/>
                </a:solidFill>
              </a:rPr>
              <a:t>(exhorting, beseeching) one </a:t>
            </a:r>
            <a:r>
              <a:rPr lang="en-US" sz="2400" dirty="0">
                <a:solidFill>
                  <a:schemeClr val="bg1"/>
                </a:solidFill>
              </a:rPr>
              <a:t>another--and all the more as you see the Day approaching. </a:t>
            </a:r>
            <a:r>
              <a:rPr lang="en-US" sz="2400" b="1" dirty="0">
                <a:solidFill>
                  <a:schemeClr val="bg1"/>
                </a:solidFill>
              </a:rPr>
              <a:t>Hebrews 10:24-25 (NIV) </a:t>
            </a:r>
            <a:endParaRPr lang="en-US" sz="2400" dirty="0">
              <a:solidFill>
                <a:schemeClr val="bg1"/>
              </a:solidFill>
            </a:endParaRPr>
          </a:p>
        </p:txBody>
      </p:sp>
      <p:sp>
        <p:nvSpPr>
          <p:cNvPr id="8" name="Rectangle 7"/>
          <p:cNvSpPr/>
          <p:nvPr/>
        </p:nvSpPr>
        <p:spPr>
          <a:xfrm>
            <a:off x="755964" y="166155"/>
            <a:ext cx="8238654" cy="646331"/>
          </a:xfrm>
          <a:prstGeom prst="rect">
            <a:avLst/>
          </a:prstGeom>
        </p:spPr>
        <p:txBody>
          <a:bodyPr wrap="square">
            <a:spAutoFit/>
          </a:bodyPr>
          <a:lstStyle/>
          <a:p>
            <a:pPr algn="ctr"/>
            <a:r>
              <a:rPr lang="en-US" sz="3600" dirty="0" smtClean="0">
                <a:solidFill>
                  <a:srgbClr val="FFFF00"/>
                </a:solidFill>
              </a:rPr>
              <a:t>Allowing God To Shape Us</a:t>
            </a:r>
            <a:endParaRPr lang="en-US" sz="3600" dirty="0">
              <a:solidFill>
                <a:srgbClr val="FFFF00"/>
              </a:solidFill>
            </a:endParaRPr>
          </a:p>
        </p:txBody>
      </p:sp>
      <p:pic>
        <p:nvPicPr>
          <p:cNvPr id="2050" name="Picture 2" descr="One Another (3) : Spur one another on"/>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159927" y="884913"/>
            <a:ext cx="5254861" cy="92543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88887" y="4920187"/>
            <a:ext cx="9044412" cy="1815882"/>
          </a:xfrm>
          <a:prstGeom prst="rect">
            <a:avLst/>
          </a:prstGeom>
        </p:spPr>
        <p:txBody>
          <a:bodyPr wrap="square">
            <a:spAutoFit/>
          </a:bodyPr>
          <a:lstStyle/>
          <a:p>
            <a:r>
              <a:rPr lang="en-US" sz="2800" b="1" dirty="0" smtClean="0">
                <a:solidFill>
                  <a:srgbClr val="FFFF00"/>
                </a:solidFill>
              </a:rPr>
              <a:t>“And </a:t>
            </a:r>
            <a:r>
              <a:rPr lang="en-US" sz="2800" b="1" dirty="0">
                <a:solidFill>
                  <a:srgbClr val="FFFF00"/>
                </a:solidFill>
              </a:rPr>
              <a:t>yet we still </a:t>
            </a:r>
            <a:r>
              <a:rPr lang="en-US" sz="2800" b="1" dirty="0" smtClean="0">
                <a:solidFill>
                  <a:srgbClr val="FFFF00"/>
                </a:solidFill>
              </a:rPr>
              <a:t>make them welcome </a:t>
            </a:r>
            <a:r>
              <a:rPr lang="en-US" sz="2800" b="1" dirty="0">
                <a:solidFill>
                  <a:srgbClr val="FFFF00"/>
                </a:solidFill>
              </a:rPr>
              <a:t>and a friend who we </a:t>
            </a:r>
            <a:r>
              <a:rPr lang="en-US" sz="2800" b="1" dirty="0" smtClean="0">
                <a:solidFill>
                  <a:srgbClr val="FFFF00"/>
                </a:solidFill>
              </a:rPr>
              <a:t>can </a:t>
            </a:r>
            <a:r>
              <a:rPr lang="en-US" sz="2800" b="1" dirty="0">
                <a:solidFill>
                  <a:srgbClr val="FFFF00"/>
                </a:solidFill>
              </a:rPr>
              <a:t>relate to in the hopes that our lives would kindle something in </a:t>
            </a:r>
            <a:r>
              <a:rPr lang="en-US" sz="2800" b="1" dirty="0" smtClean="0">
                <a:solidFill>
                  <a:srgbClr val="FFFF00"/>
                </a:solidFill>
              </a:rPr>
              <a:t>them for </a:t>
            </a:r>
            <a:r>
              <a:rPr lang="en-US" sz="2800" b="1" dirty="0">
                <a:solidFill>
                  <a:srgbClr val="FFFF00"/>
                </a:solidFill>
              </a:rPr>
              <a:t>a greater breakthrough</a:t>
            </a:r>
            <a:r>
              <a:rPr lang="en-US" sz="2800" b="1" dirty="0" smtClean="0">
                <a:solidFill>
                  <a:srgbClr val="FFFF00"/>
                </a:solidFill>
              </a:rPr>
              <a:t>.”</a:t>
            </a:r>
            <a:endParaRPr lang="en-US" sz="2800" dirty="0">
              <a:solidFill>
                <a:srgbClr val="FFFF00"/>
              </a:solidFill>
            </a:endParaRPr>
          </a:p>
        </p:txBody>
      </p:sp>
      <p:pic>
        <p:nvPicPr>
          <p:cNvPr id="2052" name="Picture 4" descr="Difficult Relationships | InsideOut"/>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246703" y="4033257"/>
            <a:ext cx="3257175" cy="886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43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61813" y="1673922"/>
            <a:ext cx="9334123" cy="3847207"/>
          </a:xfrm>
          <a:prstGeom prst="rect">
            <a:avLst/>
          </a:prstGeom>
        </p:spPr>
        <p:txBody>
          <a:bodyPr wrap="square">
            <a:spAutoFit/>
          </a:bodyPr>
          <a:lstStyle/>
          <a:p>
            <a:r>
              <a:rPr lang="en-US" sz="2000" dirty="0">
                <a:solidFill>
                  <a:schemeClr val="bg1"/>
                </a:solidFill>
              </a:rPr>
              <a:t> I turned around to see the voice that was speaking to me. And when I turned I saw seven golden lampstands, </a:t>
            </a:r>
            <a:r>
              <a:rPr lang="en-US" sz="2000" baseline="30000" dirty="0">
                <a:solidFill>
                  <a:schemeClr val="bg1"/>
                </a:solidFill>
              </a:rPr>
              <a:t>13 </a:t>
            </a:r>
            <a:r>
              <a:rPr lang="en-US" sz="2000" dirty="0">
                <a:solidFill>
                  <a:schemeClr val="bg1"/>
                </a:solidFill>
              </a:rPr>
              <a:t> and among the lampstands was </a:t>
            </a:r>
            <a:r>
              <a:rPr lang="en-US" sz="2000" b="1" dirty="0" smtClean="0">
                <a:solidFill>
                  <a:srgbClr val="FFFF00"/>
                </a:solidFill>
              </a:rPr>
              <a:t>Someone</a:t>
            </a:r>
            <a:r>
              <a:rPr lang="en-US" sz="2000" dirty="0" smtClean="0">
                <a:solidFill>
                  <a:schemeClr val="bg1"/>
                </a:solidFill>
              </a:rPr>
              <a:t> </a:t>
            </a:r>
            <a:r>
              <a:rPr lang="en-US" sz="2000" dirty="0">
                <a:solidFill>
                  <a:schemeClr val="bg1"/>
                </a:solidFill>
              </a:rPr>
              <a:t>"like a son of man," dressed in a robe reaching down to </a:t>
            </a:r>
            <a:r>
              <a:rPr lang="en-US" sz="2000" dirty="0" smtClean="0">
                <a:solidFill>
                  <a:schemeClr val="bg1"/>
                </a:solidFill>
              </a:rPr>
              <a:t>His </a:t>
            </a:r>
            <a:r>
              <a:rPr lang="en-US" sz="2000" dirty="0">
                <a:solidFill>
                  <a:schemeClr val="bg1"/>
                </a:solidFill>
              </a:rPr>
              <a:t>feet and with a golden sash around </a:t>
            </a:r>
            <a:r>
              <a:rPr lang="en-US" sz="2000" dirty="0" smtClean="0">
                <a:solidFill>
                  <a:schemeClr val="bg1"/>
                </a:solidFill>
              </a:rPr>
              <a:t>His </a:t>
            </a:r>
            <a:r>
              <a:rPr lang="en-US" sz="2000" dirty="0">
                <a:solidFill>
                  <a:schemeClr val="bg1"/>
                </a:solidFill>
              </a:rPr>
              <a:t>chest. </a:t>
            </a:r>
            <a:r>
              <a:rPr lang="en-US" sz="2000" baseline="30000" dirty="0">
                <a:solidFill>
                  <a:schemeClr val="bg1"/>
                </a:solidFill>
              </a:rPr>
              <a:t>14 </a:t>
            </a:r>
            <a:r>
              <a:rPr lang="en-US" sz="2000" dirty="0">
                <a:solidFill>
                  <a:schemeClr val="bg1"/>
                </a:solidFill>
              </a:rPr>
              <a:t> His head and hair were white like wool, as white as snow, and </a:t>
            </a:r>
            <a:r>
              <a:rPr lang="en-US" sz="2000" dirty="0" smtClean="0">
                <a:solidFill>
                  <a:schemeClr val="bg1"/>
                </a:solidFill>
              </a:rPr>
              <a:t>His </a:t>
            </a:r>
            <a:r>
              <a:rPr lang="en-US" sz="2000" dirty="0">
                <a:solidFill>
                  <a:schemeClr val="bg1"/>
                </a:solidFill>
              </a:rPr>
              <a:t>eyes were like blazing fire. </a:t>
            </a:r>
            <a:r>
              <a:rPr lang="en-US" sz="2000" baseline="30000" dirty="0">
                <a:solidFill>
                  <a:schemeClr val="bg1"/>
                </a:solidFill>
              </a:rPr>
              <a:t>15 </a:t>
            </a:r>
            <a:r>
              <a:rPr lang="en-US" sz="2000" dirty="0">
                <a:solidFill>
                  <a:schemeClr val="bg1"/>
                </a:solidFill>
              </a:rPr>
              <a:t> His feet were like bronze glowing in a furnace, and </a:t>
            </a:r>
            <a:r>
              <a:rPr lang="en-US" sz="2000" dirty="0" smtClean="0">
                <a:solidFill>
                  <a:schemeClr val="bg1"/>
                </a:solidFill>
              </a:rPr>
              <a:t>His </a:t>
            </a:r>
            <a:r>
              <a:rPr lang="en-US" sz="2000" dirty="0">
                <a:solidFill>
                  <a:schemeClr val="bg1"/>
                </a:solidFill>
              </a:rPr>
              <a:t>voice was like the sound of rushing waters. </a:t>
            </a:r>
            <a:r>
              <a:rPr lang="en-US" sz="2000" baseline="30000" dirty="0">
                <a:solidFill>
                  <a:schemeClr val="bg1"/>
                </a:solidFill>
              </a:rPr>
              <a:t>16 </a:t>
            </a:r>
            <a:r>
              <a:rPr lang="en-US" sz="2000" dirty="0">
                <a:solidFill>
                  <a:schemeClr val="bg1"/>
                </a:solidFill>
              </a:rPr>
              <a:t> In </a:t>
            </a:r>
            <a:r>
              <a:rPr lang="en-US" sz="2000" dirty="0" smtClean="0">
                <a:solidFill>
                  <a:schemeClr val="bg1"/>
                </a:solidFill>
              </a:rPr>
              <a:t>His </a:t>
            </a:r>
            <a:r>
              <a:rPr lang="en-US" sz="2000" dirty="0">
                <a:solidFill>
                  <a:schemeClr val="bg1"/>
                </a:solidFill>
              </a:rPr>
              <a:t>right hand </a:t>
            </a:r>
            <a:r>
              <a:rPr lang="en-US" sz="2000" dirty="0" smtClean="0">
                <a:solidFill>
                  <a:schemeClr val="bg1"/>
                </a:solidFill>
              </a:rPr>
              <a:t>He </a:t>
            </a:r>
            <a:r>
              <a:rPr lang="en-US" sz="2000" dirty="0">
                <a:solidFill>
                  <a:schemeClr val="bg1"/>
                </a:solidFill>
              </a:rPr>
              <a:t>held seven stars, and out of </a:t>
            </a:r>
            <a:r>
              <a:rPr lang="en-US" sz="2000" dirty="0" smtClean="0">
                <a:solidFill>
                  <a:schemeClr val="bg1"/>
                </a:solidFill>
              </a:rPr>
              <a:t>His </a:t>
            </a:r>
            <a:r>
              <a:rPr lang="en-US" sz="2000" dirty="0">
                <a:solidFill>
                  <a:schemeClr val="bg1"/>
                </a:solidFill>
              </a:rPr>
              <a:t>mouth came a sharp double-edged sword. His face was like the sun shining in all its brilliance. </a:t>
            </a:r>
            <a:r>
              <a:rPr lang="en-US" sz="2000" baseline="30000" dirty="0">
                <a:solidFill>
                  <a:schemeClr val="bg1"/>
                </a:solidFill>
              </a:rPr>
              <a:t>17 </a:t>
            </a:r>
            <a:r>
              <a:rPr lang="en-US" sz="2000" dirty="0">
                <a:solidFill>
                  <a:schemeClr val="bg1"/>
                </a:solidFill>
              </a:rPr>
              <a:t> </a:t>
            </a:r>
            <a:r>
              <a:rPr lang="en-US" sz="2000" b="1" dirty="0">
                <a:solidFill>
                  <a:srgbClr val="FFFF00"/>
                </a:solidFill>
              </a:rPr>
              <a:t>When I saw </a:t>
            </a:r>
            <a:r>
              <a:rPr lang="en-US" sz="2000" b="1" dirty="0" smtClean="0">
                <a:solidFill>
                  <a:srgbClr val="FFFF00"/>
                </a:solidFill>
              </a:rPr>
              <a:t>Him</a:t>
            </a:r>
            <a:r>
              <a:rPr lang="en-US" sz="2000" b="1" dirty="0">
                <a:solidFill>
                  <a:srgbClr val="FFFF00"/>
                </a:solidFill>
              </a:rPr>
              <a:t>, I fell at </a:t>
            </a:r>
            <a:r>
              <a:rPr lang="en-US" sz="2000" b="1" dirty="0" smtClean="0">
                <a:solidFill>
                  <a:srgbClr val="FFFF00"/>
                </a:solidFill>
              </a:rPr>
              <a:t>His </a:t>
            </a:r>
            <a:r>
              <a:rPr lang="en-US" sz="2000" b="1" dirty="0">
                <a:solidFill>
                  <a:srgbClr val="FFFF00"/>
                </a:solidFill>
              </a:rPr>
              <a:t>feet as though dead</a:t>
            </a:r>
            <a:r>
              <a:rPr lang="en-US" sz="2000" dirty="0">
                <a:solidFill>
                  <a:schemeClr val="bg1"/>
                </a:solidFill>
              </a:rPr>
              <a:t>. Then </a:t>
            </a:r>
            <a:r>
              <a:rPr lang="en-US" sz="2000" dirty="0" smtClean="0">
                <a:solidFill>
                  <a:schemeClr val="bg1"/>
                </a:solidFill>
              </a:rPr>
              <a:t>He </a:t>
            </a:r>
            <a:r>
              <a:rPr lang="en-US" sz="2000" dirty="0">
                <a:solidFill>
                  <a:schemeClr val="bg1"/>
                </a:solidFill>
              </a:rPr>
              <a:t>placed </a:t>
            </a:r>
            <a:r>
              <a:rPr lang="en-US" sz="2000" dirty="0" smtClean="0">
                <a:solidFill>
                  <a:schemeClr val="bg1"/>
                </a:solidFill>
              </a:rPr>
              <a:t>His </a:t>
            </a:r>
            <a:r>
              <a:rPr lang="en-US" sz="2000" dirty="0">
                <a:solidFill>
                  <a:schemeClr val="bg1"/>
                </a:solidFill>
              </a:rPr>
              <a:t>right hand on me and said</a:t>
            </a:r>
            <a:r>
              <a:rPr lang="en-US" sz="2000" b="1" dirty="0">
                <a:solidFill>
                  <a:schemeClr val="accent5">
                    <a:lumMod val="40000"/>
                    <a:lumOff val="60000"/>
                  </a:schemeClr>
                </a:solidFill>
              </a:rPr>
              <a:t>: </a:t>
            </a:r>
            <a:r>
              <a:rPr lang="en-US" sz="2400" b="1" u="sng" dirty="0">
                <a:solidFill>
                  <a:schemeClr val="accent5">
                    <a:lumMod val="40000"/>
                    <a:lumOff val="60000"/>
                  </a:schemeClr>
                </a:solidFill>
              </a:rPr>
              <a:t>"Do not be afraid.</a:t>
            </a:r>
            <a:r>
              <a:rPr lang="en-US" sz="2000" b="1" dirty="0">
                <a:solidFill>
                  <a:schemeClr val="accent5">
                    <a:lumMod val="40000"/>
                    <a:lumOff val="60000"/>
                  </a:schemeClr>
                </a:solidFill>
              </a:rPr>
              <a:t> I am the First and the Last. </a:t>
            </a:r>
            <a:r>
              <a:rPr lang="en-US" sz="2000" b="1" baseline="30000" dirty="0">
                <a:solidFill>
                  <a:schemeClr val="accent5">
                    <a:lumMod val="40000"/>
                    <a:lumOff val="60000"/>
                  </a:schemeClr>
                </a:solidFill>
              </a:rPr>
              <a:t>18 </a:t>
            </a:r>
            <a:r>
              <a:rPr lang="en-US" sz="2000" b="1" dirty="0">
                <a:solidFill>
                  <a:schemeClr val="accent5">
                    <a:lumMod val="40000"/>
                    <a:lumOff val="60000"/>
                  </a:schemeClr>
                </a:solidFill>
              </a:rPr>
              <a:t> I am the Living One; I was dead, and behold I am alive for ever and ever! And I hold the keys of death and Hades.</a:t>
            </a:r>
            <a:r>
              <a:rPr lang="en-US" sz="2000" dirty="0">
                <a:solidFill>
                  <a:schemeClr val="bg1"/>
                </a:solidFill>
              </a:rPr>
              <a:t> </a:t>
            </a:r>
            <a:r>
              <a:rPr lang="en-US" sz="2000" b="1" dirty="0">
                <a:solidFill>
                  <a:schemeClr val="bg1"/>
                </a:solidFill>
              </a:rPr>
              <a:t>Revelation 1:12-18 (NIV) </a:t>
            </a:r>
            <a:endParaRPr lang="en-US" sz="2000" dirty="0">
              <a:solidFill>
                <a:schemeClr val="bg1"/>
              </a:solidFill>
            </a:endParaRPr>
          </a:p>
        </p:txBody>
      </p:sp>
      <p:sp>
        <p:nvSpPr>
          <p:cNvPr id="8" name="Rectangle 7"/>
          <p:cNvSpPr/>
          <p:nvPr/>
        </p:nvSpPr>
        <p:spPr>
          <a:xfrm>
            <a:off x="135064" y="378781"/>
            <a:ext cx="9824483" cy="954107"/>
          </a:xfrm>
          <a:prstGeom prst="rect">
            <a:avLst/>
          </a:prstGeom>
        </p:spPr>
        <p:txBody>
          <a:bodyPr wrap="square">
            <a:spAutoFit/>
          </a:bodyPr>
          <a:lstStyle/>
          <a:p>
            <a:r>
              <a:rPr lang="en-US" sz="2800" dirty="0" smtClean="0">
                <a:solidFill>
                  <a:srgbClr val="FFFF00"/>
                </a:solidFill>
              </a:rPr>
              <a:t>THIS IS OUR GLORIOUS LEADER</a:t>
            </a:r>
          </a:p>
          <a:p>
            <a:r>
              <a:rPr lang="en-US" sz="2800" dirty="0" smtClean="0">
                <a:solidFill>
                  <a:srgbClr val="FFFF00"/>
                </a:solidFill>
              </a:rPr>
              <a:t>TAKING US THROUGH THE STORM</a:t>
            </a:r>
            <a:endParaRPr lang="en-US" sz="2800" dirty="0">
              <a:solidFill>
                <a:srgbClr val="FFFF00"/>
              </a:solidFill>
            </a:endParaRPr>
          </a:p>
        </p:txBody>
      </p:sp>
      <p:sp>
        <p:nvSpPr>
          <p:cNvPr id="2" name="TextBox 1"/>
          <p:cNvSpPr txBox="1"/>
          <p:nvPr/>
        </p:nvSpPr>
        <p:spPr>
          <a:xfrm>
            <a:off x="261813" y="5521129"/>
            <a:ext cx="9697734" cy="1200329"/>
          </a:xfrm>
          <a:prstGeom prst="rect">
            <a:avLst/>
          </a:prstGeom>
          <a:noFill/>
        </p:spPr>
        <p:txBody>
          <a:bodyPr wrap="square" rtlCol="0">
            <a:spAutoFit/>
          </a:bodyPr>
          <a:lstStyle/>
          <a:p>
            <a:r>
              <a:rPr lang="en-US" sz="2400" dirty="0" smtClean="0">
                <a:solidFill>
                  <a:srgbClr val="FFFF00"/>
                </a:solidFill>
              </a:rPr>
              <a:t>Based upon My finished WORK on the Cross and My Resurrection to the Father’s righthand - I anticipate all your needs and make provision to MEET ALL YOUR NEEDS.  </a:t>
            </a:r>
          </a:p>
        </p:txBody>
      </p:sp>
      <p:pic>
        <p:nvPicPr>
          <p:cNvPr id="5122" name="Picture 2" descr="Jesus of Revelation 1 - GoodSalt"/>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6766557" y="231013"/>
            <a:ext cx="2857500" cy="1249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2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esperate People Praying Desperate Prayers: Crying to God in Difficult  Times: Easley, Gene: 9798642282595: Amazon.com: Books"/>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3702" y="1145819"/>
            <a:ext cx="2888055" cy="343523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107177"/>
            <a:ext cx="9824483" cy="954107"/>
          </a:xfrm>
          <a:prstGeom prst="rect">
            <a:avLst/>
          </a:prstGeom>
        </p:spPr>
        <p:txBody>
          <a:bodyPr wrap="square">
            <a:spAutoFit/>
          </a:bodyPr>
          <a:lstStyle/>
          <a:p>
            <a:r>
              <a:rPr lang="en-US" sz="2800" dirty="0" smtClean="0">
                <a:solidFill>
                  <a:srgbClr val="FFFF00"/>
                </a:solidFill>
              </a:rPr>
              <a:t>FAITH BUILDS ON FAITH</a:t>
            </a:r>
          </a:p>
          <a:p>
            <a:r>
              <a:rPr lang="en-US" sz="2800" dirty="0" smtClean="0">
                <a:solidFill>
                  <a:srgbClr val="FFFF00"/>
                </a:solidFill>
              </a:rPr>
              <a:t>BREAKTHROUGH BUILDS ON BREAKTHROUGH</a:t>
            </a:r>
            <a:endParaRPr lang="en-US" sz="2800" dirty="0">
              <a:solidFill>
                <a:srgbClr val="FFFF00"/>
              </a:solidFill>
            </a:endParaRPr>
          </a:p>
        </p:txBody>
      </p:sp>
      <p:sp>
        <p:nvSpPr>
          <p:cNvPr id="7" name="Rectangle 6"/>
          <p:cNvSpPr/>
          <p:nvPr/>
        </p:nvSpPr>
        <p:spPr>
          <a:xfrm>
            <a:off x="3485584" y="3477829"/>
            <a:ext cx="6220861" cy="2031325"/>
          </a:xfrm>
          <a:prstGeom prst="rect">
            <a:avLst/>
          </a:prstGeom>
        </p:spPr>
        <p:txBody>
          <a:bodyPr wrap="square">
            <a:spAutoFit/>
          </a:bodyPr>
          <a:lstStyle/>
          <a:p>
            <a:r>
              <a:rPr lang="en-US" dirty="0" smtClean="0">
                <a:solidFill>
                  <a:schemeClr val="bg1"/>
                </a:solidFill>
              </a:rPr>
              <a:t>"Not </a:t>
            </a:r>
            <a:r>
              <a:rPr lang="en-US" dirty="0">
                <a:solidFill>
                  <a:schemeClr val="bg1"/>
                </a:solidFill>
              </a:rPr>
              <a:t>so, my lord," Hannah replied, "</a:t>
            </a:r>
            <a:r>
              <a:rPr lang="en-US" b="1" dirty="0">
                <a:solidFill>
                  <a:srgbClr val="FFFF00"/>
                </a:solidFill>
              </a:rPr>
              <a:t>I am a woman who is deeply troubled. </a:t>
            </a:r>
            <a:r>
              <a:rPr lang="en-US" dirty="0">
                <a:solidFill>
                  <a:schemeClr val="bg1"/>
                </a:solidFill>
              </a:rPr>
              <a:t>I have not been drinking wine or beer; I was pouring out my soul to the </a:t>
            </a:r>
            <a:r>
              <a:rPr lang="en-US" cap="small" dirty="0">
                <a:solidFill>
                  <a:schemeClr val="bg1"/>
                </a:solidFill>
              </a:rPr>
              <a:t>LORD</a:t>
            </a:r>
            <a:r>
              <a:rPr lang="en-US" dirty="0">
                <a:solidFill>
                  <a:schemeClr val="bg1"/>
                </a:solidFill>
              </a:rPr>
              <a:t>. </a:t>
            </a:r>
            <a:r>
              <a:rPr lang="en-US" baseline="30000" dirty="0">
                <a:solidFill>
                  <a:schemeClr val="bg1"/>
                </a:solidFill>
              </a:rPr>
              <a:t>16 </a:t>
            </a:r>
            <a:r>
              <a:rPr lang="en-US" dirty="0">
                <a:solidFill>
                  <a:schemeClr val="bg1"/>
                </a:solidFill>
              </a:rPr>
              <a:t> Do not take your servant for a wicked woman; </a:t>
            </a:r>
            <a:r>
              <a:rPr lang="en-US" b="1" dirty="0">
                <a:solidFill>
                  <a:srgbClr val="FFFF00"/>
                </a:solidFill>
              </a:rPr>
              <a:t>I have been praying here out of my great anguish and grief</a:t>
            </a:r>
            <a:r>
              <a:rPr lang="en-US" dirty="0">
                <a:solidFill>
                  <a:schemeClr val="bg1"/>
                </a:solidFill>
              </a:rPr>
              <a:t>." </a:t>
            </a:r>
            <a:r>
              <a:rPr lang="en-US" baseline="30000" dirty="0">
                <a:solidFill>
                  <a:schemeClr val="bg1"/>
                </a:solidFill>
              </a:rPr>
              <a:t>17 </a:t>
            </a:r>
            <a:r>
              <a:rPr lang="en-US" dirty="0">
                <a:solidFill>
                  <a:schemeClr val="bg1"/>
                </a:solidFill>
              </a:rPr>
              <a:t> Eli answered, "Go in peace, and may the God of Israel grant you what you have asked of him." </a:t>
            </a:r>
            <a:r>
              <a:rPr lang="en-US" b="1" dirty="0">
                <a:solidFill>
                  <a:schemeClr val="bg1"/>
                </a:solidFill>
              </a:rPr>
              <a:t>1 Samuel 1:15-17 (NIV) </a:t>
            </a:r>
            <a:endParaRPr lang="en-US" dirty="0">
              <a:solidFill>
                <a:schemeClr val="bg1"/>
              </a:solidFill>
            </a:endParaRPr>
          </a:p>
        </p:txBody>
      </p:sp>
      <p:sp>
        <p:nvSpPr>
          <p:cNvPr id="9" name="TextBox 8"/>
          <p:cNvSpPr txBox="1"/>
          <p:nvPr/>
        </p:nvSpPr>
        <p:spPr>
          <a:xfrm>
            <a:off x="3485584" y="3016164"/>
            <a:ext cx="3938257" cy="461665"/>
          </a:xfrm>
          <a:prstGeom prst="rect">
            <a:avLst/>
          </a:prstGeom>
          <a:noFill/>
        </p:spPr>
        <p:txBody>
          <a:bodyPr wrap="square" rtlCol="0">
            <a:spAutoFit/>
          </a:bodyPr>
          <a:lstStyle/>
          <a:p>
            <a:r>
              <a:rPr lang="en-US" sz="2400" dirty="0" smtClean="0">
                <a:solidFill>
                  <a:schemeClr val="bg1"/>
                </a:solidFill>
              </a:rPr>
              <a:t>Hannah Was Desperate </a:t>
            </a:r>
          </a:p>
        </p:txBody>
      </p:sp>
      <p:sp>
        <p:nvSpPr>
          <p:cNvPr id="10" name="Rectangle 9"/>
          <p:cNvSpPr/>
          <p:nvPr/>
        </p:nvSpPr>
        <p:spPr>
          <a:xfrm>
            <a:off x="3485583" y="5509154"/>
            <a:ext cx="6338899" cy="1200329"/>
          </a:xfrm>
          <a:prstGeom prst="rect">
            <a:avLst/>
          </a:prstGeom>
        </p:spPr>
        <p:txBody>
          <a:bodyPr wrap="square">
            <a:spAutoFit/>
          </a:bodyPr>
          <a:lstStyle/>
          <a:p>
            <a:r>
              <a:rPr lang="en-US" dirty="0" smtClean="0">
                <a:solidFill>
                  <a:srgbClr val="FFFF00"/>
                </a:solidFill>
              </a:rPr>
              <a:t>And </a:t>
            </a:r>
            <a:r>
              <a:rPr lang="en-US" dirty="0">
                <a:solidFill>
                  <a:srgbClr val="FFFF00"/>
                </a:solidFill>
              </a:rPr>
              <a:t>the </a:t>
            </a:r>
            <a:r>
              <a:rPr lang="en-US" cap="small" dirty="0">
                <a:solidFill>
                  <a:srgbClr val="FFFF00"/>
                </a:solidFill>
              </a:rPr>
              <a:t>LORD</a:t>
            </a:r>
            <a:r>
              <a:rPr lang="en-US" dirty="0">
                <a:solidFill>
                  <a:srgbClr val="FFFF00"/>
                </a:solidFill>
              </a:rPr>
              <a:t> was gracious to Hannah; she conceived and gave birth to three sons and two daughters. Meanwhile, the boy Samuel grew up in the presence of the </a:t>
            </a:r>
            <a:r>
              <a:rPr lang="en-US" cap="small" dirty="0">
                <a:solidFill>
                  <a:srgbClr val="FFFF00"/>
                </a:solidFill>
              </a:rPr>
              <a:t>LORD</a:t>
            </a:r>
            <a:r>
              <a:rPr lang="en-US" dirty="0">
                <a:solidFill>
                  <a:srgbClr val="FFFF00"/>
                </a:solidFill>
              </a:rPr>
              <a:t>. </a:t>
            </a:r>
            <a:endParaRPr lang="en-US" dirty="0" smtClean="0">
              <a:solidFill>
                <a:srgbClr val="FFFF00"/>
              </a:solidFill>
            </a:endParaRPr>
          </a:p>
          <a:p>
            <a:r>
              <a:rPr lang="en-US" b="1" dirty="0" smtClean="0">
                <a:solidFill>
                  <a:srgbClr val="FFFF00"/>
                </a:solidFill>
              </a:rPr>
              <a:t>1 </a:t>
            </a:r>
            <a:r>
              <a:rPr lang="en-US" b="1" dirty="0">
                <a:solidFill>
                  <a:srgbClr val="FFFF00"/>
                </a:solidFill>
              </a:rPr>
              <a:t>Samuel 2:21 (NIV) </a:t>
            </a:r>
            <a:endParaRPr lang="en-US" dirty="0">
              <a:solidFill>
                <a:srgbClr val="FFFF00"/>
              </a:solidFill>
            </a:endParaRPr>
          </a:p>
        </p:txBody>
      </p:sp>
      <p:pic>
        <p:nvPicPr>
          <p:cNvPr id="3076" name="Picture 4" descr="C:\Users\donne\AppData\Local\Microsoft\Windows\INetCache\Content.Outlook\O33DV4UP\20240413_132731_resized.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3701" y="4744263"/>
            <a:ext cx="2888055" cy="182681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David and Goliath, Joseph Qiu"/>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971166" y="1092015"/>
            <a:ext cx="2439910" cy="218620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The Lion, the Bear and Your Destiny | Zjolt™"/>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3680969" y="1092015"/>
            <a:ext cx="2462543" cy="192414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oothache Causes, Toothache Pain, Toothache Headache"/>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8374455" y="181417"/>
            <a:ext cx="846498" cy="8056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19781996">
            <a:off x="203702" y="1548143"/>
            <a:ext cx="9727949" cy="3416320"/>
          </a:xfrm>
          <a:prstGeom prst="rect">
            <a:avLst/>
          </a:prstGeom>
          <a:solidFill>
            <a:schemeClr val="tx1"/>
          </a:solidFill>
        </p:spPr>
        <p:txBody>
          <a:bodyPr wrap="square" rtlCol="0">
            <a:spAutoFit/>
          </a:bodyPr>
          <a:lstStyle/>
          <a:p>
            <a:pPr algn="ctr"/>
            <a:r>
              <a:rPr lang="en-US" sz="5400" dirty="0" smtClean="0">
                <a:solidFill>
                  <a:schemeClr val="bg1"/>
                </a:solidFill>
              </a:rPr>
              <a:t>WE ARE NOT USED TO PREVAILING IN PRAYER FOR OUR NATION TO BE SAVED FROM DESTRUCTION</a:t>
            </a:r>
          </a:p>
        </p:txBody>
      </p:sp>
    </p:spTree>
    <p:extLst>
      <p:ext uri="{BB962C8B-B14F-4D97-AF65-F5344CB8AC3E}">
        <p14:creationId xmlns:p14="http://schemas.microsoft.com/office/powerpoint/2010/main" val="171352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9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8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594"/>
            <a:ext cx="9824483" cy="954107"/>
          </a:xfrm>
          <a:prstGeom prst="rect">
            <a:avLst/>
          </a:prstGeom>
        </p:spPr>
        <p:txBody>
          <a:bodyPr wrap="square">
            <a:spAutoFit/>
          </a:bodyPr>
          <a:lstStyle/>
          <a:p>
            <a:pPr algn="ctr"/>
            <a:r>
              <a:rPr lang="en-US" sz="2800" dirty="0" smtClean="0">
                <a:solidFill>
                  <a:srgbClr val="FFFF00"/>
                </a:solidFill>
              </a:rPr>
              <a:t>PROFOUND SHIFT IN FAITH UNDERSTANDING </a:t>
            </a:r>
          </a:p>
          <a:p>
            <a:pPr algn="ctr"/>
            <a:r>
              <a:rPr lang="en-US" sz="2800" dirty="0" smtClean="0">
                <a:solidFill>
                  <a:srgbClr val="FFFF00"/>
                </a:solidFill>
              </a:rPr>
              <a:t>(BY THE CENTURION) </a:t>
            </a:r>
          </a:p>
        </p:txBody>
      </p:sp>
      <p:sp>
        <p:nvSpPr>
          <p:cNvPr id="3" name="Rectangle 2"/>
          <p:cNvSpPr/>
          <p:nvPr/>
        </p:nvSpPr>
        <p:spPr>
          <a:xfrm>
            <a:off x="281393" y="881765"/>
            <a:ext cx="9261695" cy="5878532"/>
          </a:xfrm>
          <a:prstGeom prst="rect">
            <a:avLst/>
          </a:prstGeom>
        </p:spPr>
        <p:txBody>
          <a:bodyPr wrap="square">
            <a:spAutoFit/>
          </a:bodyPr>
          <a:lstStyle/>
          <a:p>
            <a:r>
              <a:rPr lang="en-US" sz="2400" dirty="0" smtClean="0">
                <a:solidFill>
                  <a:schemeClr val="bg1"/>
                </a:solidFill>
              </a:rPr>
              <a:t>When </a:t>
            </a:r>
            <a:r>
              <a:rPr lang="en-US" sz="2400" dirty="0">
                <a:solidFill>
                  <a:schemeClr val="bg1"/>
                </a:solidFill>
              </a:rPr>
              <a:t>they came to Jesus, they pleaded earnestly with him, "This man deserves to have you do this, </a:t>
            </a:r>
            <a:r>
              <a:rPr lang="en-US" sz="2400" baseline="30000" dirty="0">
                <a:solidFill>
                  <a:schemeClr val="bg1"/>
                </a:solidFill>
              </a:rPr>
              <a:t>5 </a:t>
            </a:r>
            <a:r>
              <a:rPr lang="en-US" sz="2400" dirty="0">
                <a:solidFill>
                  <a:schemeClr val="bg1"/>
                </a:solidFill>
              </a:rPr>
              <a:t> because he loves our nation and has built our synagogue." </a:t>
            </a:r>
            <a:r>
              <a:rPr lang="en-US" sz="2400" baseline="30000" dirty="0">
                <a:solidFill>
                  <a:schemeClr val="bg1"/>
                </a:solidFill>
              </a:rPr>
              <a:t>6 </a:t>
            </a:r>
            <a:r>
              <a:rPr lang="en-US" sz="2400" dirty="0">
                <a:solidFill>
                  <a:schemeClr val="bg1"/>
                </a:solidFill>
              </a:rPr>
              <a:t> So Jesus went with them. He was not far from the house when the centurion sent friends to say to him: "Lord, don't trouble yourself, for I do not deserve to have you come under my roof. </a:t>
            </a:r>
            <a:r>
              <a:rPr lang="en-US" sz="2400" baseline="30000" dirty="0">
                <a:solidFill>
                  <a:schemeClr val="bg1"/>
                </a:solidFill>
              </a:rPr>
              <a:t>7 </a:t>
            </a:r>
            <a:r>
              <a:rPr lang="en-US" sz="2400" dirty="0">
                <a:solidFill>
                  <a:schemeClr val="bg1"/>
                </a:solidFill>
              </a:rPr>
              <a:t> That is why I did not even consider myself worthy to come to you. </a:t>
            </a:r>
            <a:r>
              <a:rPr lang="en-US" sz="3200" dirty="0">
                <a:solidFill>
                  <a:srgbClr val="FFFF00"/>
                </a:solidFill>
              </a:rPr>
              <a:t>But say </a:t>
            </a:r>
            <a:r>
              <a:rPr lang="en-US" sz="3200" dirty="0" smtClean="0">
                <a:solidFill>
                  <a:srgbClr val="FFFF00"/>
                </a:solidFill>
              </a:rPr>
              <a:t>(speak – command) the </a:t>
            </a:r>
            <a:r>
              <a:rPr lang="en-US" sz="3200" dirty="0">
                <a:solidFill>
                  <a:srgbClr val="FFFF00"/>
                </a:solidFill>
              </a:rPr>
              <a:t>word, and my servant will be healed.</a:t>
            </a:r>
            <a:r>
              <a:rPr lang="en-US" sz="2400" dirty="0">
                <a:solidFill>
                  <a:schemeClr val="bg1"/>
                </a:solidFill>
              </a:rPr>
              <a:t> </a:t>
            </a:r>
            <a:r>
              <a:rPr lang="en-US" sz="2400" baseline="30000" dirty="0">
                <a:solidFill>
                  <a:schemeClr val="bg1"/>
                </a:solidFill>
              </a:rPr>
              <a:t>8 </a:t>
            </a:r>
            <a:r>
              <a:rPr lang="en-US" sz="2400" dirty="0">
                <a:solidFill>
                  <a:schemeClr val="bg1"/>
                </a:solidFill>
              </a:rPr>
              <a:t> For I myself am a man under authority, with soldiers under me. I tell this one, 'Go,' and he goes; and that one, 'Come,' and he comes. I say to my servant, 'Do this,' and he does it." </a:t>
            </a:r>
            <a:r>
              <a:rPr lang="en-US" sz="2400" baseline="30000" dirty="0">
                <a:solidFill>
                  <a:schemeClr val="bg1"/>
                </a:solidFill>
              </a:rPr>
              <a:t>9 </a:t>
            </a:r>
            <a:r>
              <a:rPr lang="en-US" sz="2400" dirty="0">
                <a:solidFill>
                  <a:schemeClr val="bg1"/>
                </a:solidFill>
              </a:rPr>
              <a:t> </a:t>
            </a:r>
            <a:r>
              <a:rPr lang="en-US" sz="2400" b="1" dirty="0">
                <a:solidFill>
                  <a:srgbClr val="FFFF00"/>
                </a:solidFill>
              </a:rPr>
              <a:t>When Jesus heard this, </a:t>
            </a:r>
            <a:r>
              <a:rPr lang="en-US" sz="2400" b="1" dirty="0" smtClean="0">
                <a:solidFill>
                  <a:srgbClr val="FFFF00"/>
                </a:solidFill>
              </a:rPr>
              <a:t>He </a:t>
            </a:r>
            <a:r>
              <a:rPr lang="en-US" sz="2400" b="1" dirty="0">
                <a:solidFill>
                  <a:srgbClr val="FFFF00"/>
                </a:solidFill>
              </a:rPr>
              <a:t>was amazed at him, and turning to the crowd following him, he said, "I tell you, I have not found such great </a:t>
            </a:r>
            <a:r>
              <a:rPr lang="en-US" sz="2400" b="1" dirty="0" smtClean="0">
                <a:solidFill>
                  <a:srgbClr val="FFFF00"/>
                </a:solidFill>
              </a:rPr>
              <a:t>(so vast) faith </a:t>
            </a:r>
            <a:r>
              <a:rPr lang="en-US" sz="2400" b="1" dirty="0">
                <a:solidFill>
                  <a:srgbClr val="FFFF00"/>
                </a:solidFill>
              </a:rPr>
              <a:t>even in Israel." </a:t>
            </a:r>
            <a:r>
              <a:rPr lang="en-US" sz="2400" baseline="30000" dirty="0">
                <a:solidFill>
                  <a:schemeClr val="bg1"/>
                </a:solidFill>
              </a:rPr>
              <a:t>10 </a:t>
            </a:r>
            <a:r>
              <a:rPr lang="en-US" sz="2400" dirty="0">
                <a:solidFill>
                  <a:schemeClr val="bg1"/>
                </a:solidFill>
              </a:rPr>
              <a:t> Then the men who had been sent returned to the house and found the servant well. </a:t>
            </a:r>
            <a:r>
              <a:rPr lang="en-US" sz="2400" b="1" dirty="0">
                <a:solidFill>
                  <a:schemeClr val="bg1"/>
                </a:solidFill>
              </a:rPr>
              <a:t>Luke 7:4-10 (NIV) </a:t>
            </a:r>
            <a:endParaRPr lang="en-US" sz="2400" dirty="0">
              <a:solidFill>
                <a:schemeClr val="bg1"/>
              </a:solidFill>
            </a:endParaRPr>
          </a:p>
        </p:txBody>
      </p:sp>
    </p:spTree>
    <p:extLst>
      <p:ext uri="{BB962C8B-B14F-4D97-AF65-F5344CB8AC3E}">
        <p14:creationId xmlns:p14="http://schemas.microsoft.com/office/powerpoint/2010/main" val="16343754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33400" y="76200"/>
            <a:ext cx="8153400" cy="1077218"/>
          </a:xfrm>
          <a:prstGeom prst="rect">
            <a:avLst/>
          </a:prstGeom>
        </p:spPr>
        <p:txBody>
          <a:bodyPr wrap="square">
            <a:spAutoFit/>
          </a:bodyPr>
          <a:lstStyle/>
          <a:p>
            <a:pPr algn="ctr"/>
            <a:r>
              <a:rPr lang="en-US" sz="3200" b="1" dirty="0" smtClean="0">
                <a:solidFill>
                  <a:srgbClr val="FFFF00"/>
                </a:solidFill>
              </a:rPr>
              <a:t>“If I were God.”</a:t>
            </a:r>
          </a:p>
          <a:p>
            <a:pPr algn="ctr"/>
            <a:r>
              <a:rPr lang="en-US" sz="3200" b="1" dirty="0" smtClean="0">
                <a:solidFill>
                  <a:srgbClr val="FFFF00"/>
                </a:solidFill>
              </a:rPr>
              <a:t>“Why Does God do it that way?”</a:t>
            </a:r>
            <a:endParaRPr lang="en-US" sz="3200" dirty="0">
              <a:solidFill>
                <a:srgbClr val="FFFF00"/>
              </a:solidFill>
            </a:endParaRPr>
          </a:p>
        </p:txBody>
      </p:sp>
      <p:sp>
        <p:nvSpPr>
          <p:cNvPr id="8" name="TextBox 7"/>
          <p:cNvSpPr txBox="1"/>
          <p:nvPr/>
        </p:nvSpPr>
        <p:spPr>
          <a:xfrm>
            <a:off x="144855" y="1430953"/>
            <a:ext cx="9741529" cy="5293757"/>
          </a:xfrm>
          <a:prstGeom prst="rect">
            <a:avLst/>
          </a:prstGeom>
          <a:noFill/>
        </p:spPr>
        <p:txBody>
          <a:bodyPr wrap="square" rtlCol="0">
            <a:spAutoFit/>
          </a:bodyPr>
          <a:lstStyle/>
          <a:p>
            <a:pPr marL="457200" indent="-457200">
              <a:buFont typeface="+mj-lt"/>
              <a:buAutoNum type="arabicPeriod"/>
            </a:pPr>
            <a:r>
              <a:rPr lang="en-US" sz="2600" dirty="0" smtClean="0">
                <a:solidFill>
                  <a:schemeClr val="bg1"/>
                </a:solidFill>
              </a:rPr>
              <a:t>Why are the “Principles of Intercession” such a mystery? Why doesn’t God answer sometimes – or answer more quickly?</a:t>
            </a:r>
          </a:p>
          <a:p>
            <a:pPr marL="457200" indent="-457200">
              <a:buFont typeface="+mj-lt"/>
              <a:buAutoNum type="arabicPeriod"/>
            </a:pPr>
            <a:r>
              <a:rPr lang="en-US" sz="2600" dirty="0" smtClean="0">
                <a:solidFill>
                  <a:schemeClr val="bg1"/>
                </a:solidFill>
              </a:rPr>
              <a:t>Why is God so slow to anger – Couldn’t He restrain wickedness better if He brought judgment immediately?</a:t>
            </a:r>
          </a:p>
          <a:p>
            <a:pPr marL="457200" indent="-457200">
              <a:buFont typeface="+mj-lt"/>
              <a:buAutoNum type="arabicPeriod"/>
            </a:pPr>
            <a:r>
              <a:rPr lang="en-US" sz="2600" dirty="0" smtClean="0">
                <a:solidFill>
                  <a:schemeClr val="bg1"/>
                </a:solidFill>
              </a:rPr>
              <a:t>Why does effective “mountain-moving” faith seem impossible or too complicated to attain?</a:t>
            </a:r>
          </a:p>
          <a:p>
            <a:pPr marL="457200" indent="-457200">
              <a:buFont typeface="+mj-lt"/>
              <a:buAutoNum type="arabicPeriod"/>
            </a:pPr>
            <a:r>
              <a:rPr lang="en-US" sz="2600" dirty="0" smtClean="0">
                <a:solidFill>
                  <a:schemeClr val="bg1"/>
                </a:solidFill>
              </a:rPr>
              <a:t>Why is God so hard to find for so many people?</a:t>
            </a:r>
          </a:p>
          <a:p>
            <a:pPr marL="457200" indent="-457200">
              <a:buFont typeface="+mj-lt"/>
              <a:buAutoNum type="arabicPeriod"/>
            </a:pPr>
            <a:r>
              <a:rPr lang="en-US" sz="2600" dirty="0" smtClean="0">
                <a:solidFill>
                  <a:schemeClr val="bg1"/>
                </a:solidFill>
              </a:rPr>
              <a:t>Why does God allow us to deceive and miss Him ourselves?</a:t>
            </a:r>
          </a:p>
          <a:p>
            <a:pPr marL="457200" indent="-457200">
              <a:buFont typeface="+mj-lt"/>
              <a:buAutoNum type="arabicPeriod"/>
            </a:pPr>
            <a:r>
              <a:rPr lang="en-US" sz="2600" dirty="0" smtClean="0">
                <a:solidFill>
                  <a:schemeClr val="bg1"/>
                </a:solidFill>
              </a:rPr>
              <a:t>Why does God allow things to go “sideways” even for His people that are </a:t>
            </a:r>
            <a:r>
              <a:rPr lang="en-US" sz="2600" dirty="0" smtClean="0">
                <a:solidFill>
                  <a:srgbClr val="FFFF00"/>
                </a:solidFill>
              </a:rPr>
              <a:t>IN THE WILL OF GOD</a:t>
            </a:r>
            <a:r>
              <a:rPr lang="en-US" sz="2600" dirty="0" smtClean="0">
                <a:solidFill>
                  <a:schemeClr val="bg1"/>
                </a:solidFill>
              </a:rPr>
              <a:t>?”</a:t>
            </a:r>
          </a:p>
          <a:p>
            <a:pPr marL="457200" indent="-457200">
              <a:buFont typeface="+mj-lt"/>
              <a:buAutoNum type="arabicPeriod"/>
            </a:pPr>
            <a:r>
              <a:rPr lang="en-US" sz="2600" dirty="0" smtClean="0">
                <a:solidFill>
                  <a:schemeClr val="bg1"/>
                </a:solidFill>
              </a:rPr>
              <a:t>Why does God seemingly bless people who are out of the will of God?</a:t>
            </a:r>
          </a:p>
          <a:p>
            <a:pPr marL="457200" indent="-457200">
              <a:buFont typeface="+mj-lt"/>
              <a:buAutoNum type="arabicPeriod"/>
            </a:pPr>
            <a:endParaRPr lang="en-US" sz="2600" dirty="0">
              <a:solidFill>
                <a:schemeClr val="bg1"/>
              </a:solidFill>
            </a:endParaRPr>
          </a:p>
        </p:txBody>
      </p:sp>
    </p:spTree>
    <p:extLst>
      <p:ext uri="{BB962C8B-B14F-4D97-AF65-F5344CB8AC3E}">
        <p14:creationId xmlns:p14="http://schemas.microsoft.com/office/powerpoint/2010/main" val="15708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6332" y="3253574"/>
            <a:ext cx="9451818" cy="1569660"/>
          </a:xfrm>
          <a:prstGeom prst="rect">
            <a:avLst/>
          </a:prstGeom>
        </p:spPr>
        <p:txBody>
          <a:bodyPr wrap="square">
            <a:spAutoFit/>
          </a:bodyPr>
          <a:lstStyle/>
          <a:p>
            <a:r>
              <a:rPr lang="en-US" sz="2400" dirty="0" smtClean="0">
                <a:solidFill>
                  <a:schemeClr val="bg1"/>
                </a:solidFill>
              </a:rPr>
              <a:t>Do not be anxious about anything, but in everything, by prayer and petition, with thanksgiving, present your requests to God. 7  </a:t>
            </a:r>
            <a:r>
              <a:rPr lang="en-US" sz="2400" dirty="0" smtClean="0">
                <a:solidFill>
                  <a:srgbClr val="FFFF00"/>
                </a:solidFill>
              </a:rPr>
              <a:t>And the peace of God, which transcends all understanding, </a:t>
            </a:r>
            <a:r>
              <a:rPr lang="en-US" sz="2400" b="1" dirty="0" smtClean="0">
                <a:solidFill>
                  <a:srgbClr val="FFFF00"/>
                </a:solidFill>
              </a:rPr>
              <a:t>will guard your hearts and your minds in Christ Jesus</a:t>
            </a:r>
            <a:r>
              <a:rPr lang="en-US" sz="2400" dirty="0" smtClean="0">
                <a:solidFill>
                  <a:schemeClr val="bg1"/>
                </a:solidFill>
              </a:rPr>
              <a:t>. Philippians 4:6-7 (NIV)</a:t>
            </a:r>
            <a:endParaRPr lang="en-US" sz="2400" dirty="0">
              <a:solidFill>
                <a:schemeClr val="bg1"/>
              </a:solidFill>
            </a:endParaRPr>
          </a:p>
        </p:txBody>
      </p:sp>
      <p:sp>
        <p:nvSpPr>
          <p:cNvPr id="8" name="Rectangle 7"/>
          <p:cNvSpPr/>
          <p:nvPr/>
        </p:nvSpPr>
        <p:spPr>
          <a:xfrm>
            <a:off x="0" y="107177"/>
            <a:ext cx="9824483" cy="1569660"/>
          </a:xfrm>
          <a:prstGeom prst="rect">
            <a:avLst/>
          </a:prstGeom>
        </p:spPr>
        <p:txBody>
          <a:bodyPr wrap="square">
            <a:spAutoFit/>
          </a:bodyPr>
          <a:lstStyle/>
          <a:p>
            <a:pPr algn="ctr"/>
            <a:r>
              <a:rPr lang="en-US" sz="3200" dirty="0">
                <a:solidFill>
                  <a:srgbClr val="FFFF00"/>
                </a:solidFill>
              </a:rPr>
              <a:t>Natural Mind </a:t>
            </a:r>
          </a:p>
          <a:p>
            <a:pPr algn="ctr"/>
            <a:r>
              <a:rPr lang="en-US" sz="3200" dirty="0" smtClean="0">
                <a:solidFill>
                  <a:srgbClr val="FFFF00"/>
                </a:solidFill>
              </a:rPr>
              <a:t>Supernatural Mind</a:t>
            </a:r>
          </a:p>
          <a:p>
            <a:pPr algn="ctr"/>
            <a:r>
              <a:rPr lang="en-US" sz="3200" dirty="0" smtClean="0">
                <a:solidFill>
                  <a:srgbClr val="FFFF00"/>
                </a:solidFill>
              </a:rPr>
              <a:t>Are Colliding Right Now</a:t>
            </a:r>
          </a:p>
        </p:txBody>
      </p:sp>
      <p:pic>
        <p:nvPicPr>
          <p:cNvPr id="5122" name="Picture 2" descr="Supernatural powers from chakra meditation #kannada #trending #power  #chakras #meditation #yoga - YouTube"/>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7514376" y="175395"/>
            <a:ext cx="1530035" cy="21547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515099" y="2393494"/>
            <a:ext cx="3528588" cy="646331"/>
          </a:xfrm>
          <a:prstGeom prst="rect">
            <a:avLst/>
          </a:prstGeom>
        </p:spPr>
        <p:txBody>
          <a:bodyPr wrap="square">
            <a:spAutoFit/>
          </a:bodyPr>
          <a:lstStyle/>
          <a:p>
            <a:r>
              <a:rPr lang="en-US" dirty="0" smtClean="0">
                <a:solidFill>
                  <a:schemeClr val="bg1"/>
                </a:solidFill>
              </a:rPr>
              <a:t>But </a:t>
            </a:r>
            <a:r>
              <a:rPr lang="en-US" dirty="0">
                <a:solidFill>
                  <a:schemeClr val="bg1"/>
                </a:solidFill>
              </a:rPr>
              <a:t>we have the mind of Christ. </a:t>
            </a:r>
            <a:endParaRPr lang="en-US" dirty="0" smtClean="0">
              <a:solidFill>
                <a:schemeClr val="bg1"/>
              </a:solidFill>
            </a:endParaRPr>
          </a:p>
          <a:p>
            <a:r>
              <a:rPr lang="en-US" b="1" dirty="0" smtClean="0">
                <a:solidFill>
                  <a:schemeClr val="bg1"/>
                </a:solidFill>
              </a:rPr>
              <a:t>1 </a:t>
            </a:r>
            <a:r>
              <a:rPr lang="en-US" b="1" dirty="0">
                <a:solidFill>
                  <a:schemeClr val="bg1"/>
                </a:solidFill>
              </a:rPr>
              <a:t>Corinthians </a:t>
            </a:r>
            <a:r>
              <a:rPr lang="en-US" b="1" dirty="0" smtClean="0">
                <a:solidFill>
                  <a:schemeClr val="bg1"/>
                </a:solidFill>
              </a:rPr>
              <a:t>2:16b </a:t>
            </a:r>
            <a:r>
              <a:rPr lang="en-US" b="1" dirty="0">
                <a:solidFill>
                  <a:schemeClr val="bg1"/>
                </a:solidFill>
              </a:rPr>
              <a:t>(NIV) </a:t>
            </a:r>
            <a:endParaRPr lang="en-US" dirty="0">
              <a:solidFill>
                <a:schemeClr val="bg1"/>
              </a:solidFill>
            </a:endParaRPr>
          </a:p>
        </p:txBody>
      </p:sp>
      <p:pic>
        <p:nvPicPr>
          <p:cNvPr id="5124" name="Picture 4" descr="What is the Mind? The Three Minds That Make the Whole: Natural Comfort"/>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34155" y="258675"/>
            <a:ext cx="2046083" cy="212398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96501" y="2382661"/>
            <a:ext cx="4492782" cy="923330"/>
          </a:xfrm>
          <a:prstGeom prst="rect">
            <a:avLst/>
          </a:prstGeom>
        </p:spPr>
        <p:txBody>
          <a:bodyPr wrap="square">
            <a:spAutoFit/>
          </a:bodyPr>
          <a:lstStyle/>
          <a:p>
            <a:r>
              <a:rPr lang="en-US" dirty="0" smtClean="0">
                <a:solidFill>
                  <a:schemeClr val="bg1"/>
                </a:solidFill>
              </a:rPr>
              <a:t>Set </a:t>
            </a:r>
            <a:r>
              <a:rPr lang="en-US" dirty="0">
                <a:solidFill>
                  <a:schemeClr val="bg1"/>
                </a:solidFill>
              </a:rPr>
              <a:t>your minds on things above, not on earthly things. </a:t>
            </a:r>
            <a:r>
              <a:rPr lang="en-US" b="1" dirty="0">
                <a:solidFill>
                  <a:schemeClr val="bg1"/>
                </a:solidFill>
              </a:rPr>
              <a:t>Colossians 3:2 (NIV) </a:t>
            </a:r>
            <a:r>
              <a:rPr lang="en-US" dirty="0">
                <a:solidFill>
                  <a:schemeClr val="bg1"/>
                </a:solidFill>
              </a:rPr>
              <a:t/>
            </a:r>
            <a:br>
              <a:rPr lang="en-US" dirty="0">
                <a:solidFill>
                  <a:schemeClr val="bg1"/>
                </a:solidFill>
              </a:rPr>
            </a:br>
            <a:endParaRPr lang="en-US" dirty="0">
              <a:solidFill>
                <a:schemeClr val="bg1"/>
              </a:solidFill>
            </a:endParaRPr>
          </a:p>
        </p:txBody>
      </p:sp>
      <p:sp>
        <p:nvSpPr>
          <p:cNvPr id="11" name="Rectangle 10"/>
          <p:cNvSpPr/>
          <p:nvPr/>
        </p:nvSpPr>
        <p:spPr>
          <a:xfrm>
            <a:off x="296500" y="4923845"/>
            <a:ext cx="9417867" cy="2246769"/>
          </a:xfrm>
          <a:prstGeom prst="rect">
            <a:avLst/>
          </a:prstGeom>
        </p:spPr>
        <p:txBody>
          <a:bodyPr wrap="square">
            <a:spAutoFit/>
          </a:bodyPr>
          <a:lstStyle/>
          <a:p>
            <a:r>
              <a:rPr lang="en-US" sz="2800" dirty="0" smtClean="0">
                <a:solidFill>
                  <a:schemeClr val="bg1"/>
                </a:solidFill>
              </a:rPr>
              <a:t>Casting </a:t>
            </a:r>
            <a:r>
              <a:rPr lang="en-US" sz="2800" dirty="0">
                <a:solidFill>
                  <a:schemeClr val="bg1"/>
                </a:solidFill>
              </a:rPr>
              <a:t>down </a:t>
            </a:r>
            <a:r>
              <a:rPr lang="en-US" sz="2800" dirty="0" smtClean="0">
                <a:solidFill>
                  <a:schemeClr val="bg1"/>
                </a:solidFill>
              </a:rPr>
              <a:t>imaginations (reasoning) , </a:t>
            </a:r>
            <a:r>
              <a:rPr lang="en-US" sz="2800" dirty="0">
                <a:solidFill>
                  <a:schemeClr val="bg1"/>
                </a:solidFill>
              </a:rPr>
              <a:t>and every high thing that </a:t>
            </a:r>
            <a:r>
              <a:rPr lang="en-US" sz="2800" dirty="0" smtClean="0">
                <a:solidFill>
                  <a:schemeClr val="bg1"/>
                </a:solidFill>
              </a:rPr>
              <a:t>exalts </a:t>
            </a:r>
            <a:r>
              <a:rPr lang="en-US" sz="2800" dirty="0">
                <a:solidFill>
                  <a:schemeClr val="bg1"/>
                </a:solidFill>
              </a:rPr>
              <a:t>itself against the knowledge of God, and bringing into captivity every thought to the obedience of Christ; </a:t>
            </a:r>
            <a:r>
              <a:rPr lang="en-US" sz="2800" b="1" dirty="0" smtClean="0">
                <a:solidFill>
                  <a:schemeClr val="bg1"/>
                </a:solidFill>
              </a:rPr>
              <a:t>2 </a:t>
            </a:r>
            <a:r>
              <a:rPr lang="en-US" sz="2800" b="1" dirty="0">
                <a:solidFill>
                  <a:schemeClr val="bg1"/>
                </a:solidFill>
              </a:rPr>
              <a:t>Corinthians 10:5 (KJV) </a:t>
            </a:r>
            <a:r>
              <a:rPr lang="en-US" sz="2800" dirty="0">
                <a:solidFill>
                  <a:schemeClr val="bg1"/>
                </a:solidFill>
              </a:rPr>
              <a:t/>
            </a:r>
            <a:br>
              <a:rPr lang="en-US" sz="2800" dirty="0">
                <a:solidFill>
                  <a:schemeClr val="bg1"/>
                </a:solidFill>
              </a:rPr>
            </a:br>
            <a:endParaRPr lang="en-US" sz="2800" dirty="0">
              <a:solidFill>
                <a:schemeClr val="bg1"/>
              </a:solidFill>
            </a:endParaRPr>
          </a:p>
        </p:txBody>
      </p:sp>
    </p:spTree>
    <p:extLst>
      <p:ext uri="{BB962C8B-B14F-4D97-AF65-F5344CB8AC3E}">
        <p14:creationId xmlns:p14="http://schemas.microsoft.com/office/powerpoint/2010/main" val="231543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7177"/>
            <a:ext cx="9824483" cy="1077218"/>
          </a:xfrm>
          <a:prstGeom prst="rect">
            <a:avLst/>
          </a:prstGeom>
        </p:spPr>
        <p:txBody>
          <a:bodyPr wrap="square">
            <a:spAutoFit/>
          </a:bodyPr>
          <a:lstStyle/>
          <a:p>
            <a:pPr algn="ctr"/>
            <a:r>
              <a:rPr lang="en-US" sz="3200" dirty="0" smtClean="0">
                <a:solidFill>
                  <a:srgbClr val="FFFF00"/>
                </a:solidFill>
              </a:rPr>
              <a:t>Leadership Must Be Prepared, </a:t>
            </a:r>
          </a:p>
          <a:p>
            <a:pPr algn="ctr"/>
            <a:r>
              <a:rPr lang="en-US" sz="3200" dirty="0" smtClean="0">
                <a:solidFill>
                  <a:srgbClr val="FFFF00"/>
                </a:solidFill>
              </a:rPr>
              <a:t>Anticipate, Communicate Clearly</a:t>
            </a:r>
            <a:endParaRPr lang="en-US" sz="3200" dirty="0">
              <a:solidFill>
                <a:srgbClr val="FFFF00"/>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09" y="1287456"/>
            <a:ext cx="4429015" cy="2894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3908" y="4203415"/>
            <a:ext cx="4429015" cy="646331"/>
          </a:xfrm>
          <a:prstGeom prst="rect">
            <a:avLst/>
          </a:prstGeom>
          <a:noFill/>
        </p:spPr>
        <p:txBody>
          <a:bodyPr wrap="square" rtlCol="0">
            <a:spAutoFit/>
          </a:bodyPr>
          <a:lstStyle/>
          <a:p>
            <a:pPr algn="ctr"/>
            <a:r>
              <a:rPr lang="en-US" b="1" dirty="0" smtClean="0">
                <a:solidFill>
                  <a:schemeClr val="bg1"/>
                </a:solidFill>
              </a:rPr>
              <a:t>Sinking of The </a:t>
            </a:r>
            <a:r>
              <a:rPr lang="en-US" b="1" dirty="0" err="1" smtClean="0">
                <a:solidFill>
                  <a:schemeClr val="bg1"/>
                </a:solidFill>
              </a:rPr>
              <a:t>USCGC</a:t>
            </a:r>
            <a:r>
              <a:rPr lang="en-US" b="1" dirty="0" smtClean="0">
                <a:solidFill>
                  <a:schemeClr val="bg1"/>
                </a:solidFill>
              </a:rPr>
              <a:t> Blackthorn</a:t>
            </a:r>
          </a:p>
          <a:p>
            <a:pPr algn="ctr"/>
            <a:r>
              <a:rPr lang="en-US" b="1" dirty="0" smtClean="0">
                <a:solidFill>
                  <a:schemeClr val="bg1"/>
                </a:solidFill>
              </a:rPr>
              <a:t>January 1980</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7550" y="1287456"/>
            <a:ext cx="4371975" cy="307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1843" y="1408263"/>
            <a:ext cx="6931732" cy="5337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83226" y="5442231"/>
            <a:ext cx="4429015" cy="646331"/>
          </a:xfrm>
          <a:prstGeom prst="rect">
            <a:avLst/>
          </a:prstGeom>
          <a:noFill/>
        </p:spPr>
        <p:txBody>
          <a:bodyPr wrap="square" rtlCol="0">
            <a:spAutoFit/>
          </a:bodyPr>
          <a:lstStyle/>
          <a:p>
            <a:pPr algn="ctr"/>
            <a:r>
              <a:rPr lang="en-US" b="1" dirty="0" smtClean="0">
                <a:solidFill>
                  <a:srgbClr val="FFFF00"/>
                </a:solidFill>
              </a:rPr>
              <a:t>Two Fog- Horn Blasts</a:t>
            </a:r>
          </a:p>
          <a:p>
            <a:pPr algn="ctr"/>
            <a:r>
              <a:rPr lang="en-US" b="1" dirty="0" smtClean="0">
                <a:solidFill>
                  <a:srgbClr val="FFFF00"/>
                </a:solidFill>
              </a:rPr>
              <a:t>A Starboard to Starboard passing</a:t>
            </a:r>
          </a:p>
        </p:txBody>
      </p:sp>
    </p:spTree>
    <p:extLst>
      <p:ext uri="{BB962C8B-B14F-4D97-AF65-F5344CB8AC3E}">
        <p14:creationId xmlns:p14="http://schemas.microsoft.com/office/powerpoint/2010/main" val="267420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Custom 24">
      <a:dk1>
        <a:sysClr val="windowText" lastClr="000000"/>
      </a:dk1>
      <a:lt1>
        <a:sysClr val="window" lastClr="FFFFFF"/>
      </a:lt1>
      <a:dk2>
        <a:srgbClr val="44546A"/>
      </a:dk2>
      <a:lt2>
        <a:srgbClr val="E7E6E6"/>
      </a:lt2>
      <a:accent1>
        <a:srgbClr val="7A1380"/>
      </a:accent1>
      <a:accent2>
        <a:srgbClr val="0C1A69"/>
      </a:accent2>
      <a:accent3>
        <a:srgbClr val="F4292E"/>
      </a:accent3>
      <a:accent4>
        <a:srgbClr val="FD49C1"/>
      </a:accent4>
      <a:accent5>
        <a:srgbClr val="15C7C7"/>
      </a:accent5>
      <a:accent6>
        <a:srgbClr val="02DCFA"/>
      </a:accent6>
      <a:hlink>
        <a:srgbClr val="0563C1"/>
      </a:hlink>
      <a:folHlink>
        <a:srgbClr val="954F72"/>
      </a:folHlink>
    </a:clrScheme>
    <a:fontScheme name="Custom 31">
      <a:majorFont>
        <a:latin typeface="Posterama Bold"/>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solidFill>
              <a:schemeClr val="bg1"/>
            </a:solidFill>
          </a:defRPr>
        </a:defPPr>
      </a:lstStyle>
    </a:txDef>
  </a:objectDefaults>
  <a:extraClrSchemeLst/>
  <a:extLst>
    <a:ext uri="{05A4C25C-085E-4340-85A3-A5531E510DB2}">
      <thm15:themeFamily xmlns="" xmlns:thm15="http://schemas.microsoft.com/office/thememl/2012/main" name="Tech Pitch Deck_TM33781529_Win32_JC_v3" id="{862F7C05-3205-4562-AA5F-868BCB6856F9}" vid="{97BBE2DD-0E32-4C1B-8BB2-0414672F3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2" ma:contentTypeDescription="Create a new document." ma:contentTypeScope="" ma:versionID="5a5774fd28510f591f3d0476b60c796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656ce980f6f53fc96333c5ee30c32b6"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0C08EBEC-4760-45C2-B3A3-10A1EA3389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6D2D45-3944-4D77-9142-02FD272EF319}">
  <ds:schemaRefs>
    <ds:schemaRef ds:uri="http://schemas.microsoft.com/sharepoint/v3/contenttype/forms"/>
  </ds:schemaRefs>
</ds:datastoreItem>
</file>

<file path=customXml/itemProps3.xml><?xml version="1.0" encoding="utf-8"?>
<ds:datastoreItem xmlns:ds="http://schemas.openxmlformats.org/officeDocument/2006/customXml" ds:itemID="{3258F013-9E4A-4975-A97B-33FEBC5FEE80}">
  <ds:schemaRefs>
    <ds:schemaRef ds:uri="http://schemas.microsoft.com/office/infopath/2007/PartnerControls"/>
    <ds:schemaRef ds:uri="230e9df3-be65-4c73-a93b-d1236ebd677e"/>
    <ds:schemaRef ds:uri="http://www.w3.org/XML/1998/namespace"/>
    <ds:schemaRef ds:uri="71af3243-3dd4-4a8d-8c0d-dd76da1f02a5"/>
    <ds:schemaRef ds:uri="http://purl.org/dc/terms/"/>
    <ds:schemaRef ds:uri="http://schemas.openxmlformats.org/package/2006/metadata/core-properties"/>
    <ds:schemaRef ds:uri="16c05727-aa75-4e4a-9b5f-8a80a1165891"/>
    <ds:schemaRef ds:uri="http://schemas.microsoft.com/office/2006/documentManagement/types"/>
    <ds:schemaRef ds:uri="http://purl.org/dc/elements/1.1/"/>
    <ds:schemaRef ds:uri="http://schemas.microsoft.com/sharepoint/v3"/>
    <ds:schemaRef ds:uri="http://schemas.microsoft.com/office/2006/metadata/properties"/>
    <ds:schemaRef ds:uri="http://purl.org/dc/dcmityp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Metro</Template>
  <TotalTime>0</TotalTime>
  <Words>2286</Words>
  <Application>Microsoft Office PowerPoint</Application>
  <PresentationFormat>Custom</PresentationFormat>
  <Paragraphs>127</Paragraphs>
  <Slides>26</Slides>
  <Notes>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2021-08-17T04:23:05Z</dcterms:created>
  <dcterms:modified xsi:type="dcterms:W3CDTF">2024-11-03T17:08:31Z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