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28"/>
  </p:notesMasterIdLst>
  <p:handoutMasterIdLst>
    <p:handoutMasterId r:id="rId29"/>
  </p:handoutMasterIdLst>
  <p:sldIdLst>
    <p:sldId id="256" r:id="rId5"/>
    <p:sldId id="427" r:id="rId6"/>
    <p:sldId id="401" r:id="rId7"/>
    <p:sldId id="431" r:id="rId8"/>
    <p:sldId id="404" r:id="rId9"/>
    <p:sldId id="353" r:id="rId10"/>
    <p:sldId id="432" r:id="rId11"/>
    <p:sldId id="429" r:id="rId12"/>
    <p:sldId id="405" r:id="rId13"/>
    <p:sldId id="413" r:id="rId14"/>
    <p:sldId id="412" r:id="rId15"/>
    <p:sldId id="415" r:id="rId16"/>
    <p:sldId id="414" r:id="rId17"/>
    <p:sldId id="426" r:id="rId18"/>
    <p:sldId id="418" r:id="rId19"/>
    <p:sldId id="430" r:id="rId20"/>
    <p:sldId id="419" r:id="rId21"/>
    <p:sldId id="420" r:id="rId22"/>
    <p:sldId id="425" r:id="rId23"/>
    <p:sldId id="421" r:id="rId24"/>
    <p:sldId id="422" r:id="rId25"/>
    <p:sldId id="424" r:id="rId26"/>
    <p:sldId id="428" r:id="rId27"/>
  </p:sldIdLst>
  <p:sldSz cx="100584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00"/>
    <a:srgbClr val="02DC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739" autoAdjust="0"/>
    <p:restoredTop sz="97991" autoAdjust="0"/>
  </p:normalViewPr>
  <p:slideViewPr>
    <p:cSldViewPr snapToGrid="0">
      <p:cViewPr>
        <p:scale>
          <a:sx n="70" d="100"/>
          <a:sy n="70" d="100"/>
        </p:scale>
        <p:origin x="-2460" y="-900"/>
      </p:cViewPr>
      <p:guideLst>
        <p:guide orient="horz" pos="2160"/>
        <p:guide pos="3168"/>
      </p:guideLst>
    </p:cSldViewPr>
  </p:slideViewPr>
  <p:outlineViewPr>
    <p:cViewPr>
      <p:scale>
        <a:sx n="33" d="100"/>
        <a:sy n="33" d="100"/>
      </p:scale>
      <p:origin x="0" y="-21773"/>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46"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7D1A5C42-4636-4A6A-9001-CA7CD97B08E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 xmlns:a16="http://schemas.microsoft.com/office/drawing/2014/main" id="{9CC57720-6EA2-4C0E-AB19-0A22BCDB839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37D70DC-E6D5-4048-8AC5-67F4E92F0736}" type="datetimeFigureOut">
              <a:rPr lang="en-US" smtClean="0"/>
              <a:t>10/6/2024</a:t>
            </a:fld>
            <a:endParaRPr lang="en-US" dirty="0"/>
          </a:p>
        </p:txBody>
      </p:sp>
      <p:sp>
        <p:nvSpPr>
          <p:cNvPr id="4" name="Footer Placeholder 3">
            <a:extLst>
              <a:ext uri="{FF2B5EF4-FFF2-40B4-BE49-F238E27FC236}">
                <a16:creationId xmlns="" xmlns:a16="http://schemas.microsoft.com/office/drawing/2014/main" id="{E34AC616-D2D2-4742-9683-2A537932A10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 xmlns:a16="http://schemas.microsoft.com/office/drawing/2014/main" id="{6A7EE012-E187-4EEE-9C2F-2125BF40862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481155F-8354-4019-9356-1A95703B072D}" type="slidenum">
              <a:rPr lang="en-US" smtClean="0"/>
              <a:t>‹#›</a:t>
            </a:fld>
            <a:endParaRPr lang="en-US" dirty="0"/>
          </a:p>
        </p:txBody>
      </p:sp>
    </p:spTree>
    <p:extLst>
      <p:ext uri="{BB962C8B-B14F-4D97-AF65-F5344CB8AC3E}">
        <p14:creationId xmlns:p14="http://schemas.microsoft.com/office/powerpoint/2010/main" val="25946059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56C02F-3406-42DD-8956-B66C2D710E25}" type="datetimeFigureOut">
              <a:rPr lang="en-US" smtClean="0"/>
              <a:t>10/6/2024</a:t>
            </a:fld>
            <a:endParaRPr lang="en-US" dirty="0"/>
          </a:p>
        </p:txBody>
      </p:sp>
      <p:sp>
        <p:nvSpPr>
          <p:cNvPr id="4" name="Slide Image Placeholder 3"/>
          <p:cNvSpPr>
            <a:spLocks noGrp="1" noRot="1" noChangeAspect="1"/>
          </p:cNvSpPr>
          <p:nvPr>
            <p:ph type="sldImg" idx="2"/>
          </p:nvPr>
        </p:nvSpPr>
        <p:spPr>
          <a:xfrm>
            <a:off x="1165225" y="1143000"/>
            <a:ext cx="452755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71D96E-4CA2-485E-9EE5-CEB7143ACC3B}" type="slidenum">
              <a:rPr lang="en-US" smtClean="0"/>
              <a:t>‹#›</a:t>
            </a:fld>
            <a:endParaRPr lang="en-US" dirty="0"/>
          </a:p>
        </p:txBody>
      </p:sp>
    </p:spTree>
    <p:extLst>
      <p:ext uri="{BB962C8B-B14F-4D97-AF65-F5344CB8AC3E}">
        <p14:creationId xmlns:p14="http://schemas.microsoft.com/office/powerpoint/2010/main" val="35111850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8E7FFE5B-C2CA-473D-8FCA-B26579CCBAA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2"/>
            <a:ext cx="10058400" cy="6857999"/>
          </a:xfrm>
          <a:prstGeom prst="rect">
            <a:avLst/>
          </a:prstGeom>
        </p:spPr>
      </p:pic>
      <p:sp>
        <p:nvSpPr>
          <p:cNvPr id="8" name="Picture Placeholder 7">
            <a:extLst>
              <a:ext uri="{FF2B5EF4-FFF2-40B4-BE49-F238E27FC236}">
                <a16:creationId xmlns="" xmlns:a16="http://schemas.microsoft.com/office/drawing/2014/main" id="{5FF4BA3E-4135-4F80-B1C8-C84CDF7C54AB}"/>
              </a:ext>
            </a:extLst>
          </p:cNvPr>
          <p:cNvSpPr>
            <a:spLocks noGrp="1"/>
          </p:cNvSpPr>
          <p:nvPr>
            <p:ph type="pic" sz="quarter" idx="13" hasCustomPrompt="1"/>
          </p:nvPr>
        </p:nvSpPr>
        <p:spPr>
          <a:xfrm flipH="1">
            <a:off x="620483" y="739305"/>
            <a:ext cx="5630654" cy="5379395"/>
          </a:xfrm>
        </p:spPr>
        <p:txBody>
          <a:bodyPr/>
          <a:lstStyle>
            <a:lvl1pPr marL="0" indent="0" algn="ctr">
              <a:buNone/>
              <a:defRPr>
                <a:solidFill>
                  <a:schemeClr val="bg1"/>
                </a:solidFill>
              </a:defRPr>
            </a:lvl1pPr>
          </a:lstStyle>
          <a:p>
            <a:r>
              <a:rPr lang="en-US" dirty="0"/>
              <a:t>Click to add photo</a:t>
            </a:r>
          </a:p>
        </p:txBody>
      </p:sp>
      <p:sp>
        <p:nvSpPr>
          <p:cNvPr id="2" name="Title 1">
            <a:extLst>
              <a:ext uri="{FF2B5EF4-FFF2-40B4-BE49-F238E27FC236}">
                <a16:creationId xmlns="" xmlns:a16="http://schemas.microsoft.com/office/drawing/2014/main" id="{D5CAABB7-A562-4A3F-9DDF-2CE3D13726D1}"/>
              </a:ext>
            </a:extLst>
          </p:cNvPr>
          <p:cNvSpPr>
            <a:spLocks noGrp="1"/>
          </p:cNvSpPr>
          <p:nvPr>
            <p:ph type="title" hasCustomPrompt="1"/>
          </p:nvPr>
        </p:nvSpPr>
        <p:spPr>
          <a:xfrm>
            <a:off x="5216457" y="1663435"/>
            <a:ext cx="4841942" cy="2003898"/>
          </a:xfrm>
          <a:solidFill>
            <a:schemeClr val="accent2">
              <a:alpha val="80000"/>
            </a:schemeClr>
          </a:solidFill>
        </p:spPr>
        <p:txBody>
          <a:bodyPr lIns="557784" tIns="530352" anchor="t">
            <a:noAutofit/>
          </a:bodyPr>
          <a:lstStyle>
            <a:lvl1pPr algn="l">
              <a:lnSpc>
                <a:spcPct val="80000"/>
              </a:lnSpc>
              <a:defRPr sz="5400" cap="all" spc="400" baseline="0">
                <a:ln w="19050">
                  <a:solidFill>
                    <a:schemeClr val="accent5"/>
                  </a:solidFill>
                </a:ln>
              </a:defRPr>
            </a:lvl1pPr>
          </a:lstStyle>
          <a:p>
            <a:r>
              <a:rPr lang="en-US" dirty="0"/>
              <a:t>Click to add title</a:t>
            </a:r>
          </a:p>
        </p:txBody>
      </p:sp>
      <p:sp>
        <p:nvSpPr>
          <p:cNvPr id="14" name="Text Placeholder 17">
            <a:extLst>
              <a:ext uri="{FF2B5EF4-FFF2-40B4-BE49-F238E27FC236}">
                <a16:creationId xmlns="" xmlns:a16="http://schemas.microsoft.com/office/drawing/2014/main" id="{D15807FE-36E0-49EF-93A4-5B9AD83871B6}"/>
              </a:ext>
            </a:extLst>
          </p:cNvPr>
          <p:cNvSpPr>
            <a:spLocks noGrp="1"/>
          </p:cNvSpPr>
          <p:nvPr>
            <p:ph type="body" sz="quarter" idx="15" hasCustomPrompt="1"/>
          </p:nvPr>
        </p:nvSpPr>
        <p:spPr>
          <a:xfrm>
            <a:off x="5628282" y="2878248"/>
            <a:ext cx="4063280" cy="339247"/>
          </a:xfrm>
        </p:spPr>
        <p:txBody>
          <a:bodyPr>
            <a:noAutofit/>
          </a:bodyPr>
          <a:lstStyle>
            <a:lvl1pPr marL="0" indent="0" algn="l">
              <a:buNone/>
              <a:defRPr sz="2400" spc="100" baseline="0">
                <a:solidFill>
                  <a:schemeClr val="accent5"/>
                </a:solidFill>
              </a:defRPr>
            </a:lvl1pPr>
          </a:lstStyle>
          <a:p>
            <a:pPr lvl="0"/>
            <a:r>
              <a:rPr lang="en-US"/>
              <a:t>Click to add name</a:t>
            </a:r>
          </a:p>
        </p:txBody>
      </p:sp>
    </p:spTree>
    <p:extLst>
      <p:ext uri="{BB962C8B-B14F-4D97-AF65-F5344CB8AC3E}">
        <p14:creationId xmlns:p14="http://schemas.microsoft.com/office/powerpoint/2010/main" val="352351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arket Comparison">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4E6D8EB4-0AAB-4C86-96ED-AB74FA56A67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394" y="0"/>
            <a:ext cx="10055612" cy="6858000"/>
          </a:xfrm>
          <a:prstGeom prst="rect">
            <a:avLst/>
          </a:prstGeom>
        </p:spPr>
      </p:pic>
      <p:sp>
        <p:nvSpPr>
          <p:cNvPr id="10" name="Picture Placeholder 7">
            <a:extLst>
              <a:ext uri="{FF2B5EF4-FFF2-40B4-BE49-F238E27FC236}">
                <a16:creationId xmlns="" xmlns:a16="http://schemas.microsoft.com/office/drawing/2014/main" id="{5DEE423F-FC4A-461D-8AA7-F7C14B806664}"/>
              </a:ext>
            </a:extLst>
          </p:cNvPr>
          <p:cNvSpPr>
            <a:spLocks noGrp="1"/>
          </p:cNvSpPr>
          <p:nvPr>
            <p:ph type="pic" sz="quarter" idx="13" hasCustomPrompt="1"/>
          </p:nvPr>
        </p:nvSpPr>
        <p:spPr>
          <a:xfrm>
            <a:off x="1" y="0"/>
            <a:ext cx="4400930" cy="6867376"/>
          </a:xfrm>
        </p:spPr>
        <p:txBody>
          <a:bodyPr/>
          <a:lstStyle>
            <a:lvl1pPr marL="0" indent="0" algn="ctr">
              <a:buNone/>
              <a:defRPr>
                <a:solidFill>
                  <a:schemeClr val="bg1"/>
                </a:solidFill>
              </a:defRPr>
            </a:lvl1pPr>
          </a:lstStyle>
          <a:p>
            <a:r>
              <a:rPr lang="en-US" dirty="0"/>
              <a:t>Click to add photo</a:t>
            </a:r>
          </a:p>
        </p:txBody>
      </p:sp>
      <p:sp>
        <p:nvSpPr>
          <p:cNvPr id="4" name="Date Placeholder 3">
            <a:extLst>
              <a:ext uri="{FF2B5EF4-FFF2-40B4-BE49-F238E27FC236}">
                <a16:creationId xmlns="" xmlns:a16="http://schemas.microsoft.com/office/drawing/2014/main" id="{A77D30EC-51F8-4EBE-9AC8-349D6E064E20}"/>
              </a:ext>
            </a:extLst>
          </p:cNvPr>
          <p:cNvSpPr>
            <a:spLocks noGrp="1"/>
          </p:cNvSpPr>
          <p:nvPr>
            <p:ph type="dt" sz="half" idx="10"/>
          </p:nvPr>
        </p:nvSpPr>
        <p:spPr/>
        <p:txBody>
          <a:bodyPr/>
          <a:lstStyle/>
          <a:p>
            <a:r>
              <a:rPr lang="en-US"/>
              <a:t>8/06/20XX</a:t>
            </a:r>
            <a:endParaRPr lang="en-US" dirty="0"/>
          </a:p>
        </p:txBody>
      </p:sp>
      <p:sp>
        <p:nvSpPr>
          <p:cNvPr id="14" name="Text Placeholder 10">
            <a:extLst>
              <a:ext uri="{FF2B5EF4-FFF2-40B4-BE49-F238E27FC236}">
                <a16:creationId xmlns="" xmlns:a16="http://schemas.microsoft.com/office/drawing/2014/main" id="{9EF7FC71-AF21-4CDA-8E86-E05EB4F1C442}"/>
              </a:ext>
            </a:extLst>
          </p:cNvPr>
          <p:cNvSpPr>
            <a:spLocks noGrp="1"/>
          </p:cNvSpPr>
          <p:nvPr>
            <p:ph type="body" sz="quarter" idx="18" hasCustomPrompt="1"/>
          </p:nvPr>
        </p:nvSpPr>
        <p:spPr>
          <a:xfrm>
            <a:off x="5241611" y="3260492"/>
            <a:ext cx="950519" cy="768096"/>
          </a:xfrm>
          <a:prstGeom prst="rect">
            <a:avLst/>
          </a:prstGeom>
          <a:ln w="28575">
            <a:solidFill>
              <a:schemeClr val="accent5">
                <a:lumMod val="40000"/>
                <a:lumOff val="60000"/>
              </a:schemeClr>
            </a:solidFill>
          </a:ln>
        </p:spPr>
        <p:txBody>
          <a:bodyPr anchor="ctr"/>
          <a:lstStyle>
            <a:lvl1pPr marL="0" indent="0" algn="ctr">
              <a:buNone/>
              <a:defRPr sz="2400" cap="all" spc="100" baseline="0">
                <a:solidFill>
                  <a:schemeClr val="accent5">
                    <a:lumMod val="20000"/>
                    <a:lumOff val="80000"/>
                  </a:schemeClr>
                </a:solidFill>
                <a:latin typeface="+mj-lt"/>
              </a:defRPr>
            </a:lvl1pPr>
          </a:lstStyle>
          <a:p>
            <a:pPr lvl="0"/>
            <a:r>
              <a:rPr lang="en-US" dirty="0"/>
              <a:t>$2B</a:t>
            </a:r>
          </a:p>
        </p:txBody>
      </p:sp>
      <p:sp>
        <p:nvSpPr>
          <p:cNvPr id="5" name="Footer Placeholder 4">
            <a:extLst>
              <a:ext uri="{FF2B5EF4-FFF2-40B4-BE49-F238E27FC236}">
                <a16:creationId xmlns="" xmlns:a16="http://schemas.microsoft.com/office/drawing/2014/main" id="{9FE21B81-6A13-47D5-AD62-B1B0E4868044}"/>
              </a:ext>
            </a:extLst>
          </p:cNvPr>
          <p:cNvSpPr>
            <a:spLocks noGrp="1"/>
          </p:cNvSpPr>
          <p:nvPr>
            <p:ph type="ftr" sz="quarter" idx="11"/>
          </p:nvPr>
        </p:nvSpPr>
        <p:spPr/>
        <p:txBody>
          <a:bodyPr/>
          <a:lstStyle/>
          <a:p>
            <a:r>
              <a:rPr lang="en-US" dirty="0"/>
              <a:t>PITCH DECK</a:t>
            </a:r>
          </a:p>
        </p:txBody>
      </p:sp>
      <p:sp>
        <p:nvSpPr>
          <p:cNvPr id="6" name="Slide Number Placeholder 5">
            <a:extLst>
              <a:ext uri="{FF2B5EF4-FFF2-40B4-BE49-F238E27FC236}">
                <a16:creationId xmlns="" xmlns:a16="http://schemas.microsoft.com/office/drawing/2014/main" id="{E12BB476-8DFF-468F-B950-1F980EB4D5CD}"/>
              </a:ext>
            </a:extLst>
          </p:cNvPr>
          <p:cNvSpPr>
            <a:spLocks noGrp="1"/>
          </p:cNvSpPr>
          <p:nvPr>
            <p:ph type="sldNum" sz="quarter" idx="12"/>
          </p:nvPr>
        </p:nvSpPr>
        <p:spPr/>
        <p:txBody>
          <a:bodyPr/>
          <a:lstStyle/>
          <a:p>
            <a:fld id="{A402E4C0-AD5E-4E8C-9F21-7CCE474BDCEB}" type="slidenum">
              <a:rPr lang="en-US" smtClean="0"/>
              <a:t>‹#›</a:t>
            </a:fld>
            <a:endParaRPr lang="en-US" dirty="0"/>
          </a:p>
        </p:txBody>
      </p:sp>
      <p:sp>
        <p:nvSpPr>
          <p:cNvPr id="16" name="Text Placeholder 10">
            <a:extLst>
              <a:ext uri="{FF2B5EF4-FFF2-40B4-BE49-F238E27FC236}">
                <a16:creationId xmlns="" xmlns:a16="http://schemas.microsoft.com/office/drawing/2014/main" id="{BF893A53-04CF-497B-9C3D-502C92BA0DAE}"/>
              </a:ext>
            </a:extLst>
          </p:cNvPr>
          <p:cNvSpPr>
            <a:spLocks noGrp="1"/>
          </p:cNvSpPr>
          <p:nvPr>
            <p:ph type="body" sz="quarter" idx="20" hasCustomPrompt="1"/>
          </p:nvPr>
        </p:nvSpPr>
        <p:spPr>
          <a:xfrm>
            <a:off x="5241610" y="4773463"/>
            <a:ext cx="950519" cy="768096"/>
          </a:xfrm>
          <a:prstGeom prst="rect">
            <a:avLst/>
          </a:prstGeom>
          <a:ln w="28575">
            <a:solidFill>
              <a:schemeClr val="accent5">
                <a:lumMod val="40000"/>
                <a:lumOff val="60000"/>
              </a:schemeClr>
            </a:solidFill>
          </a:ln>
        </p:spPr>
        <p:txBody>
          <a:bodyPr anchor="ctr"/>
          <a:lstStyle>
            <a:lvl1pPr marL="0" indent="0" algn="ctr">
              <a:buNone/>
              <a:defRPr sz="2400" cap="all" spc="100" baseline="0">
                <a:solidFill>
                  <a:schemeClr val="accent5">
                    <a:lumMod val="20000"/>
                    <a:lumOff val="80000"/>
                  </a:schemeClr>
                </a:solidFill>
                <a:latin typeface="+mj-lt"/>
              </a:defRPr>
            </a:lvl1pPr>
          </a:lstStyle>
          <a:p>
            <a:pPr lvl="0"/>
            <a:r>
              <a:rPr lang="en-US" dirty="0"/>
              <a:t>$1B</a:t>
            </a:r>
          </a:p>
        </p:txBody>
      </p:sp>
      <p:sp>
        <p:nvSpPr>
          <p:cNvPr id="11" name="Text Placeholder 10">
            <a:extLst>
              <a:ext uri="{FF2B5EF4-FFF2-40B4-BE49-F238E27FC236}">
                <a16:creationId xmlns="" xmlns:a16="http://schemas.microsoft.com/office/drawing/2014/main" id="{58BD5CDD-220E-41E0-82DD-820C0D834A48}"/>
              </a:ext>
            </a:extLst>
          </p:cNvPr>
          <p:cNvSpPr>
            <a:spLocks noGrp="1"/>
          </p:cNvSpPr>
          <p:nvPr>
            <p:ph type="body" sz="quarter" idx="27" hasCustomPrompt="1"/>
          </p:nvPr>
        </p:nvSpPr>
        <p:spPr>
          <a:xfrm>
            <a:off x="6449826" y="1609774"/>
            <a:ext cx="2776128" cy="1171533"/>
          </a:xfrm>
          <a:prstGeom prst="rect">
            <a:avLst/>
          </a:prstGeom>
        </p:spPr>
        <p:txBody>
          <a:bodyPr anchor="t">
            <a:noAutofit/>
          </a:bodyPr>
          <a:lstStyle>
            <a:lvl1pPr marL="0" indent="0" algn="l">
              <a:lnSpc>
                <a:spcPct val="125000"/>
              </a:lnSpc>
              <a:spcBef>
                <a:spcPts val="500"/>
              </a:spcBef>
              <a:buNone/>
              <a:defRPr sz="1400" cap="none" spc="100" baseline="0">
                <a:solidFill>
                  <a:schemeClr val="bg1"/>
                </a:solidFill>
                <a:latin typeface="+mn-lt"/>
              </a:defRPr>
            </a:lvl1pPr>
          </a:lstStyle>
          <a:p>
            <a:pPr lvl="0"/>
            <a:r>
              <a:rPr lang="en-US" dirty="0"/>
              <a:t>Click to add text</a:t>
            </a:r>
          </a:p>
        </p:txBody>
      </p:sp>
      <p:sp>
        <p:nvSpPr>
          <p:cNvPr id="12" name="Text Placeholder 10">
            <a:extLst>
              <a:ext uri="{FF2B5EF4-FFF2-40B4-BE49-F238E27FC236}">
                <a16:creationId xmlns="" xmlns:a16="http://schemas.microsoft.com/office/drawing/2014/main" id="{253384AB-173D-4216-A221-BFA565FC127C}"/>
              </a:ext>
            </a:extLst>
          </p:cNvPr>
          <p:cNvSpPr>
            <a:spLocks noGrp="1"/>
          </p:cNvSpPr>
          <p:nvPr>
            <p:ph type="body" sz="quarter" idx="16" hasCustomPrompt="1"/>
          </p:nvPr>
        </p:nvSpPr>
        <p:spPr>
          <a:xfrm>
            <a:off x="5236584" y="1747520"/>
            <a:ext cx="950519" cy="768096"/>
          </a:xfrm>
          <a:prstGeom prst="rect">
            <a:avLst/>
          </a:prstGeom>
          <a:ln w="28575">
            <a:solidFill>
              <a:schemeClr val="accent5">
                <a:lumMod val="40000"/>
                <a:lumOff val="60000"/>
              </a:schemeClr>
            </a:solidFill>
          </a:ln>
        </p:spPr>
        <p:txBody>
          <a:bodyPr anchor="ctr"/>
          <a:lstStyle>
            <a:lvl1pPr marL="0" indent="0" algn="ctr">
              <a:buNone/>
              <a:defRPr sz="2400" cap="all" spc="100" baseline="0">
                <a:solidFill>
                  <a:schemeClr val="accent5">
                    <a:lumMod val="20000"/>
                    <a:lumOff val="80000"/>
                  </a:schemeClr>
                </a:solidFill>
                <a:latin typeface="+mj-lt"/>
              </a:defRPr>
            </a:lvl1pPr>
          </a:lstStyle>
          <a:p>
            <a:pPr lvl="0"/>
            <a:r>
              <a:rPr lang="en-US" dirty="0"/>
              <a:t>$3B</a:t>
            </a:r>
          </a:p>
        </p:txBody>
      </p:sp>
      <p:sp>
        <p:nvSpPr>
          <p:cNvPr id="20" name="Text Placeholder 10">
            <a:extLst>
              <a:ext uri="{FF2B5EF4-FFF2-40B4-BE49-F238E27FC236}">
                <a16:creationId xmlns="" xmlns:a16="http://schemas.microsoft.com/office/drawing/2014/main" id="{45638026-D669-4C2A-82A4-5F35D27DCA4D}"/>
              </a:ext>
            </a:extLst>
          </p:cNvPr>
          <p:cNvSpPr>
            <a:spLocks noGrp="1"/>
          </p:cNvSpPr>
          <p:nvPr>
            <p:ph type="body" sz="quarter" idx="28" hasCustomPrompt="1"/>
          </p:nvPr>
        </p:nvSpPr>
        <p:spPr>
          <a:xfrm>
            <a:off x="6449826" y="3129515"/>
            <a:ext cx="2776128" cy="1170432"/>
          </a:xfrm>
          <a:prstGeom prst="rect">
            <a:avLst/>
          </a:prstGeom>
        </p:spPr>
        <p:txBody>
          <a:bodyPr anchor="t">
            <a:noAutofit/>
          </a:bodyPr>
          <a:lstStyle>
            <a:lvl1pPr marL="0" indent="0" algn="l">
              <a:lnSpc>
                <a:spcPct val="125000"/>
              </a:lnSpc>
              <a:spcBef>
                <a:spcPts val="500"/>
              </a:spcBef>
              <a:buNone/>
              <a:defRPr sz="1400" cap="none" spc="100" baseline="0">
                <a:solidFill>
                  <a:schemeClr val="bg1"/>
                </a:solidFill>
                <a:latin typeface="+mn-lt"/>
              </a:defRPr>
            </a:lvl1pPr>
          </a:lstStyle>
          <a:p>
            <a:pPr lvl="0"/>
            <a:r>
              <a:rPr lang="en-US" dirty="0"/>
              <a:t>Click to add text</a:t>
            </a:r>
          </a:p>
        </p:txBody>
      </p:sp>
      <p:sp>
        <p:nvSpPr>
          <p:cNvPr id="21" name="Text Placeholder 10">
            <a:extLst>
              <a:ext uri="{FF2B5EF4-FFF2-40B4-BE49-F238E27FC236}">
                <a16:creationId xmlns="" xmlns:a16="http://schemas.microsoft.com/office/drawing/2014/main" id="{A19EAA97-D0F2-464B-8450-83BF202CECF3}"/>
              </a:ext>
            </a:extLst>
          </p:cNvPr>
          <p:cNvSpPr>
            <a:spLocks noGrp="1"/>
          </p:cNvSpPr>
          <p:nvPr>
            <p:ph type="body" sz="quarter" idx="29" hasCustomPrompt="1"/>
          </p:nvPr>
        </p:nvSpPr>
        <p:spPr>
          <a:xfrm>
            <a:off x="6449826" y="4648156"/>
            <a:ext cx="2776128" cy="1170432"/>
          </a:xfrm>
          <a:prstGeom prst="rect">
            <a:avLst/>
          </a:prstGeom>
        </p:spPr>
        <p:txBody>
          <a:bodyPr anchor="t">
            <a:noAutofit/>
          </a:bodyPr>
          <a:lstStyle>
            <a:lvl1pPr marL="0" indent="0" algn="l">
              <a:lnSpc>
                <a:spcPct val="125000"/>
              </a:lnSpc>
              <a:spcBef>
                <a:spcPts val="500"/>
              </a:spcBef>
              <a:buNone/>
              <a:defRPr sz="1400" cap="none" spc="100" baseline="0">
                <a:solidFill>
                  <a:schemeClr val="bg1"/>
                </a:solidFill>
                <a:latin typeface="+mn-lt"/>
              </a:defRPr>
            </a:lvl1pPr>
          </a:lstStyle>
          <a:p>
            <a:pPr lvl="0"/>
            <a:r>
              <a:rPr lang="en-US" dirty="0"/>
              <a:t>Click to add text</a:t>
            </a:r>
          </a:p>
        </p:txBody>
      </p:sp>
      <p:sp>
        <p:nvSpPr>
          <p:cNvPr id="2" name="Title 1">
            <a:extLst>
              <a:ext uri="{FF2B5EF4-FFF2-40B4-BE49-F238E27FC236}">
                <a16:creationId xmlns="" xmlns:a16="http://schemas.microsoft.com/office/drawing/2014/main" id="{5DFF2174-FDCE-466A-8A4C-06AD6CAA4401}"/>
              </a:ext>
            </a:extLst>
          </p:cNvPr>
          <p:cNvSpPr>
            <a:spLocks noGrp="1"/>
          </p:cNvSpPr>
          <p:nvPr>
            <p:ph type="title" hasCustomPrompt="1"/>
          </p:nvPr>
        </p:nvSpPr>
        <p:spPr>
          <a:xfrm>
            <a:off x="5120789" y="746631"/>
            <a:ext cx="4277334" cy="466344"/>
          </a:xfrm>
        </p:spPr>
        <p:txBody>
          <a:bodyPr>
            <a:noAutofit/>
          </a:bodyPr>
          <a:lstStyle>
            <a:lvl1pPr>
              <a:lnSpc>
                <a:spcPct val="100000"/>
              </a:lnSpc>
              <a:defRPr sz="2800">
                <a:ln w="19050">
                  <a:solidFill>
                    <a:schemeClr val="bg1"/>
                  </a:solidFill>
                </a:ln>
              </a:defRPr>
            </a:lvl1pPr>
          </a:lstStyle>
          <a:p>
            <a:r>
              <a:rPr lang="en-US" dirty="0"/>
              <a:t>Click to add title</a:t>
            </a:r>
          </a:p>
        </p:txBody>
      </p:sp>
    </p:spTree>
    <p:extLst>
      <p:ext uri="{BB962C8B-B14F-4D97-AF65-F5344CB8AC3E}">
        <p14:creationId xmlns:p14="http://schemas.microsoft.com/office/powerpoint/2010/main" val="9723222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ur Competition">
    <p:bg>
      <p:bgPr>
        <a:solidFill>
          <a:schemeClr val="bg2">
            <a:lumMod val="10000"/>
          </a:schemeClr>
        </a:solidFill>
        <a:effectLst/>
      </p:bgPr>
    </p:bg>
    <p:spTree>
      <p:nvGrpSpPr>
        <p:cNvPr id="1" name=""/>
        <p:cNvGrpSpPr/>
        <p:nvPr/>
      </p:nvGrpSpPr>
      <p:grpSpPr>
        <a:xfrm>
          <a:off x="0" y="0"/>
          <a:ext cx="0" cy="0"/>
          <a:chOff x="0" y="0"/>
          <a:chExt cx="0" cy="0"/>
        </a:xfrm>
      </p:grpSpPr>
      <p:sp>
        <p:nvSpPr>
          <p:cNvPr id="21" name="Picture Placeholder 7">
            <a:extLst>
              <a:ext uri="{FF2B5EF4-FFF2-40B4-BE49-F238E27FC236}">
                <a16:creationId xmlns="" xmlns:a16="http://schemas.microsoft.com/office/drawing/2014/main" id="{9216DCA9-E871-422D-B12D-3E1C39ACD2ED}"/>
              </a:ext>
            </a:extLst>
          </p:cNvPr>
          <p:cNvSpPr>
            <a:spLocks noGrp="1"/>
          </p:cNvSpPr>
          <p:nvPr>
            <p:ph type="pic" sz="quarter" idx="28" hasCustomPrompt="1"/>
          </p:nvPr>
        </p:nvSpPr>
        <p:spPr>
          <a:xfrm rot="5400000" flipH="1">
            <a:off x="-2326768" y="2326769"/>
            <a:ext cx="6858002" cy="2204467"/>
          </a:xfrm>
        </p:spPr>
        <p:txBody>
          <a:bodyPr/>
          <a:lstStyle>
            <a:lvl1pPr marL="0" indent="0" algn="ctr">
              <a:buNone/>
              <a:defRPr>
                <a:solidFill>
                  <a:schemeClr val="bg1"/>
                </a:solidFill>
              </a:defRPr>
            </a:lvl1pPr>
          </a:lstStyle>
          <a:p>
            <a:r>
              <a:rPr lang="en-US" dirty="0"/>
              <a:t>Click to add photo</a:t>
            </a:r>
          </a:p>
        </p:txBody>
      </p:sp>
      <p:sp>
        <p:nvSpPr>
          <p:cNvPr id="4" name="Date Placeholder 3">
            <a:extLst>
              <a:ext uri="{FF2B5EF4-FFF2-40B4-BE49-F238E27FC236}">
                <a16:creationId xmlns="" xmlns:a16="http://schemas.microsoft.com/office/drawing/2014/main" id="{56754628-3BB3-414A-88E4-67B3809A62CD}"/>
              </a:ext>
            </a:extLst>
          </p:cNvPr>
          <p:cNvSpPr>
            <a:spLocks noGrp="1"/>
          </p:cNvSpPr>
          <p:nvPr>
            <p:ph type="dt" sz="half" idx="10"/>
          </p:nvPr>
        </p:nvSpPr>
        <p:spPr/>
        <p:txBody>
          <a:bodyPr/>
          <a:lstStyle/>
          <a:p>
            <a:r>
              <a:rPr lang="en-US"/>
              <a:t>8/06/20XX</a:t>
            </a:r>
            <a:endParaRPr lang="en-US" dirty="0"/>
          </a:p>
        </p:txBody>
      </p:sp>
      <p:sp>
        <p:nvSpPr>
          <p:cNvPr id="5" name="Footer Placeholder 4">
            <a:extLst>
              <a:ext uri="{FF2B5EF4-FFF2-40B4-BE49-F238E27FC236}">
                <a16:creationId xmlns="" xmlns:a16="http://schemas.microsoft.com/office/drawing/2014/main" id="{33D99CEA-3489-476A-9C9D-ED977FE6EA33}"/>
              </a:ext>
            </a:extLst>
          </p:cNvPr>
          <p:cNvSpPr>
            <a:spLocks noGrp="1"/>
          </p:cNvSpPr>
          <p:nvPr>
            <p:ph type="ftr" sz="quarter" idx="11"/>
          </p:nvPr>
        </p:nvSpPr>
        <p:spPr/>
        <p:txBody>
          <a:bodyPr/>
          <a:lstStyle/>
          <a:p>
            <a:r>
              <a:rPr lang="en-US" dirty="0"/>
              <a:t>PITCH DECK</a:t>
            </a:r>
          </a:p>
        </p:txBody>
      </p:sp>
      <p:sp>
        <p:nvSpPr>
          <p:cNvPr id="6" name="Slide Number Placeholder 5">
            <a:extLst>
              <a:ext uri="{FF2B5EF4-FFF2-40B4-BE49-F238E27FC236}">
                <a16:creationId xmlns="" xmlns:a16="http://schemas.microsoft.com/office/drawing/2014/main" id="{1DCD55B0-9BDF-49CC-B30F-96112214E7A5}"/>
              </a:ext>
            </a:extLst>
          </p:cNvPr>
          <p:cNvSpPr>
            <a:spLocks noGrp="1"/>
          </p:cNvSpPr>
          <p:nvPr>
            <p:ph type="sldNum" sz="quarter" idx="12"/>
          </p:nvPr>
        </p:nvSpPr>
        <p:spPr/>
        <p:txBody>
          <a:bodyPr/>
          <a:lstStyle/>
          <a:p>
            <a:fld id="{A402E4C0-AD5E-4E8C-9F21-7CCE474BDCEB}" type="slidenum">
              <a:rPr lang="en-US" smtClean="0"/>
              <a:t>‹#›</a:t>
            </a:fld>
            <a:endParaRPr lang="en-US" dirty="0"/>
          </a:p>
        </p:txBody>
      </p:sp>
      <p:sp>
        <p:nvSpPr>
          <p:cNvPr id="17" name="Text Placeholder 10">
            <a:extLst>
              <a:ext uri="{FF2B5EF4-FFF2-40B4-BE49-F238E27FC236}">
                <a16:creationId xmlns="" xmlns:a16="http://schemas.microsoft.com/office/drawing/2014/main" id="{F9CF3D99-4BB8-4944-A82E-385209DF3D61}"/>
              </a:ext>
            </a:extLst>
          </p:cNvPr>
          <p:cNvSpPr>
            <a:spLocks noGrp="1"/>
          </p:cNvSpPr>
          <p:nvPr>
            <p:ph type="body" sz="quarter" idx="27" hasCustomPrompt="1"/>
          </p:nvPr>
        </p:nvSpPr>
        <p:spPr>
          <a:xfrm>
            <a:off x="2319757" y="2881982"/>
            <a:ext cx="3279420" cy="2966740"/>
          </a:xfrm>
          <a:prstGeom prst="rect">
            <a:avLst/>
          </a:prstGeom>
        </p:spPr>
        <p:txBody>
          <a:bodyPr anchor="t">
            <a:normAutofit/>
          </a:bodyPr>
          <a:lstStyle>
            <a:lvl1pPr marL="0" indent="0" algn="l">
              <a:lnSpc>
                <a:spcPct val="125000"/>
              </a:lnSpc>
              <a:spcBef>
                <a:spcPts val="1000"/>
              </a:spcBef>
              <a:buNone/>
              <a:defRPr sz="1400" cap="none" spc="100" baseline="0">
                <a:solidFill>
                  <a:schemeClr val="bg1"/>
                </a:solidFill>
                <a:latin typeface="+mn-lt"/>
              </a:defRPr>
            </a:lvl1pPr>
          </a:lstStyle>
          <a:p>
            <a:pPr lvl="0"/>
            <a:r>
              <a:rPr lang="en-US"/>
              <a:t>Click to add text</a:t>
            </a:r>
          </a:p>
        </p:txBody>
      </p:sp>
      <p:sp>
        <p:nvSpPr>
          <p:cNvPr id="18" name="Text Placeholder 10">
            <a:extLst>
              <a:ext uri="{FF2B5EF4-FFF2-40B4-BE49-F238E27FC236}">
                <a16:creationId xmlns="" xmlns:a16="http://schemas.microsoft.com/office/drawing/2014/main" id="{083CED13-2FB7-4DA4-87BD-B5AEF0C63104}"/>
              </a:ext>
            </a:extLst>
          </p:cNvPr>
          <p:cNvSpPr>
            <a:spLocks noGrp="1"/>
          </p:cNvSpPr>
          <p:nvPr>
            <p:ph type="body" sz="quarter" idx="16" hasCustomPrompt="1"/>
          </p:nvPr>
        </p:nvSpPr>
        <p:spPr>
          <a:xfrm>
            <a:off x="2319757" y="2502479"/>
            <a:ext cx="3279420" cy="426393"/>
          </a:xfrm>
          <a:prstGeom prst="rect">
            <a:avLst/>
          </a:prstGeom>
        </p:spPr>
        <p:txBody>
          <a:bodyPr anchor="b">
            <a:normAutofit/>
          </a:bodyPr>
          <a:lstStyle>
            <a:lvl1pPr marL="0" indent="0" algn="l">
              <a:buNone/>
              <a:defRPr sz="1600" cap="all" spc="100" baseline="0">
                <a:solidFill>
                  <a:schemeClr val="accent6"/>
                </a:solidFill>
                <a:latin typeface="+mj-lt"/>
              </a:defRPr>
            </a:lvl1pPr>
          </a:lstStyle>
          <a:p>
            <a:pPr lvl="0"/>
            <a:r>
              <a:rPr lang="en-US"/>
              <a:t>Click to add subtitle</a:t>
            </a:r>
          </a:p>
        </p:txBody>
      </p:sp>
      <p:sp>
        <p:nvSpPr>
          <p:cNvPr id="19" name="Text Placeholder 10">
            <a:extLst>
              <a:ext uri="{FF2B5EF4-FFF2-40B4-BE49-F238E27FC236}">
                <a16:creationId xmlns="" xmlns:a16="http://schemas.microsoft.com/office/drawing/2014/main" id="{D240762F-003B-4B0E-A561-6734EA9AC853}"/>
              </a:ext>
            </a:extLst>
          </p:cNvPr>
          <p:cNvSpPr>
            <a:spLocks noGrp="1"/>
          </p:cNvSpPr>
          <p:nvPr>
            <p:ph type="body" sz="quarter" idx="17" hasCustomPrompt="1"/>
          </p:nvPr>
        </p:nvSpPr>
        <p:spPr>
          <a:xfrm>
            <a:off x="6087466" y="2881982"/>
            <a:ext cx="3048914" cy="2966740"/>
          </a:xfrm>
          <a:prstGeom prst="rect">
            <a:avLst/>
          </a:prstGeom>
        </p:spPr>
        <p:txBody>
          <a:bodyPr anchor="t">
            <a:normAutofit/>
          </a:bodyPr>
          <a:lstStyle>
            <a:lvl1pPr marL="0" indent="0" algn="l">
              <a:lnSpc>
                <a:spcPct val="125000"/>
              </a:lnSpc>
              <a:spcBef>
                <a:spcPts val="1000"/>
              </a:spcBef>
              <a:buNone/>
              <a:defRPr sz="1400" cap="none" spc="100" baseline="0">
                <a:solidFill>
                  <a:schemeClr val="bg1"/>
                </a:solidFill>
                <a:latin typeface="+mn-lt"/>
              </a:defRPr>
            </a:lvl1pPr>
          </a:lstStyle>
          <a:p>
            <a:pPr lvl="0"/>
            <a:r>
              <a:rPr lang="en-US"/>
              <a:t>Click to add text</a:t>
            </a:r>
          </a:p>
        </p:txBody>
      </p:sp>
      <p:sp>
        <p:nvSpPr>
          <p:cNvPr id="20" name="Text Placeholder 10">
            <a:extLst>
              <a:ext uri="{FF2B5EF4-FFF2-40B4-BE49-F238E27FC236}">
                <a16:creationId xmlns="" xmlns:a16="http://schemas.microsoft.com/office/drawing/2014/main" id="{387E9583-831E-4863-9A96-3E583A98F28D}"/>
              </a:ext>
            </a:extLst>
          </p:cNvPr>
          <p:cNvSpPr>
            <a:spLocks noGrp="1"/>
          </p:cNvSpPr>
          <p:nvPr>
            <p:ph type="body" sz="quarter" idx="18" hasCustomPrompt="1"/>
          </p:nvPr>
        </p:nvSpPr>
        <p:spPr>
          <a:xfrm>
            <a:off x="6087466" y="2502479"/>
            <a:ext cx="3048914" cy="426393"/>
          </a:xfrm>
          <a:prstGeom prst="rect">
            <a:avLst/>
          </a:prstGeom>
        </p:spPr>
        <p:txBody>
          <a:bodyPr anchor="b">
            <a:normAutofit/>
          </a:bodyPr>
          <a:lstStyle>
            <a:lvl1pPr marL="0" indent="0" algn="l">
              <a:buNone/>
              <a:defRPr sz="1600" cap="all" spc="100" baseline="0">
                <a:solidFill>
                  <a:schemeClr val="accent6"/>
                </a:solidFill>
                <a:latin typeface="+mj-lt"/>
              </a:defRPr>
            </a:lvl1pPr>
          </a:lstStyle>
          <a:p>
            <a:pPr lvl="0"/>
            <a:r>
              <a:rPr lang="en-US"/>
              <a:t>Click to add subtitle</a:t>
            </a:r>
          </a:p>
        </p:txBody>
      </p:sp>
      <p:sp>
        <p:nvSpPr>
          <p:cNvPr id="2" name="Title 1">
            <a:extLst>
              <a:ext uri="{FF2B5EF4-FFF2-40B4-BE49-F238E27FC236}">
                <a16:creationId xmlns="" xmlns:a16="http://schemas.microsoft.com/office/drawing/2014/main" id="{E96F4071-8FD4-4FF1-BA06-DD4D780FE455}"/>
              </a:ext>
            </a:extLst>
          </p:cNvPr>
          <p:cNvSpPr>
            <a:spLocks noGrp="1"/>
          </p:cNvSpPr>
          <p:nvPr>
            <p:ph type="title" hasCustomPrompt="1"/>
          </p:nvPr>
        </p:nvSpPr>
        <p:spPr>
          <a:xfrm>
            <a:off x="2306727" y="1649421"/>
            <a:ext cx="4277334" cy="466344"/>
          </a:xfrm>
        </p:spPr>
        <p:txBody>
          <a:bodyPr>
            <a:noAutofit/>
          </a:bodyPr>
          <a:lstStyle>
            <a:lvl1pPr>
              <a:lnSpc>
                <a:spcPct val="100000"/>
              </a:lnSpc>
              <a:defRPr sz="2800">
                <a:ln w="19050">
                  <a:solidFill>
                    <a:schemeClr val="accent6"/>
                  </a:solidFill>
                </a:ln>
              </a:defRPr>
            </a:lvl1pPr>
          </a:lstStyle>
          <a:p>
            <a:r>
              <a:rPr lang="en-US" dirty="0"/>
              <a:t>Click to add title</a:t>
            </a:r>
          </a:p>
        </p:txBody>
      </p:sp>
    </p:spTree>
    <p:extLst>
      <p:ext uri="{BB962C8B-B14F-4D97-AF65-F5344CB8AC3E}">
        <p14:creationId xmlns:p14="http://schemas.microsoft.com/office/powerpoint/2010/main" val="39513209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ur Competition v2">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A954AA95-575B-4060-9443-53B34766449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394" y="0"/>
            <a:ext cx="10055612" cy="6858000"/>
          </a:xfrm>
          <a:prstGeom prst="rect">
            <a:avLst/>
          </a:prstGeom>
        </p:spPr>
      </p:pic>
      <p:sp>
        <p:nvSpPr>
          <p:cNvPr id="22" name="Rectangle 21">
            <a:extLst>
              <a:ext uri="{FF2B5EF4-FFF2-40B4-BE49-F238E27FC236}">
                <a16:creationId xmlns="" xmlns:a16="http://schemas.microsoft.com/office/drawing/2014/main" id="{38BF2BB6-8F62-424E-B01D-F90A0DB7BFBB}"/>
              </a:ext>
              <a:ext uri="{C183D7F6-B498-43B3-948B-1728B52AA6E4}">
                <adec:decorative xmlns="" xmlns:adec="http://schemas.microsoft.com/office/drawing/2017/decorative" val="1"/>
              </a:ext>
            </a:extLst>
          </p:cNvPr>
          <p:cNvSpPr/>
          <p:nvPr userDrawn="1"/>
        </p:nvSpPr>
        <p:spPr>
          <a:xfrm>
            <a:off x="0" y="0"/>
            <a:ext cx="10058400" cy="6858000"/>
          </a:xfrm>
          <a:prstGeom prst="rect">
            <a:avLst/>
          </a:prstGeom>
          <a:solidFill>
            <a:schemeClr val="accent2">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Date Placeholder 2">
            <a:extLst>
              <a:ext uri="{FF2B5EF4-FFF2-40B4-BE49-F238E27FC236}">
                <a16:creationId xmlns="" xmlns:a16="http://schemas.microsoft.com/office/drawing/2014/main" id="{5822AF5C-69BC-4A87-8E5C-E473F6A73EEF}"/>
              </a:ext>
            </a:extLst>
          </p:cNvPr>
          <p:cNvSpPr>
            <a:spLocks noGrp="1"/>
          </p:cNvSpPr>
          <p:nvPr>
            <p:ph type="dt" sz="half" idx="10"/>
          </p:nvPr>
        </p:nvSpPr>
        <p:spPr/>
        <p:txBody>
          <a:bodyPr/>
          <a:lstStyle/>
          <a:p>
            <a:r>
              <a:rPr lang="en-US"/>
              <a:t>8/06/20XX</a:t>
            </a:r>
            <a:endParaRPr lang="en-US" dirty="0"/>
          </a:p>
        </p:txBody>
      </p:sp>
      <p:sp>
        <p:nvSpPr>
          <p:cNvPr id="4" name="Footer Placeholder 3">
            <a:extLst>
              <a:ext uri="{FF2B5EF4-FFF2-40B4-BE49-F238E27FC236}">
                <a16:creationId xmlns="" xmlns:a16="http://schemas.microsoft.com/office/drawing/2014/main" id="{246AD827-24BF-4C7D-9F16-1E26E09A6006}"/>
              </a:ext>
            </a:extLst>
          </p:cNvPr>
          <p:cNvSpPr>
            <a:spLocks noGrp="1"/>
          </p:cNvSpPr>
          <p:nvPr>
            <p:ph type="ftr" sz="quarter" idx="11"/>
          </p:nvPr>
        </p:nvSpPr>
        <p:spPr/>
        <p:txBody>
          <a:bodyPr/>
          <a:lstStyle/>
          <a:p>
            <a:r>
              <a:rPr lang="en-US" dirty="0"/>
              <a:t>PITCH DECK</a:t>
            </a:r>
          </a:p>
        </p:txBody>
      </p:sp>
      <p:sp>
        <p:nvSpPr>
          <p:cNvPr id="5" name="Slide Number Placeholder 4">
            <a:extLst>
              <a:ext uri="{FF2B5EF4-FFF2-40B4-BE49-F238E27FC236}">
                <a16:creationId xmlns="" xmlns:a16="http://schemas.microsoft.com/office/drawing/2014/main" id="{CDBEEF33-0303-4BF6-8C9A-08DE4CB645AE}"/>
              </a:ext>
            </a:extLst>
          </p:cNvPr>
          <p:cNvSpPr>
            <a:spLocks noGrp="1"/>
          </p:cNvSpPr>
          <p:nvPr>
            <p:ph type="sldNum" sz="quarter" idx="12"/>
          </p:nvPr>
        </p:nvSpPr>
        <p:spPr/>
        <p:txBody>
          <a:bodyPr/>
          <a:lstStyle/>
          <a:p>
            <a:fld id="{A402E4C0-AD5E-4E8C-9F21-7CCE474BDCEB}" type="slidenum">
              <a:rPr lang="en-US" smtClean="0"/>
              <a:pPr/>
              <a:t>‹#›</a:t>
            </a:fld>
            <a:endParaRPr lang="en-US" dirty="0"/>
          </a:p>
        </p:txBody>
      </p:sp>
      <p:sp>
        <p:nvSpPr>
          <p:cNvPr id="8" name="Text Placeholder 14">
            <a:extLst>
              <a:ext uri="{FF2B5EF4-FFF2-40B4-BE49-F238E27FC236}">
                <a16:creationId xmlns="" xmlns:a16="http://schemas.microsoft.com/office/drawing/2014/main" id="{CC14BDE6-5903-4EFC-B3C7-B7B219402DAF}"/>
              </a:ext>
            </a:extLst>
          </p:cNvPr>
          <p:cNvSpPr>
            <a:spLocks noGrp="1"/>
          </p:cNvSpPr>
          <p:nvPr>
            <p:ph type="body" sz="quarter" idx="15" hasCustomPrompt="1"/>
          </p:nvPr>
        </p:nvSpPr>
        <p:spPr>
          <a:xfrm>
            <a:off x="4321217" y="1538275"/>
            <a:ext cx="1408247" cy="492025"/>
          </a:xfrm>
          <a:prstGeom prst="rect">
            <a:avLst/>
          </a:prstGeom>
        </p:spPr>
        <p:txBody>
          <a:bodyPr anchor="ctr"/>
          <a:lstStyle>
            <a:lvl1pPr marL="0" indent="0" algn="ctr">
              <a:lnSpc>
                <a:spcPct val="100000"/>
              </a:lnSpc>
              <a:buNone/>
              <a:defRPr sz="1000" cap="all" spc="200" baseline="0">
                <a:solidFill>
                  <a:schemeClr val="accent5"/>
                </a:solidFill>
                <a:latin typeface="+mj-lt"/>
              </a:defRPr>
            </a:lvl1pPr>
          </a:lstStyle>
          <a:p>
            <a:pPr lvl="0"/>
            <a:r>
              <a:rPr lang="en-US"/>
              <a:t>Click to add name</a:t>
            </a:r>
          </a:p>
        </p:txBody>
      </p:sp>
      <p:sp>
        <p:nvSpPr>
          <p:cNvPr id="9" name="Text Placeholder 14">
            <a:extLst>
              <a:ext uri="{FF2B5EF4-FFF2-40B4-BE49-F238E27FC236}">
                <a16:creationId xmlns="" xmlns:a16="http://schemas.microsoft.com/office/drawing/2014/main" id="{E19954FA-533A-4FF9-88B2-102C833FBD40}"/>
              </a:ext>
            </a:extLst>
          </p:cNvPr>
          <p:cNvSpPr>
            <a:spLocks noGrp="1"/>
          </p:cNvSpPr>
          <p:nvPr>
            <p:ph type="body" sz="quarter" idx="17" hasCustomPrompt="1"/>
          </p:nvPr>
        </p:nvSpPr>
        <p:spPr>
          <a:xfrm>
            <a:off x="4321217" y="5407118"/>
            <a:ext cx="1408247" cy="492025"/>
          </a:xfrm>
          <a:prstGeom prst="rect">
            <a:avLst/>
          </a:prstGeom>
        </p:spPr>
        <p:txBody>
          <a:bodyPr anchor="ctr"/>
          <a:lstStyle>
            <a:lvl1pPr marL="0" indent="0" algn="ctr">
              <a:lnSpc>
                <a:spcPct val="100000"/>
              </a:lnSpc>
              <a:buNone/>
              <a:defRPr sz="1000" cap="all" spc="200" baseline="0">
                <a:solidFill>
                  <a:schemeClr val="accent5"/>
                </a:solidFill>
                <a:latin typeface="+mj-lt"/>
              </a:defRPr>
            </a:lvl1pPr>
          </a:lstStyle>
          <a:p>
            <a:pPr lvl="0"/>
            <a:r>
              <a:rPr lang="en-US"/>
              <a:t>Click to add name</a:t>
            </a:r>
          </a:p>
        </p:txBody>
      </p:sp>
      <p:sp>
        <p:nvSpPr>
          <p:cNvPr id="10" name="Text Placeholder 14">
            <a:extLst>
              <a:ext uri="{FF2B5EF4-FFF2-40B4-BE49-F238E27FC236}">
                <a16:creationId xmlns="" xmlns:a16="http://schemas.microsoft.com/office/drawing/2014/main" id="{E29BB699-DB47-4A35-9B5B-63C7EFC22843}"/>
              </a:ext>
            </a:extLst>
          </p:cNvPr>
          <p:cNvSpPr>
            <a:spLocks noGrp="1"/>
          </p:cNvSpPr>
          <p:nvPr>
            <p:ph type="body" sz="quarter" idx="19" hasCustomPrompt="1"/>
          </p:nvPr>
        </p:nvSpPr>
        <p:spPr>
          <a:xfrm>
            <a:off x="6964363" y="3467157"/>
            <a:ext cx="1139062" cy="492025"/>
          </a:xfrm>
          <a:prstGeom prst="rect">
            <a:avLst/>
          </a:prstGeom>
        </p:spPr>
        <p:txBody>
          <a:bodyPr anchor="ctr"/>
          <a:lstStyle>
            <a:lvl1pPr marL="0" indent="0" algn="ctr">
              <a:lnSpc>
                <a:spcPct val="100000"/>
              </a:lnSpc>
              <a:buNone/>
              <a:defRPr sz="1000" cap="all" spc="200" baseline="0">
                <a:solidFill>
                  <a:schemeClr val="accent5"/>
                </a:solidFill>
                <a:latin typeface="+mj-lt"/>
              </a:defRPr>
            </a:lvl1pPr>
          </a:lstStyle>
          <a:p>
            <a:pPr lvl="0"/>
            <a:r>
              <a:rPr lang="en-US"/>
              <a:t>Click to add name</a:t>
            </a:r>
          </a:p>
        </p:txBody>
      </p:sp>
      <p:sp>
        <p:nvSpPr>
          <p:cNvPr id="11" name="Text Placeholder 14">
            <a:extLst>
              <a:ext uri="{FF2B5EF4-FFF2-40B4-BE49-F238E27FC236}">
                <a16:creationId xmlns="" xmlns:a16="http://schemas.microsoft.com/office/drawing/2014/main" id="{4EFD147E-AEE9-40FA-96D5-7DBE76033490}"/>
              </a:ext>
            </a:extLst>
          </p:cNvPr>
          <p:cNvSpPr>
            <a:spLocks noGrp="1"/>
          </p:cNvSpPr>
          <p:nvPr>
            <p:ph type="body" sz="quarter" idx="20" hasCustomPrompt="1"/>
          </p:nvPr>
        </p:nvSpPr>
        <p:spPr>
          <a:xfrm>
            <a:off x="3089368" y="2307745"/>
            <a:ext cx="976123" cy="492025"/>
          </a:xfrm>
          <a:prstGeom prst="rect">
            <a:avLst/>
          </a:prstGeom>
        </p:spPr>
        <p:txBody>
          <a:bodyPr anchor="ctr"/>
          <a:lstStyle>
            <a:lvl1pPr marL="0" indent="0" algn="ctr">
              <a:lnSpc>
                <a:spcPct val="100000"/>
              </a:lnSpc>
              <a:buNone/>
              <a:defRPr sz="1200" cap="all" spc="200" baseline="0">
                <a:solidFill>
                  <a:schemeClr val="accent2">
                    <a:lumMod val="20000"/>
                    <a:lumOff val="80000"/>
                  </a:schemeClr>
                </a:solidFill>
                <a:latin typeface="+mj-lt"/>
              </a:defRPr>
            </a:lvl1pPr>
          </a:lstStyle>
          <a:p>
            <a:pPr lvl="0"/>
            <a:r>
              <a:rPr lang="en-US"/>
              <a:t>Click to add name</a:t>
            </a:r>
          </a:p>
        </p:txBody>
      </p:sp>
      <p:sp>
        <p:nvSpPr>
          <p:cNvPr id="12" name="Text Placeholder 14">
            <a:extLst>
              <a:ext uri="{FF2B5EF4-FFF2-40B4-BE49-F238E27FC236}">
                <a16:creationId xmlns="" xmlns:a16="http://schemas.microsoft.com/office/drawing/2014/main" id="{035518AB-0629-41B1-8670-DAE8C31C9998}"/>
              </a:ext>
            </a:extLst>
          </p:cNvPr>
          <p:cNvSpPr>
            <a:spLocks noGrp="1"/>
          </p:cNvSpPr>
          <p:nvPr>
            <p:ph type="body" sz="quarter" idx="21" hasCustomPrompt="1"/>
          </p:nvPr>
        </p:nvSpPr>
        <p:spPr>
          <a:xfrm>
            <a:off x="3449474" y="4420462"/>
            <a:ext cx="976123" cy="492025"/>
          </a:xfrm>
          <a:prstGeom prst="rect">
            <a:avLst/>
          </a:prstGeom>
        </p:spPr>
        <p:txBody>
          <a:bodyPr anchor="ctr"/>
          <a:lstStyle>
            <a:lvl1pPr marL="0" indent="0" algn="ctr">
              <a:lnSpc>
                <a:spcPct val="100000"/>
              </a:lnSpc>
              <a:buNone/>
              <a:defRPr sz="1200" cap="all" spc="200" baseline="0">
                <a:solidFill>
                  <a:schemeClr val="accent1">
                    <a:lumMod val="20000"/>
                    <a:lumOff val="80000"/>
                  </a:schemeClr>
                </a:solidFill>
                <a:latin typeface="+mj-lt"/>
              </a:defRPr>
            </a:lvl1pPr>
          </a:lstStyle>
          <a:p>
            <a:pPr lvl="0"/>
            <a:r>
              <a:rPr lang="en-US"/>
              <a:t>Click to add name</a:t>
            </a:r>
          </a:p>
        </p:txBody>
      </p:sp>
      <p:sp>
        <p:nvSpPr>
          <p:cNvPr id="13" name="Text Placeholder 14">
            <a:extLst>
              <a:ext uri="{FF2B5EF4-FFF2-40B4-BE49-F238E27FC236}">
                <a16:creationId xmlns="" xmlns:a16="http://schemas.microsoft.com/office/drawing/2014/main" id="{D84B55A2-EE63-46F3-80EA-C4F512388C1B}"/>
              </a:ext>
            </a:extLst>
          </p:cNvPr>
          <p:cNvSpPr>
            <a:spLocks noGrp="1"/>
          </p:cNvSpPr>
          <p:nvPr>
            <p:ph type="body" sz="quarter" idx="22" hasCustomPrompt="1"/>
          </p:nvPr>
        </p:nvSpPr>
        <p:spPr>
          <a:xfrm>
            <a:off x="2181055" y="4552192"/>
            <a:ext cx="976123" cy="492025"/>
          </a:xfrm>
          <a:prstGeom prst="rect">
            <a:avLst/>
          </a:prstGeom>
        </p:spPr>
        <p:txBody>
          <a:bodyPr anchor="ctr"/>
          <a:lstStyle>
            <a:lvl1pPr marL="0" indent="0" algn="ctr">
              <a:lnSpc>
                <a:spcPct val="100000"/>
              </a:lnSpc>
              <a:buNone/>
              <a:defRPr sz="1200" cap="all" spc="200" baseline="0">
                <a:solidFill>
                  <a:schemeClr val="accent6">
                    <a:lumMod val="40000"/>
                    <a:lumOff val="60000"/>
                  </a:schemeClr>
                </a:solidFill>
                <a:latin typeface="+mj-lt"/>
              </a:defRPr>
            </a:lvl1pPr>
          </a:lstStyle>
          <a:p>
            <a:pPr lvl="0"/>
            <a:r>
              <a:rPr lang="en-US"/>
              <a:t>Click to add name</a:t>
            </a:r>
          </a:p>
        </p:txBody>
      </p:sp>
      <p:sp>
        <p:nvSpPr>
          <p:cNvPr id="14" name="Text Placeholder 14">
            <a:extLst>
              <a:ext uri="{FF2B5EF4-FFF2-40B4-BE49-F238E27FC236}">
                <a16:creationId xmlns="" xmlns:a16="http://schemas.microsoft.com/office/drawing/2014/main" id="{EDED8D5C-7B18-4E79-B6B4-E59FAC3A83D5}"/>
              </a:ext>
            </a:extLst>
          </p:cNvPr>
          <p:cNvSpPr>
            <a:spLocks noGrp="1"/>
          </p:cNvSpPr>
          <p:nvPr>
            <p:ph type="body" sz="quarter" idx="23" hasCustomPrompt="1"/>
          </p:nvPr>
        </p:nvSpPr>
        <p:spPr>
          <a:xfrm>
            <a:off x="5280043" y="4120887"/>
            <a:ext cx="976123" cy="492025"/>
          </a:xfrm>
          <a:prstGeom prst="rect">
            <a:avLst/>
          </a:prstGeom>
        </p:spPr>
        <p:txBody>
          <a:bodyPr anchor="ctr"/>
          <a:lstStyle>
            <a:lvl1pPr marL="0" indent="0" algn="ctr">
              <a:lnSpc>
                <a:spcPct val="100000"/>
              </a:lnSpc>
              <a:buNone/>
              <a:defRPr sz="1200" cap="all" spc="200" baseline="0">
                <a:solidFill>
                  <a:schemeClr val="accent1">
                    <a:lumMod val="40000"/>
                    <a:lumOff val="60000"/>
                  </a:schemeClr>
                </a:solidFill>
                <a:latin typeface="+mj-lt"/>
              </a:defRPr>
            </a:lvl1pPr>
          </a:lstStyle>
          <a:p>
            <a:pPr lvl="0"/>
            <a:r>
              <a:rPr lang="en-US"/>
              <a:t>Click to add name</a:t>
            </a:r>
          </a:p>
        </p:txBody>
      </p:sp>
      <p:sp>
        <p:nvSpPr>
          <p:cNvPr id="15" name="Text Placeholder 14">
            <a:extLst>
              <a:ext uri="{FF2B5EF4-FFF2-40B4-BE49-F238E27FC236}">
                <a16:creationId xmlns="" xmlns:a16="http://schemas.microsoft.com/office/drawing/2014/main" id="{E8B6D903-1EAA-44AD-A3D8-6256873B7A22}"/>
              </a:ext>
            </a:extLst>
          </p:cNvPr>
          <p:cNvSpPr>
            <a:spLocks noGrp="1"/>
          </p:cNvSpPr>
          <p:nvPr>
            <p:ph type="body" sz="quarter" idx="25" hasCustomPrompt="1"/>
          </p:nvPr>
        </p:nvSpPr>
        <p:spPr>
          <a:xfrm>
            <a:off x="2099652" y="3467157"/>
            <a:ext cx="997543" cy="492025"/>
          </a:xfrm>
          <a:prstGeom prst="rect">
            <a:avLst/>
          </a:prstGeom>
        </p:spPr>
        <p:txBody>
          <a:bodyPr anchor="ctr"/>
          <a:lstStyle>
            <a:lvl1pPr marL="0" indent="0" algn="ctr">
              <a:lnSpc>
                <a:spcPct val="100000"/>
              </a:lnSpc>
              <a:buNone/>
              <a:defRPr sz="1000" cap="all" spc="200" baseline="0">
                <a:solidFill>
                  <a:schemeClr val="accent5"/>
                </a:solidFill>
                <a:latin typeface="+mj-lt"/>
              </a:defRPr>
            </a:lvl1pPr>
          </a:lstStyle>
          <a:p>
            <a:pPr lvl="0"/>
            <a:r>
              <a:rPr lang="en-US"/>
              <a:t>Click to add name</a:t>
            </a:r>
          </a:p>
        </p:txBody>
      </p:sp>
      <p:cxnSp>
        <p:nvCxnSpPr>
          <p:cNvPr id="16" name="Straight Connector 15">
            <a:extLst>
              <a:ext uri="{FF2B5EF4-FFF2-40B4-BE49-F238E27FC236}">
                <a16:creationId xmlns="" xmlns:a16="http://schemas.microsoft.com/office/drawing/2014/main" id="{8914974F-EEEB-4FDB-B605-14B6199844BA}"/>
              </a:ext>
            </a:extLst>
          </p:cNvPr>
          <p:cNvCxnSpPr>
            <a:cxnSpLocks/>
          </p:cNvCxnSpPr>
          <p:nvPr userDrawn="1"/>
        </p:nvCxnSpPr>
        <p:spPr>
          <a:xfrm>
            <a:off x="3100352" y="3713168"/>
            <a:ext cx="3864010"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 xmlns:a16="http://schemas.microsoft.com/office/drawing/2014/main" id="{4FCFFB4C-5408-479D-88E2-42F8897706C7}"/>
              </a:ext>
            </a:extLst>
          </p:cNvPr>
          <p:cNvCxnSpPr>
            <a:cxnSpLocks/>
          </p:cNvCxnSpPr>
          <p:nvPr userDrawn="1"/>
        </p:nvCxnSpPr>
        <p:spPr>
          <a:xfrm flipV="1">
            <a:off x="5025341" y="2030298"/>
            <a:ext cx="3859" cy="3376818"/>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8" name="Text Placeholder 14">
            <a:extLst>
              <a:ext uri="{FF2B5EF4-FFF2-40B4-BE49-F238E27FC236}">
                <a16:creationId xmlns="" xmlns:a16="http://schemas.microsoft.com/office/drawing/2014/main" id="{9D316786-C25C-4139-9C9E-B55FEA3C4AC0}"/>
              </a:ext>
            </a:extLst>
          </p:cNvPr>
          <p:cNvSpPr>
            <a:spLocks noGrp="1"/>
          </p:cNvSpPr>
          <p:nvPr>
            <p:ph type="body" sz="quarter" idx="26" hasCustomPrompt="1"/>
          </p:nvPr>
        </p:nvSpPr>
        <p:spPr>
          <a:xfrm>
            <a:off x="5572231" y="2067510"/>
            <a:ext cx="1408247" cy="1048575"/>
          </a:xfrm>
          <a:prstGeom prst="rect">
            <a:avLst/>
          </a:prstGeom>
        </p:spPr>
        <p:txBody>
          <a:bodyPr anchor="ctr"/>
          <a:lstStyle>
            <a:lvl1pPr marL="0" indent="0" algn="ctr">
              <a:lnSpc>
                <a:spcPct val="100000"/>
              </a:lnSpc>
              <a:buNone/>
              <a:defRPr sz="1600" cap="all" spc="200" baseline="0">
                <a:solidFill>
                  <a:schemeClr val="bg1"/>
                </a:solidFill>
                <a:latin typeface="+mj-lt"/>
              </a:defRPr>
            </a:lvl1pPr>
          </a:lstStyle>
          <a:p>
            <a:pPr lvl="0"/>
            <a:r>
              <a:rPr lang="en-US"/>
              <a:t>Click to add name</a:t>
            </a:r>
          </a:p>
        </p:txBody>
      </p:sp>
      <p:sp>
        <p:nvSpPr>
          <p:cNvPr id="20" name="Text Placeholder 14">
            <a:extLst>
              <a:ext uri="{FF2B5EF4-FFF2-40B4-BE49-F238E27FC236}">
                <a16:creationId xmlns="" xmlns:a16="http://schemas.microsoft.com/office/drawing/2014/main" id="{DC43FD24-D855-40FC-85C4-87ED3F64AA2C}"/>
              </a:ext>
            </a:extLst>
          </p:cNvPr>
          <p:cNvSpPr>
            <a:spLocks noGrp="1"/>
          </p:cNvSpPr>
          <p:nvPr>
            <p:ph type="body" sz="quarter" idx="24" hasCustomPrompt="1"/>
          </p:nvPr>
        </p:nvSpPr>
        <p:spPr>
          <a:xfrm>
            <a:off x="6485074" y="4820891"/>
            <a:ext cx="976123" cy="492025"/>
          </a:xfrm>
          <a:prstGeom prst="rect">
            <a:avLst/>
          </a:prstGeom>
        </p:spPr>
        <p:txBody>
          <a:bodyPr anchor="ctr"/>
          <a:lstStyle>
            <a:lvl1pPr marL="0" indent="0" algn="ctr">
              <a:lnSpc>
                <a:spcPct val="100000"/>
              </a:lnSpc>
              <a:buNone/>
              <a:defRPr sz="1200" cap="all" spc="200" baseline="0">
                <a:solidFill>
                  <a:schemeClr val="accent4"/>
                </a:solidFill>
                <a:latin typeface="+mj-lt"/>
              </a:defRPr>
            </a:lvl1pPr>
          </a:lstStyle>
          <a:p>
            <a:pPr lvl="0"/>
            <a:r>
              <a:rPr lang="en-US"/>
              <a:t>Click to add name</a:t>
            </a:r>
          </a:p>
        </p:txBody>
      </p:sp>
      <p:sp>
        <p:nvSpPr>
          <p:cNvPr id="2" name="Title 1">
            <a:extLst>
              <a:ext uri="{FF2B5EF4-FFF2-40B4-BE49-F238E27FC236}">
                <a16:creationId xmlns="" xmlns:a16="http://schemas.microsoft.com/office/drawing/2014/main" id="{2C07A013-A59B-4367-9832-ED55A6D25280}"/>
              </a:ext>
            </a:extLst>
          </p:cNvPr>
          <p:cNvSpPr>
            <a:spLocks noGrp="1"/>
          </p:cNvSpPr>
          <p:nvPr>
            <p:ph type="title" hasCustomPrompt="1"/>
          </p:nvPr>
        </p:nvSpPr>
        <p:spPr>
          <a:xfrm>
            <a:off x="655470" y="715939"/>
            <a:ext cx="4013301" cy="365760"/>
          </a:xfrm>
        </p:spPr>
        <p:txBody>
          <a:bodyPr anchor="t">
            <a:noAutofit/>
          </a:bodyPr>
          <a:lstStyle>
            <a:lvl1pPr>
              <a:defRPr sz="2800">
                <a:ln w="19050">
                  <a:solidFill>
                    <a:schemeClr val="bg1"/>
                  </a:solidFill>
                </a:ln>
              </a:defRPr>
            </a:lvl1pPr>
          </a:lstStyle>
          <a:p>
            <a:r>
              <a:rPr lang="en-US" dirty="0"/>
              <a:t>Click to add title</a:t>
            </a:r>
          </a:p>
        </p:txBody>
      </p:sp>
    </p:spTree>
    <p:extLst>
      <p:ext uri="{BB962C8B-B14F-4D97-AF65-F5344CB8AC3E}">
        <p14:creationId xmlns:p14="http://schemas.microsoft.com/office/powerpoint/2010/main" val="32858851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owth Strategy">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8D1F00DA-5D59-4EDE-BA9C-D312B3FBBAF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2"/>
            <a:ext cx="10058400" cy="6857999"/>
          </a:xfrm>
          <a:prstGeom prst="rect">
            <a:avLst/>
          </a:prstGeom>
        </p:spPr>
      </p:pic>
      <p:sp>
        <p:nvSpPr>
          <p:cNvPr id="3" name="Date Placeholder 2">
            <a:extLst>
              <a:ext uri="{FF2B5EF4-FFF2-40B4-BE49-F238E27FC236}">
                <a16:creationId xmlns="" xmlns:a16="http://schemas.microsoft.com/office/drawing/2014/main" id="{94C3578F-2A0F-4E30-AF4A-8F796929EE04}"/>
              </a:ext>
            </a:extLst>
          </p:cNvPr>
          <p:cNvSpPr>
            <a:spLocks noGrp="1"/>
          </p:cNvSpPr>
          <p:nvPr>
            <p:ph type="dt" sz="half" idx="10"/>
          </p:nvPr>
        </p:nvSpPr>
        <p:spPr/>
        <p:txBody>
          <a:bodyPr/>
          <a:lstStyle/>
          <a:p>
            <a:r>
              <a:rPr lang="en-US"/>
              <a:t>8/06/20XX</a:t>
            </a:r>
            <a:endParaRPr lang="en-US" dirty="0"/>
          </a:p>
        </p:txBody>
      </p:sp>
      <p:sp>
        <p:nvSpPr>
          <p:cNvPr id="4" name="Footer Placeholder 3">
            <a:extLst>
              <a:ext uri="{FF2B5EF4-FFF2-40B4-BE49-F238E27FC236}">
                <a16:creationId xmlns="" xmlns:a16="http://schemas.microsoft.com/office/drawing/2014/main" id="{01F6CA51-E5DC-4FC3-92F6-D5EC783C0A8A}"/>
              </a:ext>
            </a:extLst>
          </p:cNvPr>
          <p:cNvSpPr>
            <a:spLocks noGrp="1"/>
          </p:cNvSpPr>
          <p:nvPr>
            <p:ph type="ftr" sz="quarter" idx="11"/>
          </p:nvPr>
        </p:nvSpPr>
        <p:spPr/>
        <p:txBody>
          <a:bodyPr/>
          <a:lstStyle/>
          <a:p>
            <a:r>
              <a:rPr lang="en-US" dirty="0"/>
              <a:t>PITCH DECK</a:t>
            </a:r>
          </a:p>
        </p:txBody>
      </p:sp>
      <p:sp>
        <p:nvSpPr>
          <p:cNvPr id="5" name="Slide Number Placeholder 4">
            <a:extLst>
              <a:ext uri="{FF2B5EF4-FFF2-40B4-BE49-F238E27FC236}">
                <a16:creationId xmlns="" xmlns:a16="http://schemas.microsoft.com/office/drawing/2014/main" id="{1A10E530-F1C5-4166-A95F-3F8D022CCD74}"/>
              </a:ext>
            </a:extLst>
          </p:cNvPr>
          <p:cNvSpPr>
            <a:spLocks noGrp="1"/>
          </p:cNvSpPr>
          <p:nvPr>
            <p:ph type="sldNum" sz="quarter" idx="12"/>
          </p:nvPr>
        </p:nvSpPr>
        <p:spPr/>
        <p:txBody>
          <a:bodyPr/>
          <a:lstStyle/>
          <a:p>
            <a:fld id="{A402E4C0-AD5E-4E8C-9F21-7CCE474BDCEB}" type="slidenum">
              <a:rPr lang="en-US" smtClean="0"/>
              <a:pPr/>
              <a:t>‹#›</a:t>
            </a:fld>
            <a:endParaRPr lang="en-US" dirty="0"/>
          </a:p>
        </p:txBody>
      </p:sp>
      <p:sp>
        <p:nvSpPr>
          <p:cNvPr id="11" name="Text Placeholder 14">
            <a:extLst>
              <a:ext uri="{FF2B5EF4-FFF2-40B4-BE49-F238E27FC236}">
                <a16:creationId xmlns="" xmlns:a16="http://schemas.microsoft.com/office/drawing/2014/main" id="{191453D1-9488-4F30-8223-1CB500BDC2F1}"/>
              </a:ext>
            </a:extLst>
          </p:cNvPr>
          <p:cNvSpPr>
            <a:spLocks noGrp="1"/>
          </p:cNvSpPr>
          <p:nvPr>
            <p:ph type="body" sz="quarter" idx="19" hasCustomPrompt="1"/>
          </p:nvPr>
        </p:nvSpPr>
        <p:spPr>
          <a:xfrm>
            <a:off x="2023476" y="1592681"/>
            <a:ext cx="6027500" cy="393427"/>
          </a:xfrm>
          <a:prstGeom prst="rect">
            <a:avLst/>
          </a:prstGeom>
        </p:spPr>
        <p:txBody>
          <a:bodyPr>
            <a:normAutofit/>
          </a:bodyPr>
          <a:lstStyle>
            <a:lvl1pPr marL="0" indent="0" algn="ctr">
              <a:buNone/>
              <a:defRPr sz="1800" cap="none" spc="200" baseline="0">
                <a:solidFill>
                  <a:schemeClr val="bg1"/>
                </a:solidFill>
                <a:latin typeface="Posterama" panose="020B0504020200020000" pitchFamily="34" charset="0"/>
                <a:cs typeface="Posterama" panose="020B0504020200020000" pitchFamily="34" charset="0"/>
              </a:defRPr>
            </a:lvl1pPr>
          </a:lstStyle>
          <a:p>
            <a:pPr lvl="0"/>
            <a:r>
              <a:rPr lang="en-US"/>
              <a:t>Add subtitle</a:t>
            </a:r>
          </a:p>
        </p:txBody>
      </p:sp>
      <p:sp>
        <p:nvSpPr>
          <p:cNvPr id="12" name="Text Placeholder 14">
            <a:extLst>
              <a:ext uri="{FF2B5EF4-FFF2-40B4-BE49-F238E27FC236}">
                <a16:creationId xmlns="" xmlns:a16="http://schemas.microsoft.com/office/drawing/2014/main" id="{4882AD8A-D4BD-4E12-8458-AC021F93B15C}"/>
              </a:ext>
            </a:extLst>
          </p:cNvPr>
          <p:cNvSpPr>
            <a:spLocks noGrp="1"/>
          </p:cNvSpPr>
          <p:nvPr>
            <p:ph type="body" sz="quarter" idx="26" hasCustomPrompt="1"/>
          </p:nvPr>
        </p:nvSpPr>
        <p:spPr>
          <a:xfrm>
            <a:off x="1628301" y="3031460"/>
            <a:ext cx="1629461" cy="868680"/>
          </a:xfrm>
          <a:prstGeom prst="rect">
            <a:avLst/>
          </a:prstGeom>
          <a:ln w="25400">
            <a:solidFill>
              <a:schemeClr val="accent6"/>
            </a:solidFill>
          </a:ln>
        </p:spPr>
        <p:txBody>
          <a:bodyPr anchor="ctr"/>
          <a:lstStyle>
            <a:lvl1pPr marL="0" indent="0" algn="ctr">
              <a:lnSpc>
                <a:spcPct val="100000"/>
              </a:lnSpc>
              <a:buNone/>
              <a:defRPr sz="1600" cap="all" spc="200" baseline="0">
                <a:solidFill>
                  <a:schemeClr val="accent6"/>
                </a:solidFill>
                <a:latin typeface="+mj-lt"/>
              </a:defRPr>
            </a:lvl1pPr>
          </a:lstStyle>
          <a:p>
            <a:pPr lvl="0"/>
            <a:r>
              <a:rPr lang="en-US" dirty="0"/>
              <a:t>Click to add name</a:t>
            </a:r>
          </a:p>
        </p:txBody>
      </p:sp>
      <p:sp>
        <p:nvSpPr>
          <p:cNvPr id="13" name="Text Placeholder 14">
            <a:extLst>
              <a:ext uri="{FF2B5EF4-FFF2-40B4-BE49-F238E27FC236}">
                <a16:creationId xmlns="" xmlns:a16="http://schemas.microsoft.com/office/drawing/2014/main" id="{3DF3AAFC-DA9A-4A72-BBF9-5A097BC5950E}"/>
              </a:ext>
            </a:extLst>
          </p:cNvPr>
          <p:cNvSpPr>
            <a:spLocks noGrp="1"/>
          </p:cNvSpPr>
          <p:nvPr>
            <p:ph type="body" sz="quarter" idx="27" hasCustomPrompt="1"/>
          </p:nvPr>
        </p:nvSpPr>
        <p:spPr>
          <a:xfrm>
            <a:off x="4292455" y="3031460"/>
            <a:ext cx="1629461" cy="868680"/>
          </a:xfrm>
          <a:prstGeom prst="rect">
            <a:avLst/>
          </a:prstGeom>
          <a:ln w="25400">
            <a:solidFill>
              <a:schemeClr val="accent6"/>
            </a:solidFill>
          </a:ln>
        </p:spPr>
        <p:txBody>
          <a:bodyPr anchor="ctr"/>
          <a:lstStyle>
            <a:lvl1pPr marL="0" indent="0" algn="ctr">
              <a:lnSpc>
                <a:spcPct val="100000"/>
              </a:lnSpc>
              <a:buNone/>
              <a:defRPr sz="1600" cap="all" spc="200" baseline="0">
                <a:solidFill>
                  <a:schemeClr val="accent6"/>
                </a:solidFill>
                <a:latin typeface="+mj-lt"/>
              </a:defRPr>
            </a:lvl1pPr>
          </a:lstStyle>
          <a:p>
            <a:pPr lvl="0"/>
            <a:r>
              <a:rPr lang="en-US" dirty="0"/>
              <a:t>Click to add name</a:t>
            </a:r>
          </a:p>
        </p:txBody>
      </p:sp>
      <p:sp>
        <p:nvSpPr>
          <p:cNvPr id="14" name="Text Placeholder 14">
            <a:extLst>
              <a:ext uri="{FF2B5EF4-FFF2-40B4-BE49-F238E27FC236}">
                <a16:creationId xmlns="" xmlns:a16="http://schemas.microsoft.com/office/drawing/2014/main" id="{2FF48EEE-6AEC-4E37-AD5C-EEB74BA0CEDB}"/>
              </a:ext>
            </a:extLst>
          </p:cNvPr>
          <p:cNvSpPr>
            <a:spLocks noGrp="1"/>
          </p:cNvSpPr>
          <p:nvPr>
            <p:ph type="body" sz="quarter" idx="28" hasCustomPrompt="1"/>
          </p:nvPr>
        </p:nvSpPr>
        <p:spPr>
          <a:xfrm>
            <a:off x="6885988" y="3031460"/>
            <a:ext cx="1629461" cy="868680"/>
          </a:xfrm>
          <a:prstGeom prst="rect">
            <a:avLst/>
          </a:prstGeom>
          <a:ln w="25400">
            <a:solidFill>
              <a:schemeClr val="accent6"/>
            </a:solidFill>
          </a:ln>
        </p:spPr>
        <p:txBody>
          <a:bodyPr anchor="ctr"/>
          <a:lstStyle>
            <a:lvl1pPr marL="0" indent="0" algn="ctr">
              <a:lnSpc>
                <a:spcPct val="100000"/>
              </a:lnSpc>
              <a:buNone/>
              <a:defRPr sz="1600" cap="all" spc="200" baseline="0">
                <a:solidFill>
                  <a:schemeClr val="accent6"/>
                </a:solidFill>
                <a:latin typeface="+mj-lt"/>
              </a:defRPr>
            </a:lvl1pPr>
          </a:lstStyle>
          <a:p>
            <a:pPr lvl="0"/>
            <a:r>
              <a:rPr lang="en-US" dirty="0"/>
              <a:t>Click to add name</a:t>
            </a:r>
          </a:p>
        </p:txBody>
      </p:sp>
      <p:sp>
        <p:nvSpPr>
          <p:cNvPr id="15" name="Text Placeholder 14">
            <a:extLst>
              <a:ext uri="{FF2B5EF4-FFF2-40B4-BE49-F238E27FC236}">
                <a16:creationId xmlns="" xmlns:a16="http://schemas.microsoft.com/office/drawing/2014/main" id="{32066EA2-51F1-4F13-8E1B-89600E879074}"/>
              </a:ext>
            </a:extLst>
          </p:cNvPr>
          <p:cNvSpPr>
            <a:spLocks noGrp="1"/>
          </p:cNvSpPr>
          <p:nvPr>
            <p:ph type="body" sz="quarter" idx="13" hasCustomPrompt="1"/>
          </p:nvPr>
        </p:nvSpPr>
        <p:spPr>
          <a:xfrm>
            <a:off x="1313149" y="4042388"/>
            <a:ext cx="2263140" cy="1148945"/>
          </a:xfrm>
          <a:prstGeom prst="rect">
            <a:avLst/>
          </a:prstGeom>
        </p:spPr>
        <p:txBody>
          <a:bodyPr/>
          <a:lstStyle>
            <a:lvl1pPr marL="0" indent="0" algn="ctr">
              <a:lnSpc>
                <a:spcPct val="125000"/>
              </a:lnSpc>
              <a:spcBef>
                <a:spcPts val="0"/>
              </a:spcBef>
              <a:buNone/>
              <a:defRPr sz="1400" cap="none" spc="0" baseline="0">
                <a:solidFill>
                  <a:schemeClr val="bg1"/>
                </a:solidFill>
                <a:latin typeface="+mn-lt"/>
              </a:defRPr>
            </a:lvl1pPr>
          </a:lstStyle>
          <a:p>
            <a:pPr lvl="0"/>
            <a:r>
              <a:rPr lang="en-US"/>
              <a:t>Click to add text</a:t>
            </a:r>
          </a:p>
        </p:txBody>
      </p:sp>
      <p:sp>
        <p:nvSpPr>
          <p:cNvPr id="16" name="Text Placeholder 14">
            <a:extLst>
              <a:ext uri="{FF2B5EF4-FFF2-40B4-BE49-F238E27FC236}">
                <a16:creationId xmlns="" xmlns:a16="http://schemas.microsoft.com/office/drawing/2014/main" id="{F14EBD1B-595C-4A54-92C8-3C5427E15C45}"/>
              </a:ext>
            </a:extLst>
          </p:cNvPr>
          <p:cNvSpPr>
            <a:spLocks noGrp="1"/>
          </p:cNvSpPr>
          <p:nvPr>
            <p:ph type="body" sz="quarter" idx="29" hasCustomPrompt="1"/>
          </p:nvPr>
        </p:nvSpPr>
        <p:spPr>
          <a:xfrm>
            <a:off x="3977303" y="4042389"/>
            <a:ext cx="2263140" cy="1148945"/>
          </a:xfrm>
          <a:prstGeom prst="rect">
            <a:avLst/>
          </a:prstGeom>
        </p:spPr>
        <p:txBody>
          <a:bodyPr/>
          <a:lstStyle>
            <a:lvl1pPr marL="0" indent="0" algn="ctr">
              <a:lnSpc>
                <a:spcPct val="125000"/>
              </a:lnSpc>
              <a:spcBef>
                <a:spcPts val="0"/>
              </a:spcBef>
              <a:buNone/>
              <a:defRPr sz="1400" cap="none" spc="0" baseline="0">
                <a:solidFill>
                  <a:schemeClr val="bg1"/>
                </a:solidFill>
                <a:latin typeface="+mn-lt"/>
              </a:defRPr>
            </a:lvl1pPr>
          </a:lstStyle>
          <a:p>
            <a:pPr lvl="0"/>
            <a:r>
              <a:rPr lang="en-US"/>
              <a:t>Click to add text</a:t>
            </a:r>
          </a:p>
        </p:txBody>
      </p:sp>
      <p:sp>
        <p:nvSpPr>
          <p:cNvPr id="17" name="Text Placeholder 14">
            <a:extLst>
              <a:ext uri="{FF2B5EF4-FFF2-40B4-BE49-F238E27FC236}">
                <a16:creationId xmlns="" xmlns:a16="http://schemas.microsoft.com/office/drawing/2014/main" id="{B64F77B9-03A9-4E3E-B656-D3C0FBE25AB5}"/>
              </a:ext>
            </a:extLst>
          </p:cNvPr>
          <p:cNvSpPr>
            <a:spLocks noGrp="1"/>
          </p:cNvSpPr>
          <p:nvPr>
            <p:ph type="body" sz="quarter" idx="30" hasCustomPrompt="1"/>
          </p:nvPr>
        </p:nvSpPr>
        <p:spPr>
          <a:xfrm>
            <a:off x="6570835" y="4042388"/>
            <a:ext cx="2263140" cy="1148945"/>
          </a:xfrm>
          <a:prstGeom prst="rect">
            <a:avLst/>
          </a:prstGeom>
        </p:spPr>
        <p:txBody>
          <a:bodyPr/>
          <a:lstStyle>
            <a:lvl1pPr marL="0" indent="0" algn="ctr">
              <a:lnSpc>
                <a:spcPct val="125000"/>
              </a:lnSpc>
              <a:spcBef>
                <a:spcPts val="0"/>
              </a:spcBef>
              <a:buNone/>
              <a:defRPr sz="1400" cap="none" spc="0" baseline="0">
                <a:solidFill>
                  <a:schemeClr val="bg1"/>
                </a:solidFill>
                <a:latin typeface="+mn-lt"/>
              </a:defRPr>
            </a:lvl1pPr>
          </a:lstStyle>
          <a:p>
            <a:pPr lvl="0"/>
            <a:r>
              <a:rPr lang="en-US"/>
              <a:t>Click to add text</a:t>
            </a:r>
          </a:p>
        </p:txBody>
      </p:sp>
      <p:sp>
        <p:nvSpPr>
          <p:cNvPr id="2" name="Title 1">
            <a:extLst>
              <a:ext uri="{FF2B5EF4-FFF2-40B4-BE49-F238E27FC236}">
                <a16:creationId xmlns="" xmlns:a16="http://schemas.microsoft.com/office/drawing/2014/main" id="{DFFECFB3-5650-476F-BB54-8A2A45F8AE7F}"/>
              </a:ext>
            </a:extLst>
          </p:cNvPr>
          <p:cNvSpPr>
            <a:spLocks noGrp="1"/>
          </p:cNvSpPr>
          <p:nvPr>
            <p:ph type="title" hasCustomPrompt="1"/>
          </p:nvPr>
        </p:nvSpPr>
        <p:spPr>
          <a:xfrm>
            <a:off x="2022517" y="989042"/>
            <a:ext cx="6012408" cy="630936"/>
          </a:xfrm>
        </p:spPr>
        <p:txBody>
          <a:bodyPr anchor="t">
            <a:noAutofit/>
          </a:bodyPr>
          <a:lstStyle>
            <a:lvl1pPr algn="ctr">
              <a:lnSpc>
                <a:spcPct val="125000"/>
              </a:lnSpc>
              <a:defRPr sz="2800">
                <a:ln w="19050">
                  <a:solidFill>
                    <a:schemeClr val="bg1"/>
                  </a:solidFill>
                </a:ln>
              </a:defRPr>
            </a:lvl1pPr>
          </a:lstStyle>
          <a:p>
            <a:r>
              <a:rPr lang="en-US" dirty="0"/>
              <a:t>Click to add title</a:t>
            </a:r>
          </a:p>
        </p:txBody>
      </p:sp>
    </p:spTree>
    <p:extLst>
      <p:ext uri="{BB962C8B-B14F-4D97-AF65-F5344CB8AC3E}">
        <p14:creationId xmlns:p14="http://schemas.microsoft.com/office/powerpoint/2010/main" val="25219853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raction">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B3D91600-3E99-42F4-85C2-60F442CD5E7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2"/>
            <a:ext cx="10058400" cy="6857999"/>
          </a:xfrm>
          <a:prstGeom prst="rect">
            <a:avLst/>
          </a:prstGeom>
        </p:spPr>
      </p:pic>
      <p:sp>
        <p:nvSpPr>
          <p:cNvPr id="22" name="Content Placeholder 8">
            <a:extLst>
              <a:ext uri="{FF2B5EF4-FFF2-40B4-BE49-F238E27FC236}">
                <a16:creationId xmlns="" xmlns:a16="http://schemas.microsoft.com/office/drawing/2014/main" id="{30B4BBA3-2E4B-4AF2-8A2B-92DD019631E8}"/>
              </a:ext>
            </a:extLst>
          </p:cNvPr>
          <p:cNvSpPr>
            <a:spLocks noGrp="1"/>
          </p:cNvSpPr>
          <p:nvPr>
            <p:ph sz="quarter" idx="39"/>
          </p:nvPr>
        </p:nvSpPr>
        <p:spPr>
          <a:xfrm>
            <a:off x="5169804" y="2782890"/>
            <a:ext cx="4118868" cy="343693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14">
            <a:extLst>
              <a:ext uri="{FF2B5EF4-FFF2-40B4-BE49-F238E27FC236}">
                <a16:creationId xmlns="" xmlns:a16="http://schemas.microsoft.com/office/drawing/2014/main" id="{44460CAC-F6F8-43F8-93F5-188B790DEE63}"/>
              </a:ext>
            </a:extLst>
          </p:cNvPr>
          <p:cNvSpPr>
            <a:spLocks noGrp="1"/>
          </p:cNvSpPr>
          <p:nvPr>
            <p:ph type="body" sz="quarter" idx="19" hasCustomPrompt="1"/>
          </p:nvPr>
        </p:nvSpPr>
        <p:spPr>
          <a:xfrm>
            <a:off x="2023476" y="1592681"/>
            <a:ext cx="6027500" cy="393427"/>
          </a:xfrm>
          <a:prstGeom prst="rect">
            <a:avLst/>
          </a:prstGeom>
        </p:spPr>
        <p:txBody>
          <a:bodyPr>
            <a:normAutofit/>
          </a:bodyPr>
          <a:lstStyle>
            <a:lvl1pPr marL="0" indent="0" algn="ctr">
              <a:buNone/>
              <a:defRPr sz="1800" cap="none" spc="200" baseline="0">
                <a:solidFill>
                  <a:schemeClr val="bg1"/>
                </a:solidFill>
                <a:latin typeface="Posterama" panose="020B0504020200020000" pitchFamily="34" charset="0"/>
                <a:cs typeface="Posterama" panose="020B0504020200020000" pitchFamily="34" charset="0"/>
              </a:defRPr>
            </a:lvl1pPr>
          </a:lstStyle>
          <a:p>
            <a:pPr lvl="0"/>
            <a:r>
              <a:rPr lang="en-US"/>
              <a:t>Add subtitle</a:t>
            </a:r>
          </a:p>
        </p:txBody>
      </p:sp>
      <p:sp>
        <p:nvSpPr>
          <p:cNvPr id="3" name="Date Placeholder 2">
            <a:extLst>
              <a:ext uri="{FF2B5EF4-FFF2-40B4-BE49-F238E27FC236}">
                <a16:creationId xmlns="" xmlns:a16="http://schemas.microsoft.com/office/drawing/2014/main" id="{6968D310-58F4-4A10-A286-9B42AECFDD18}"/>
              </a:ext>
            </a:extLst>
          </p:cNvPr>
          <p:cNvSpPr>
            <a:spLocks noGrp="1"/>
          </p:cNvSpPr>
          <p:nvPr>
            <p:ph type="dt" sz="half" idx="10"/>
          </p:nvPr>
        </p:nvSpPr>
        <p:spPr/>
        <p:txBody>
          <a:bodyPr/>
          <a:lstStyle/>
          <a:p>
            <a:r>
              <a:rPr lang="en-US"/>
              <a:t>8/06/20XX</a:t>
            </a:r>
            <a:endParaRPr lang="en-US" dirty="0"/>
          </a:p>
        </p:txBody>
      </p:sp>
      <p:sp>
        <p:nvSpPr>
          <p:cNvPr id="4" name="Footer Placeholder 3">
            <a:extLst>
              <a:ext uri="{FF2B5EF4-FFF2-40B4-BE49-F238E27FC236}">
                <a16:creationId xmlns="" xmlns:a16="http://schemas.microsoft.com/office/drawing/2014/main" id="{6C868E10-EEA7-4017-B7CA-17B5EB23C4EC}"/>
              </a:ext>
            </a:extLst>
          </p:cNvPr>
          <p:cNvSpPr>
            <a:spLocks noGrp="1"/>
          </p:cNvSpPr>
          <p:nvPr>
            <p:ph type="ftr" sz="quarter" idx="11"/>
          </p:nvPr>
        </p:nvSpPr>
        <p:spPr/>
        <p:txBody>
          <a:bodyPr/>
          <a:lstStyle/>
          <a:p>
            <a:r>
              <a:rPr lang="en-US" dirty="0"/>
              <a:t>PITCH DECK</a:t>
            </a:r>
          </a:p>
        </p:txBody>
      </p:sp>
      <p:sp>
        <p:nvSpPr>
          <p:cNvPr id="5" name="Slide Number Placeholder 4">
            <a:extLst>
              <a:ext uri="{FF2B5EF4-FFF2-40B4-BE49-F238E27FC236}">
                <a16:creationId xmlns="" xmlns:a16="http://schemas.microsoft.com/office/drawing/2014/main" id="{C2B014CA-8BED-467C-AC80-6DC5B3DDC405}"/>
              </a:ext>
            </a:extLst>
          </p:cNvPr>
          <p:cNvSpPr>
            <a:spLocks noGrp="1"/>
          </p:cNvSpPr>
          <p:nvPr>
            <p:ph type="sldNum" sz="quarter" idx="12"/>
          </p:nvPr>
        </p:nvSpPr>
        <p:spPr/>
        <p:txBody>
          <a:bodyPr/>
          <a:lstStyle/>
          <a:p>
            <a:fld id="{A402E4C0-AD5E-4E8C-9F21-7CCE474BDCEB}" type="slidenum">
              <a:rPr lang="en-US" smtClean="0"/>
              <a:pPr/>
              <a:t>‹#›</a:t>
            </a:fld>
            <a:endParaRPr lang="en-US" dirty="0"/>
          </a:p>
        </p:txBody>
      </p:sp>
      <p:sp>
        <p:nvSpPr>
          <p:cNvPr id="78" name="Text Placeholder 14">
            <a:extLst>
              <a:ext uri="{FF2B5EF4-FFF2-40B4-BE49-F238E27FC236}">
                <a16:creationId xmlns="" xmlns:a16="http://schemas.microsoft.com/office/drawing/2014/main" id="{2C4E099A-EEE4-40B4-B9B5-32A5A981F951}"/>
              </a:ext>
            </a:extLst>
          </p:cNvPr>
          <p:cNvSpPr>
            <a:spLocks noGrp="1"/>
          </p:cNvSpPr>
          <p:nvPr>
            <p:ph type="body" sz="quarter" idx="36" hasCustomPrompt="1"/>
          </p:nvPr>
        </p:nvSpPr>
        <p:spPr>
          <a:xfrm>
            <a:off x="746964" y="2333979"/>
            <a:ext cx="4130794" cy="448769"/>
          </a:xfrm>
          <a:prstGeom prst="rect">
            <a:avLst/>
          </a:prstGeom>
        </p:spPr>
        <p:txBody>
          <a:bodyPr/>
          <a:lstStyle>
            <a:lvl1pPr marL="0" indent="0" algn="ctr">
              <a:buNone/>
              <a:defRPr sz="1600" cap="all" spc="200" baseline="0">
                <a:solidFill>
                  <a:schemeClr val="accent6"/>
                </a:solidFill>
                <a:latin typeface="+mj-lt"/>
                <a:cs typeface="Posterama" panose="020B0504020200020000" pitchFamily="34" charset="0"/>
              </a:defRPr>
            </a:lvl1pPr>
          </a:lstStyle>
          <a:p>
            <a:pPr lvl="0"/>
            <a:r>
              <a:rPr lang="en-US"/>
              <a:t>Click to add title</a:t>
            </a:r>
          </a:p>
        </p:txBody>
      </p:sp>
      <p:sp>
        <p:nvSpPr>
          <p:cNvPr id="79" name="Text Placeholder 14">
            <a:extLst>
              <a:ext uri="{FF2B5EF4-FFF2-40B4-BE49-F238E27FC236}">
                <a16:creationId xmlns="" xmlns:a16="http://schemas.microsoft.com/office/drawing/2014/main" id="{51338F1A-6EF2-4AA5-9EE8-628C9D57C270}"/>
              </a:ext>
            </a:extLst>
          </p:cNvPr>
          <p:cNvSpPr>
            <a:spLocks noGrp="1"/>
          </p:cNvSpPr>
          <p:nvPr>
            <p:ph type="body" sz="quarter" idx="37" hasCustomPrompt="1"/>
          </p:nvPr>
        </p:nvSpPr>
        <p:spPr>
          <a:xfrm>
            <a:off x="5180645" y="2339783"/>
            <a:ext cx="4119347" cy="448769"/>
          </a:xfrm>
          <a:prstGeom prst="rect">
            <a:avLst/>
          </a:prstGeom>
        </p:spPr>
        <p:txBody>
          <a:bodyPr/>
          <a:lstStyle>
            <a:lvl1pPr marL="0" indent="0" algn="ctr">
              <a:buNone/>
              <a:defRPr sz="1600" cap="all" spc="200" baseline="0">
                <a:solidFill>
                  <a:schemeClr val="accent6"/>
                </a:solidFill>
                <a:latin typeface="+mj-lt"/>
                <a:cs typeface="Posterama" panose="020B0504020200020000" pitchFamily="34" charset="0"/>
              </a:defRPr>
            </a:lvl1pPr>
          </a:lstStyle>
          <a:p>
            <a:pPr lvl="0"/>
            <a:r>
              <a:rPr lang="en-US"/>
              <a:t>Click to add title</a:t>
            </a:r>
          </a:p>
        </p:txBody>
      </p:sp>
      <p:sp>
        <p:nvSpPr>
          <p:cNvPr id="19" name="Title 1">
            <a:extLst>
              <a:ext uri="{FF2B5EF4-FFF2-40B4-BE49-F238E27FC236}">
                <a16:creationId xmlns="" xmlns:a16="http://schemas.microsoft.com/office/drawing/2014/main" id="{DF744EAD-73E9-49F3-9CA4-9A344EB625D9}"/>
              </a:ext>
            </a:extLst>
          </p:cNvPr>
          <p:cNvSpPr>
            <a:spLocks noGrp="1"/>
          </p:cNvSpPr>
          <p:nvPr>
            <p:ph type="title" hasCustomPrompt="1"/>
          </p:nvPr>
        </p:nvSpPr>
        <p:spPr>
          <a:xfrm>
            <a:off x="2022517" y="989042"/>
            <a:ext cx="6012408" cy="630936"/>
          </a:xfrm>
        </p:spPr>
        <p:txBody>
          <a:bodyPr anchor="t">
            <a:noAutofit/>
          </a:bodyPr>
          <a:lstStyle>
            <a:lvl1pPr algn="ctr">
              <a:lnSpc>
                <a:spcPct val="125000"/>
              </a:lnSpc>
              <a:defRPr sz="2800">
                <a:ln w="19050">
                  <a:solidFill>
                    <a:schemeClr val="bg1"/>
                  </a:solidFill>
                </a:ln>
              </a:defRPr>
            </a:lvl1pPr>
          </a:lstStyle>
          <a:p>
            <a:r>
              <a:rPr lang="en-US" dirty="0"/>
              <a:t>Click to add title</a:t>
            </a:r>
          </a:p>
        </p:txBody>
      </p:sp>
      <p:sp>
        <p:nvSpPr>
          <p:cNvPr id="9" name="Content Placeholder 8">
            <a:extLst>
              <a:ext uri="{FF2B5EF4-FFF2-40B4-BE49-F238E27FC236}">
                <a16:creationId xmlns="" xmlns:a16="http://schemas.microsoft.com/office/drawing/2014/main" id="{ACB4710E-545B-4940-B69A-359188335AD3}"/>
              </a:ext>
            </a:extLst>
          </p:cNvPr>
          <p:cNvSpPr>
            <a:spLocks noGrp="1"/>
          </p:cNvSpPr>
          <p:nvPr>
            <p:ph sz="quarter" idx="38"/>
          </p:nvPr>
        </p:nvSpPr>
        <p:spPr>
          <a:xfrm>
            <a:off x="758409" y="2782890"/>
            <a:ext cx="4118868" cy="343693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502702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Year Action Plan">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79533791-52F7-40F6-B230-7BF6C505CCD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2"/>
            <a:ext cx="10058400" cy="6857999"/>
          </a:xfrm>
          <a:prstGeom prst="rect">
            <a:avLst/>
          </a:prstGeom>
        </p:spPr>
      </p:pic>
      <p:sp>
        <p:nvSpPr>
          <p:cNvPr id="3" name="Date Placeholder 2">
            <a:extLst>
              <a:ext uri="{FF2B5EF4-FFF2-40B4-BE49-F238E27FC236}">
                <a16:creationId xmlns="" xmlns:a16="http://schemas.microsoft.com/office/drawing/2014/main" id="{DE68A0C5-BEED-4BC5-ACD5-3F28EDE19EE3}"/>
              </a:ext>
            </a:extLst>
          </p:cNvPr>
          <p:cNvSpPr>
            <a:spLocks noGrp="1"/>
          </p:cNvSpPr>
          <p:nvPr>
            <p:ph type="dt" sz="half" idx="10"/>
          </p:nvPr>
        </p:nvSpPr>
        <p:spPr/>
        <p:txBody>
          <a:bodyPr/>
          <a:lstStyle/>
          <a:p>
            <a:r>
              <a:rPr lang="en-US"/>
              <a:t>8/06/20XX</a:t>
            </a:r>
            <a:endParaRPr lang="en-US" dirty="0"/>
          </a:p>
        </p:txBody>
      </p:sp>
      <p:sp>
        <p:nvSpPr>
          <p:cNvPr id="4" name="Footer Placeholder 3">
            <a:extLst>
              <a:ext uri="{FF2B5EF4-FFF2-40B4-BE49-F238E27FC236}">
                <a16:creationId xmlns="" xmlns:a16="http://schemas.microsoft.com/office/drawing/2014/main" id="{B35EA781-4C22-4390-A03C-CA5DCCB7A2B1}"/>
              </a:ext>
            </a:extLst>
          </p:cNvPr>
          <p:cNvSpPr>
            <a:spLocks noGrp="1"/>
          </p:cNvSpPr>
          <p:nvPr>
            <p:ph type="ftr" sz="quarter" idx="11"/>
          </p:nvPr>
        </p:nvSpPr>
        <p:spPr/>
        <p:txBody>
          <a:bodyPr/>
          <a:lstStyle/>
          <a:p>
            <a:r>
              <a:rPr lang="en-US" dirty="0"/>
              <a:t>PITCH DECK</a:t>
            </a:r>
          </a:p>
        </p:txBody>
      </p:sp>
      <p:sp>
        <p:nvSpPr>
          <p:cNvPr id="5" name="Slide Number Placeholder 4">
            <a:extLst>
              <a:ext uri="{FF2B5EF4-FFF2-40B4-BE49-F238E27FC236}">
                <a16:creationId xmlns="" xmlns:a16="http://schemas.microsoft.com/office/drawing/2014/main" id="{6FE694A4-07AC-48C4-A560-162C1F4ECD49}"/>
              </a:ext>
            </a:extLst>
          </p:cNvPr>
          <p:cNvSpPr>
            <a:spLocks noGrp="1"/>
          </p:cNvSpPr>
          <p:nvPr>
            <p:ph type="sldNum" sz="quarter" idx="12"/>
          </p:nvPr>
        </p:nvSpPr>
        <p:spPr/>
        <p:txBody>
          <a:bodyPr/>
          <a:lstStyle/>
          <a:p>
            <a:fld id="{A402E4C0-AD5E-4E8C-9F21-7CCE474BDCEB}" type="slidenum">
              <a:rPr lang="en-US" smtClean="0"/>
              <a:pPr/>
              <a:t>‹#›</a:t>
            </a:fld>
            <a:endParaRPr lang="en-US" dirty="0"/>
          </a:p>
        </p:txBody>
      </p:sp>
      <p:sp>
        <p:nvSpPr>
          <p:cNvPr id="16" name="Text Placeholder 14">
            <a:extLst>
              <a:ext uri="{FF2B5EF4-FFF2-40B4-BE49-F238E27FC236}">
                <a16:creationId xmlns="" xmlns:a16="http://schemas.microsoft.com/office/drawing/2014/main" id="{2A6B27A0-0449-46AE-A770-EBB281A1A953}"/>
              </a:ext>
            </a:extLst>
          </p:cNvPr>
          <p:cNvSpPr>
            <a:spLocks noGrp="1"/>
          </p:cNvSpPr>
          <p:nvPr>
            <p:ph type="body" sz="quarter" idx="17" hasCustomPrompt="1"/>
          </p:nvPr>
        </p:nvSpPr>
        <p:spPr>
          <a:xfrm>
            <a:off x="1412685" y="3170170"/>
            <a:ext cx="408623" cy="652276"/>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17" name="Text Placeholder 14">
            <a:extLst>
              <a:ext uri="{FF2B5EF4-FFF2-40B4-BE49-F238E27FC236}">
                <a16:creationId xmlns="" xmlns:a16="http://schemas.microsoft.com/office/drawing/2014/main" id="{1E70DE9B-2CDE-44B6-9307-FC12D873CA40}"/>
              </a:ext>
            </a:extLst>
          </p:cNvPr>
          <p:cNvSpPr>
            <a:spLocks noGrp="1"/>
          </p:cNvSpPr>
          <p:nvPr>
            <p:ph type="body" sz="quarter" idx="18" hasCustomPrompt="1"/>
          </p:nvPr>
        </p:nvSpPr>
        <p:spPr>
          <a:xfrm>
            <a:off x="2063953" y="3170170"/>
            <a:ext cx="408623" cy="652276"/>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18" name="Text Placeholder 14">
            <a:extLst>
              <a:ext uri="{FF2B5EF4-FFF2-40B4-BE49-F238E27FC236}">
                <a16:creationId xmlns="" xmlns:a16="http://schemas.microsoft.com/office/drawing/2014/main" id="{123B5183-98F9-43BF-BE37-2AE0A049EA8B}"/>
              </a:ext>
            </a:extLst>
          </p:cNvPr>
          <p:cNvSpPr>
            <a:spLocks noGrp="1"/>
          </p:cNvSpPr>
          <p:nvPr>
            <p:ph type="body" sz="quarter" idx="19" hasCustomPrompt="1"/>
          </p:nvPr>
        </p:nvSpPr>
        <p:spPr>
          <a:xfrm>
            <a:off x="2715220" y="3170170"/>
            <a:ext cx="408623" cy="652276"/>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19" name="Text Placeholder 14">
            <a:extLst>
              <a:ext uri="{FF2B5EF4-FFF2-40B4-BE49-F238E27FC236}">
                <a16:creationId xmlns="" xmlns:a16="http://schemas.microsoft.com/office/drawing/2014/main" id="{49DAB7F1-F6E7-4F92-B252-D9B81196A3A9}"/>
              </a:ext>
            </a:extLst>
          </p:cNvPr>
          <p:cNvSpPr>
            <a:spLocks noGrp="1"/>
          </p:cNvSpPr>
          <p:nvPr>
            <p:ph type="body" sz="quarter" idx="20" hasCustomPrompt="1"/>
          </p:nvPr>
        </p:nvSpPr>
        <p:spPr>
          <a:xfrm>
            <a:off x="3366487" y="3170170"/>
            <a:ext cx="408623" cy="652276"/>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20" name="Text Placeholder 14">
            <a:extLst>
              <a:ext uri="{FF2B5EF4-FFF2-40B4-BE49-F238E27FC236}">
                <a16:creationId xmlns="" xmlns:a16="http://schemas.microsoft.com/office/drawing/2014/main" id="{4037F0E4-C57B-4033-B973-C69A03D97024}"/>
              </a:ext>
            </a:extLst>
          </p:cNvPr>
          <p:cNvSpPr>
            <a:spLocks noGrp="1"/>
          </p:cNvSpPr>
          <p:nvPr>
            <p:ph type="body" sz="quarter" idx="21" hasCustomPrompt="1"/>
          </p:nvPr>
        </p:nvSpPr>
        <p:spPr>
          <a:xfrm>
            <a:off x="3968916" y="3170170"/>
            <a:ext cx="507631" cy="652276"/>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21" name="Text Placeholder 14">
            <a:extLst>
              <a:ext uri="{FF2B5EF4-FFF2-40B4-BE49-F238E27FC236}">
                <a16:creationId xmlns="" xmlns:a16="http://schemas.microsoft.com/office/drawing/2014/main" id="{85DAD742-736F-42D3-99FC-6046CF57A7A3}"/>
              </a:ext>
            </a:extLst>
          </p:cNvPr>
          <p:cNvSpPr>
            <a:spLocks noGrp="1"/>
          </p:cNvSpPr>
          <p:nvPr>
            <p:ph type="body" sz="quarter" idx="22" hasCustomPrompt="1"/>
          </p:nvPr>
        </p:nvSpPr>
        <p:spPr>
          <a:xfrm>
            <a:off x="4669022" y="3170170"/>
            <a:ext cx="408623" cy="652276"/>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22" name="Text Placeholder 14">
            <a:extLst>
              <a:ext uri="{FF2B5EF4-FFF2-40B4-BE49-F238E27FC236}">
                <a16:creationId xmlns="" xmlns:a16="http://schemas.microsoft.com/office/drawing/2014/main" id="{53EC6732-F61D-431C-88C9-BAA5039B6BB6}"/>
              </a:ext>
            </a:extLst>
          </p:cNvPr>
          <p:cNvSpPr>
            <a:spLocks noGrp="1"/>
          </p:cNvSpPr>
          <p:nvPr>
            <p:ph type="body" sz="quarter" idx="23" hasCustomPrompt="1"/>
          </p:nvPr>
        </p:nvSpPr>
        <p:spPr>
          <a:xfrm>
            <a:off x="5320289" y="3170170"/>
            <a:ext cx="408623" cy="652276"/>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23" name="Text Placeholder 14">
            <a:extLst>
              <a:ext uri="{FF2B5EF4-FFF2-40B4-BE49-F238E27FC236}">
                <a16:creationId xmlns="" xmlns:a16="http://schemas.microsoft.com/office/drawing/2014/main" id="{B8218F9A-C149-4D30-8437-B9D8C0DAF1D1}"/>
              </a:ext>
            </a:extLst>
          </p:cNvPr>
          <p:cNvSpPr>
            <a:spLocks noGrp="1"/>
          </p:cNvSpPr>
          <p:nvPr>
            <p:ph type="body" sz="quarter" idx="24" hasCustomPrompt="1"/>
          </p:nvPr>
        </p:nvSpPr>
        <p:spPr>
          <a:xfrm>
            <a:off x="5971557" y="3170170"/>
            <a:ext cx="408623" cy="652276"/>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24" name="Text Placeholder 14">
            <a:extLst>
              <a:ext uri="{FF2B5EF4-FFF2-40B4-BE49-F238E27FC236}">
                <a16:creationId xmlns="" xmlns:a16="http://schemas.microsoft.com/office/drawing/2014/main" id="{BCA166BB-F293-4289-B0EB-57580EC9608B}"/>
              </a:ext>
            </a:extLst>
          </p:cNvPr>
          <p:cNvSpPr>
            <a:spLocks noGrp="1"/>
          </p:cNvSpPr>
          <p:nvPr>
            <p:ph type="body" sz="quarter" idx="25" hasCustomPrompt="1"/>
          </p:nvPr>
        </p:nvSpPr>
        <p:spPr>
          <a:xfrm>
            <a:off x="6622824" y="3170170"/>
            <a:ext cx="408623" cy="652276"/>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25" name="Text Placeholder 14">
            <a:extLst>
              <a:ext uri="{FF2B5EF4-FFF2-40B4-BE49-F238E27FC236}">
                <a16:creationId xmlns="" xmlns:a16="http://schemas.microsoft.com/office/drawing/2014/main" id="{77397369-CCB5-450E-8FD1-46B3B54F6B89}"/>
              </a:ext>
            </a:extLst>
          </p:cNvPr>
          <p:cNvSpPr>
            <a:spLocks noGrp="1"/>
          </p:cNvSpPr>
          <p:nvPr>
            <p:ph type="body" sz="quarter" idx="26" hasCustomPrompt="1"/>
          </p:nvPr>
        </p:nvSpPr>
        <p:spPr>
          <a:xfrm>
            <a:off x="7274092" y="3170170"/>
            <a:ext cx="408623" cy="652276"/>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26" name="Text Placeholder 14">
            <a:extLst>
              <a:ext uri="{FF2B5EF4-FFF2-40B4-BE49-F238E27FC236}">
                <a16:creationId xmlns="" xmlns:a16="http://schemas.microsoft.com/office/drawing/2014/main" id="{78252082-BCF2-4955-B695-35F48EF76FD9}"/>
              </a:ext>
            </a:extLst>
          </p:cNvPr>
          <p:cNvSpPr>
            <a:spLocks noGrp="1"/>
          </p:cNvSpPr>
          <p:nvPr>
            <p:ph type="body" sz="quarter" idx="27" hasCustomPrompt="1"/>
          </p:nvPr>
        </p:nvSpPr>
        <p:spPr>
          <a:xfrm>
            <a:off x="7925359" y="3170170"/>
            <a:ext cx="408623" cy="652276"/>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27" name="Text Placeholder 14">
            <a:extLst>
              <a:ext uri="{FF2B5EF4-FFF2-40B4-BE49-F238E27FC236}">
                <a16:creationId xmlns="" xmlns:a16="http://schemas.microsoft.com/office/drawing/2014/main" id="{AF998D11-3FAA-4712-8C34-404C1BDCECBD}"/>
              </a:ext>
            </a:extLst>
          </p:cNvPr>
          <p:cNvSpPr>
            <a:spLocks noGrp="1"/>
          </p:cNvSpPr>
          <p:nvPr>
            <p:ph type="body" sz="quarter" idx="28" hasCustomPrompt="1"/>
          </p:nvPr>
        </p:nvSpPr>
        <p:spPr>
          <a:xfrm>
            <a:off x="8576623" y="3170170"/>
            <a:ext cx="408623" cy="652276"/>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28" name="Text Placeholder 14">
            <a:extLst>
              <a:ext uri="{FF2B5EF4-FFF2-40B4-BE49-F238E27FC236}">
                <a16:creationId xmlns="" xmlns:a16="http://schemas.microsoft.com/office/drawing/2014/main" id="{2AA33C54-3898-452E-979F-F1B5853E737C}"/>
              </a:ext>
            </a:extLst>
          </p:cNvPr>
          <p:cNvSpPr>
            <a:spLocks noGrp="1"/>
          </p:cNvSpPr>
          <p:nvPr>
            <p:ph type="body" sz="quarter" idx="29" hasCustomPrompt="1"/>
          </p:nvPr>
        </p:nvSpPr>
        <p:spPr>
          <a:xfrm>
            <a:off x="1412685" y="4871997"/>
            <a:ext cx="408623" cy="652272"/>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29" name="Text Placeholder 14">
            <a:extLst>
              <a:ext uri="{FF2B5EF4-FFF2-40B4-BE49-F238E27FC236}">
                <a16:creationId xmlns="" xmlns:a16="http://schemas.microsoft.com/office/drawing/2014/main" id="{0569AA0A-65D1-4456-9A14-327E6CE6DF6A}"/>
              </a:ext>
            </a:extLst>
          </p:cNvPr>
          <p:cNvSpPr>
            <a:spLocks noGrp="1"/>
          </p:cNvSpPr>
          <p:nvPr>
            <p:ph type="body" sz="quarter" idx="30" hasCustomPrompt="1"/>
          </p:nvPr>
        </p:nvSpPr>
        <p:spPr>
          <a:xfrm>
            <a:off x="2063953" y="4871997"/>
            <a:ext cx="408623" cy="652272"/>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30" name="Text Placeholder 14">
            <a:extLst>
              <a:ext uri="{FF2B5EF4-FFF2-40B4-BE49-F238E27FC236}">
                <a16:creationId xmlns="" xmlns:a16="http://schemas.microsoft.com/office/drawing/2014/main" id="{028EB91C-9303-4EB3-886A-E5DA884A80FD}"/>
              </a:ext>
            </a:extLst>
          </p:cNvPr>
          <p:cNvSpPr>
            <a:spLocks noGrp="1"/>
          </p:cNvSpPr>
          <p:nvPr>
            <p:ph type="body" sz="quarter" idx="31" hasCustomPrompt="1"/>
          </p:nvPr>
        </p:nvSpPr>
        <p:spPr>
          <a:xfrm>
            <a:off x="2715220" y="4871997"/>
            <a:ext cx="408623" cy="652272"/>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31" name="Text Placeholder 14">
            <a:extLst>
              <a:ext uri="{FF2B5EF4-FFF2-40B4-BE49-F238E27FC236}">
                <a16:creationId xmlns="" xmlns:a16="http://schemas.microsoft.com/office/drawing/2014/main" id="{4A47908B-3F69-4786-9C40-C12392133F05}"/>
              </a:ext>
            </a:extLst>
          </p:cNvPr>
          <p:cNvSpPr>
            <a:spLocks noGrp="1"/>
          </p:cNvSpPr>
          <p:nvPr>
            <p:ph type="body" sz="quarter" idx="32" hasCustomPrompt="1"/>
          </p:nvPr>
        </p:nvSpPr>
        <p:spPr>
          <a:xfrm>
            <a:off x="3366487" y="4871997"/>
            <a:ext cx="408623" cy="652272"/>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32" name="Text Placeholder 14">
            <a:extLst>
              <a:ext uri="{FF2B5EF4-FFF2-40B4-BE49-F238E27FC236}">
                <a16:creationId xmlns="" xmlns:a16="http://schemas.microsoft.com/office/drawing/2014/main" id="{378EEBEC-FDBD-4D14-ADCA-4C72B269E993}"/>
              </a:ext>
            </a:extLst>
          </p:cNvPr>
          <p:cNvSpPr>
            <a:spLocks noGrp="1"/>
          </p:cNvSpPr>
          <p:nvPr>
            <p:ph type="body" sz="quarter" idx="33" hasCustomPrompt="1"/>
          </p:nvPr>
        </p:nvSpPr>
        <p:spPr>
          <a:xfrm>
            <a:off x="3968916" y="4871997"/>
            <a:ext cx="507631" cy="652272"/>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33" name="Text Placeholder 14">
            <a:extLst>
              <a:ext uri="{FF2B5EF4-FFF2-40B4-BE49-F238E27FC236}">
                <a16:creationId xmlns="" xmlns:a16="http://schemas.microsoft.com/office/drawing/2014/main" id="{044989A5-8040-43C0-BE05-6A79C3BE6378}"/>
              </a:ext>
            </a:extLst>
          </p:cNvPr>
          <p:cNvSpPr>
            <a:spLocks noGrp="1"/>
          </p:cNvSpPr>
          <p:nvPr>
            <p:ph type="body" sz="quarter" idx="34" hasCustomPrompt="1"/>
          </p:nvPr>
        </p:nvSpPr>
        <p:spPr>
          <a:xfrm>
            <a:off x="4669022" y="4871997"/>
            <a:ext cx="408623" cy="652272"/>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34" name="Text Placeholder 14">
            <a:extLst>
              <a:ext uri="{FF2B5EF4-FFF2-40B4-BE49-F238E27FC236}">
                <a16:creationId xmlns="" xmlns:a16="http://schemas.microsoft.com/office/drawing/2014/main" id="{52581A3A-F479-4780-81BE-CCBCF398141A}"/>
              </a:ext>
            </a:extLst>
          </p:cNvPr>
          <p:cNvSpPr>
            <a:spLocks noGrp="1"/>
          </p:cNvSpPr>
          <p:nvPr>
            <p:ph type="body" sz="quarter" idx="35" hasCustomPrompt="1"/>
          </p:nvPr>
        </p:nvSpPr>
        <p:spPr>
          <a:xfrm>
            <a:off x="5320289" y="4871997"/>
            <a:ext cx="408623" cy="652272"/>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35" name="Text Placeholder 14">
            <a:extLst>
              <a:ext uri="{FF2B5EF4-FFF2-40B4-BE49-F238E27FC236}">
                <a16:creationId xmlns="" xmlns:a16="http://schemas.microsoft.com/office/drawing/2014/main" id="{3D361DBA-153A-4846-BDA4-CC63FF94744D}"/>
              </a:ext>
            </a:extLst>
          </p:cNvPr>
          <p:cNvSpPr>
            <a:spLocks noGrp="1"/>
          </p:cNvSpPr>
          <p:nvPr>
            <p:ph type="body" sz="quarter" idx="36" hasCustomPrompt="1"/>
          </p:nvPr>
        </p:nvSpPr>
        <p:spPr>
          <a:xfrm>
            <a:off x="5971557" y="4871997"/>
            <a:ext cx="408623" cy="652272"/>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36" name="Text Placeholder 14">
            <a:extLst>
              <a:ext uri="{FF2B5EF4-FFF2-40B4-BE49-F238E27FC236}">
                <a16:creationId xmlns="" xmlns:a16="http://schemas.microsoft.com/office/drawing/2014/main" id="{78FB324E-EE00-4CC5-9F81-5EF71F305031}"/>
              </a:ext>
            </a:extLst>
          </p:cNvPr>
          <p:cNvSpPr>
            <a:spLocks noGrp="1"/>
          </p:cNvSpPr>
          <p:nvPr>
            <p:ph type="body" sz="quarter" idx="37" hasCustomPrompt="1"/>
          </p:nvPr>
        </p:nvSpPr>
        <p:spPr>
          <a:xfrm>
            <a:off x="6622824" y="4871997"/>
            <a:ext cx="408623" cy="652272"/>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37" name="Text Placeholder 14">
            <a:extLst>
              <a:ext uri="{FF2B5EF4-FFF2-40B4-BE49-F238E27FC236}">
                <a16:creationId xmlns="" xmlns:a16="http://schemas.microsoft.com/office/drawing/2014/main" id="{78AA454F-F92D-4844-92A6-A3FEDD88B302}"/>
              </a:ext>
            </a:extLst>
          </p:cNvPr>
          <p:cNvSpPr>
            <a:spLocks noGrp="1"/>
          </p:cNvSpPr>
          <p:nvPr>
            <p:ph type="body" sz="quarter" idx="38" hasCustomPrompt="1"/>
          </p:nvPr>
        </p:nvSpPr>
        <p:spPr>
          <a:xfrm>
            <a:off x="7274092" y="4871997"/>
            <a:ext cx="408623" cy="652272"/>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38" name="Text Placeholder 14">
            <a:extLst>
              <a:ext uri="{FF2B5EF4-FFF2-40B4-BE49-F238E27FC236}">
                <a16:creationId xmlns="" xmlns:a16="http://schemas.microsoft.com/office/drawing/2014/main" id="{651BCA7B-5BF4-4A0F-95C1-2014315E80B1}"/>
              </a:ext>
            </a:extLst>
          </p:cNvPr>
          <p:cNvSpPr>
            <a:spLocks noGrp="1"/>
          </p:cNvSpPr>
          <p:nvPr>
            <p:ph type="body" sz="quarter" idx="39" hasCustomPrompt="1"/>
          </p:nvPr>
        </p:nvSpPr>
        <p:spPr>
          <a:xfrm>
            <a:off x="7925359" y="4871997"/>
            <a:ext cx="408623" cy="652272"/>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39" name="Text Placeholder 14">
            <a:extLst>
              <a:ext uri="{FF2B5EF4-FFF2-40B4-BE49-F238E27FC236}">
                <a16:creationId xmlns="" xmlns:a16="http://schemas.microsoft.com/office/drawing/2014/main" id="{7E3F41F1-0E06-45ED-894F-7F38510C2728}"/>
              </a:ext>
            </a:extLst>
          </p:cNvPr>
          <p:cNvSpPr>
            <a:spLocks noGrp="1"/>
          </p:cNvSpPr>
          <p:nvPr>
            <p:ph type="body" sz="quarter" idx="40" hasCustomPrompt="1"/>
          </p:nvPr>
        </p:nvSpPr>
        <p:spPr>
          <a:xfrm>
            <a:off x="8576623" y="4871997"/>
            <a:ext cx="408623" cy="652272"/>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52" name="Text Placeholder 14">
            <a:extLst>
              <a:ext uri="{FF2B5EF4-FFF2-40B4-BE49-F238E27FC236}">
                <a16:creationId xmlns="" xmlns:a16="http://schemas.microsoft.com/office/drawing/2014/main" id="{C02572F8-1812-49D5-B24A-088659DE9FC7}"/>
              </a:ext>
            </a:extLst>
          </p:cNvPr>
          <p:cNvSpPr>
            <a:spLocks noGrp="1"/>
          </p:cNvSpPr>
          <p:nvPr>
            <p:ph type="body" sz="quarter" idx="41" hasCustomPrompt="1"/>
          </p:nvPr>
        </p:nvSpPr>
        <p:spPr>
          <a:xfrm>
            <a:off x="539363" y="2763180"/>
            <a:ext cx="842326" cy="501726"/>
          </a:xfrm>
          <a:prstGeom prst="rect">
            <a:avLst/>
          </a:prstGeom>
        </p:spPr>
        <p:txBody>
          <a:bodyPr anchor="ctr">
            <a:noAutofit/>
          </a:bodyPr>
          <a:lstStyle>
            <a:lvl1pPr marL="0" indent="0" algn="ctr">
              <a:buNone/>
              <a:defRPr sz="1600" cap="all" spc="100" baseline="0">
                <a:solidFill>
                  <a:schemeClr val="bg1"/>
                </a:solidFill>
                <a:latin typeface="+mj-lt"/>
              </a:defRPr>
            </a:lvl1pPr>
          </a:lstStyle>
          <a:p>
            <a:pPr lvl="0"/>
            <a:r>
              <a:rPr lang="en-US"/>
              <a:t>Add year</a:t>
            </a:r>
          </a:p>
        </p:txBody>
      </p:sp>
      <p:sp>
        <p:nvSpPr>
          <p:cNvPr id="53" name="Text Placeholder 14">
            <a:extLst>
              <a:ext uri="{FF2B5EF4-FFF2-40B4-BE49-F238E27FC236}">
                <a16:creationId xmlns="" xmlns:a16="http://schemas.microsoft.com/office/drawing/2014/main" id="{453EA1A1-A67D-4132-9EA0-584E8FA796C3}"/>
              </a:ext>
            </a:extLst>
          </p:cNvPr>
          <p:cNvSpPr>
            <a:spLocks noGrp="1"/>
          </p:cNvSpPr>
          <p:nvPr>
            <p:ph type="body" sz="quarter" idx="42" hasCustomPrompt="1"/>
          </p:nvPr>
        </p:nvSpPr>
        <p:spPr>
          <a:xfrm>
            <a:off x="539363" y="4449967"/>
            <a:ext cx="842326" cy="501726"/>
          </a:xfrm>
          <a:prstGeom prst="rect">
            <a:avLst/>
          </a:prstGeom>
        </p:spPr>
        <p:txBody>
          <a:bodyPr anchor="ctr">
            <a:noAutofit/>
          </a:bodyPr>
          <a:lstStyle>
            <a:lvl1pPr marL="0" indent="0" algn="ctr">
              <a:buNone/>
              <a:defRPr sz="1600" cap="all" spc="100" baseline="0">
                <a:solidFill>
                  <a:schemeClr val="bg1"/>
                </a:solidFill>
                <a:latin typeface="+mj-lt"/>
              </a:defRPr>
            </a:lvl1pPr>
          </a:lstStyle>
          <a:p>
            <a:pPr lvl="0"/>
            <a:r>
              <a:rPr lang="en-US"/>
              <a:t>Add year</a:t>
            </a:r>
          </a:p>
        </p:txBody>
      </p:sp>
      <p:sp>
        <p:nvSpPr>
          <p:cNvPr id="54" name="Text Placeholder 14">
            <a:extLst>
              <a:ext uri="{FF2B5EF4-FFF2-40B4-BE49-F238E27FC236}">
                <a16:creationId xmlns="" xmlns:a16="http://schemas.microsoft.com/office/drawing/2014/main" id="{658BFCC4-C261-4874-8195-FDA3C5001E05}"/>
              </a:ext>
            </a:extLst>
          </p:cNvPr>
          <p:cNvSpPr>
            <a:spLocks noGrp="1"/>
          </p:cNvSpPr>
          <p:nvPr>
            <p:ph type="body" sz="quarter" idx="43" hasCustomPrompt="1"/>
          </p:nvPr>
        </p:nvSpPr>
        <p:spPr>
          <a:xfrm>
            <a:off x="1674228" y="2071322"/>
            <a:ext cx="1188072" cy="598827"/>
          </a:xfrm>
          <a:prstGeom prst="rect">
            <a:avLst/>
          </a:prstGeom>
        </p:spPr>
        <p:txBody>
          <a:bodyPr anchor="b"/>
          <a:lstStyle>
            <a:lvl1pPr marL="0" indent="0" algn="ctr">
              <a:lnSpc>
                <a:spcPct val="100000"/>
              </a:lnSpc>
              <a:spcBef>
                <a:spcPts val="0"/>
              </a:spcBef>
              <a:buNone/>
              <a:defRPr sz="1400" cap="none" spc="100" baseline="0">
                <a:solidFill>
                  <a:schemeClr val="bg1"/>
                </a:solidFill>
                <a:latin typeface="+mn-lt"/>
              </a:defRPr>
            </a:lvl1pPr>
          </a:lstStyle>
          <a:p>
            <a:pPr lvl="0"/>
            <a:r>
              <a:rPr lang="en-US"/>
              <a:t>Click to add text</a:t>
            </a:r>
          </a:p>
        </p:txBody>
      </p:sp>
      <p:sp>
        <p:nvSpPr>
          <p:cNvPr id="55" name="Text Placeholder 14">
            <a:extLst>
              <a:ext uri="{FF2B5EF4-FFF2-40B4-BE49-F238E27FC236}">
                <a16:creationId xmlns="" xmlns:a16="http://schemas.microsoft.com/office/drawing/2014/main" id="{158708C7-ABA0-43E5-BB89-A1B7B2C45233}"/>
              </a:ext>
            </a:extLst>
          </p:cNvPr>
          <p:cNvSpPr>
            <a:spLocks noGrp="1"/>
          </p:cNvSpPr>
          <p:nvPr>
            <p:ph type="body" sz="quarter" idx="44" hasCustomPrompt="1"/>
          </p:nvPr>
        </p:nvSpPr>
        <p:spPr>
          <a:xfrm>
            <a:off x="3628031" y="2071322"/>
            <a:ext cx="1188072" cy="598827"/>
          </a:xfrm>
          <a:prstGeom prst="rect">
            <a:avLst/>
          </a:prstGeom>
        </p:spPr>
        <p:txBody>
          <a:bodyPr anchor="b"/>
          <a:lstStyle>
            <a:lvl1pPr marL="0" indent="0" algn="ctr">
              <a:lnSpc>
                <a:spcPct val="100000"/>
              </a:lnSpc>
              <a:spcBef>
                <a:spcPts val="0"/>
              </a:spcBef>
              <a:buNone/>
              <a:defRPr sz="1400" cap="none" spc="100" baseline="0">
                <a:solidFill>
                  <a:schemeClr val="bg1"/>
                </a:solidFill>
                <a:latin typeface="+mn-lt"/>
              </a:defRPr>
            </a:lvl1pPr>
          </a:lstStyle>
          <a:p>
            <a:pPr lvl="0"/>
            <a:r>
              <a:rPr lang="en-US"/>
              <a:t>Click to add text</a:t>
            </a:r>
          </a:p>
        </p:txBody>
      </p:sp>
      <p:sp>
        <p:nvSpPr>
          <p:cNvPr id="56" name="Text Placeholder 14">
            <a:extLst>
              <a:ext uri="{FF2B5EF4-FFF2-40B4-BE49-F238E27FC236}">
                <a16:creationId xmlns="" xmlns:a16="http://schemas.microsoft.com/office/drawing/2014/main" id="{2AE59213-95B1-4597-AD8C-D55D96D561EA}"/>
              </a:ext>
            </a:extLst>
          </p:cNvPr>
          <p:cNvSpPr>
            <a:spLocks noGrp="1"/>
          </p:cNvSpPr>
          <p:nvPr>
            <p:ph type="body" sz="quarter" idx="45" hasCustomPrompt="1"/>
          </p:nvPr>
        </p:nvSpPr>
        <p:spPr>
          <a:xfrm>
            <a:off x="6884367" y="2071322"/>
            <a:ext cx="1188072" cy="598827"/>
          </a:xfrm>
          <a:prstGeom prst="rect">
            <a:avLst/>
          </a:prstGeom>
        </p:spPr>
        <p:txBody>
          <a:bodyPr anchor="b"/>
          <a:lstStyle>
            <a:lvl1pPr marL="0" indent="0" algn="ctr">
              <a:lnSpc>
                <a:spcPct val="100000"/>
              </a:lnSpc>
              <a:spcBef>
                <a:spcPts val="0"/>
              </a:spcBef>
              <a:buNone/>
              <a:defRPr sz="1400" cap="none" spc="100" baseline="0">
                <a:solidFill>
                  <a:schemeClr val="bg1"/>
                </a:solidFill>
                <a:latin typeface="+mn-lt"/>
              </a:defRPr>
            </a:lvl1pPr>
          </a:lstStyle>
          <a:p>
            <a:pPr lvl="0"/>
            <a:r>
              <a:rPr lang="en-US"/>
              <a:t>Click to add text</a:t>
            </a:r>
          </a:p>
        </p:txBody>
      </p:sp>
      <p:sp>
        <p:nvSpPr>
          <p:cNvPr id="57" name="Text Placeholder 14">
            <a:extLst>
              <a:ext uri="{FF2B5EF4-FFF2-40B4-BE49-F238E27FC236}">
                <a16:creationId xmlns="" xmlns:a16="http://schemas.microsoft.com/office/drawing/2014/main" id="{2B9A460E-592F-41EA-9F9C-8953AFAC2236}"/>
              </a:ext>
            </a:extLst>
          </p:cNvPr>
          <p:cNvSpPr>
            <a:spLocks noGrp="1"/>
          </p:cNvSpPr>
          <p:nvPr>
            <p:ph type="body" sz="quarter" idx="46" hasCustomPrompt="1"/>
          </p:nvPr>
        </p:nvSpPr>
        <p:spPr>
          <a:xfrm>
            <a:off x="1674228" y="3862599"/>
            <a:ext cx="1188072" cy="549318"/>
          </a:xfrm>
          <a:prstGeom prst="rect">
            <a:avLst/>
          </a:prstGeom>
        </p:spPr>
        <p:txBody>
          <a:bodyPr anchor="b"/>
          <a:lstStyle>
            <a:lvl1pPr marL="0" indent="0" algn="ctr">
              <a:lnSpc>
                <a:spcPct val="100000"/>
              </a:lnSpc>
              <a:spcBef>
                <a:spcPts val="0"/>
              </a:spcBef>
              <a:buNone/>
              <a:defRPr sz="1400" cap="none" spc="100" baseline="0">
                <a:solidFill>
                  <a:schemeClr val="bg1"/>
                </a:solidFill>
                <a:latin typeface="+mn-lt"/>
              </a:defRPr>
            </a:lvl1pPr>
          </a:lstStyle>
          <a:p>
            <a:pPr lvl="0"/>
            <a:r>
              <a:rPr lang="en-US"/>
              <a:t>Click to add text</a:t>
            </a:r>
          </a:p>
        </p:txBody>
      </p:sp>
      <p:sp>
        <p:nvSpPr>
          <p:cNvPr id="58" name="Text Placeholder 14">
            <a:extLst>
              <a:ext uri="{FF2B5EF4-FFF2-40B4-BE49-F238E27FC236}">
                <a16:creationId xmlns="" xmlns:a16="http://schemas.microsoft.com/office/drawing/2014/main" id="{3065B3A8-F99B-47E6-B517-D93AC0FC4501}"/>
              </a:ext>
            </a:extLst>
          </p:cNvPr>
          <p:cNvSpPr>
            <a:spLocks noGrp="1"/>
          </p:cNvSpPr>
          <p:nvPr>
            <p:ph type="body" sz="quarter" idx="47" hasCustomPrompt="1"/>
          </p:nvPr>
        </p:nvSpPr>
        <p:spPr>
          <a:xfrm>
            <a:off x="4930566" y="3862599"/>
            <a:ext cx="1188072" cy="549318"/>
          </a:xfrm>
          <a:prstGeom prst="rect">
            <a:avLst/>
          </a:prstGeom>
        </p:spPr>
        <p:txBody>
          <a:bodyPr anchor="b"/>
          <a:lstStyle>
            <a:lvl1pPr marL="0" indent="0" algn="ctr">
              <a:lnSpc>
                <a:spcPct val="100000"/>
              </a:lnSpc>
              <a:spcBef>
                <a:spcPts val="0"/>
              </a:spcBef>
              <a:buNone/>
              <a:defRPr sz="1400" b="1" cap="none" spc="100" baseline="0">
                <a:solidFill>
                  <a:schemeClr val="accent6"/>
                </a:solidFill>
                <a:latin typeface="+mn-lt"/>
              </a:defRPr>
            </a:lvl1pPr>
          </a:lstStyle>
          <a:p>
            <a:pPr lvl="0"/>
            <a:r>
              <a:rPr lang="en-US"/>
              <a:t>Click to add text</a:t>
            </a:r>
          </a:p>
        </p:txBody>
      </p:sp>
      <p:sp>
        <p:nvSpPr>
          <p:cNvPr id="59" name="Text Placeholder 14">
            <a:extLst>
              <a:ext uri="{FF2B5EF4-FFF2-40B4-BE49-F238E27FC236}">
                <a16:creationId xmlns="" xmlns:a16="http://schemas.microsoft.com/office/drawing/2014/main" id="{B2187073-BC0A-4137-A204-D35C44CD7F87}"/>
              </a:ext>
            </a:extLst>
          </p:cNvPr>
          <p:cNvSpPr>
            <a:spLocks noGrp="1"/>
          </p:cNvSpPr>
          <p:nvPr>
            <p:ph type="body" sz="quarter" idx="48" hasCustomPrompt="1"/>
          </p:nvPr>
        </p:nvSpPr>
        <p:spPr>
          <a:xfrm>
            <a:off x="8186902" y="3862599"/>
            <a:ext cx="1188072" cy="549318"/>
          </a:xfrm>
          <a:prstGeom prst="rect">
            <a:avLst/>
          </a:prstGeom>
        </p:spPr>
        <p:txBody>
          <a:bodyPr anchor="b"/>
          <a:lstStyle>
            <a:lvl1pPr marL="0" indent="0" algn="ctr">
              <a:lnSpc>
                <a:spcPct val="100000"/>
              </a:lnSpc>
              <a:spcBef>
                <a:spcPts val="0"/>
              </a:spcBef>
              <a:buNone/>
              <a:defRPr sz="1400" cap="none" spc="100" baseline="0">
                <a:solidFill>
                  <a:schemeClr val="bg1"/>
                </a:solidFill>
                <a:latin typeface="+mn-lt"/>
              </a:defRPr>
            </a:lvl1pPr>
          </a:lstStyle>
          <a:p>
            <a:pPr lvl="0"/>
            <a:r>
              <a:rPr lang="en-US"/>
              <a:t>Click to add text</a:t>
            </a:r>
          </a:p>
        </p:txBody>
      </p:sp>
      <p:sp>
        <p:nvSpPr>
          <p:cNvPr id="40" name="Title 1">
            <a:extLst>
              <a:ext uri="{FF2B5EF4-FFF2-40B4-BE49-F238E27FC236}">
                <a16:creationId xmlns="" xmlns:a16="http://schemas.microsoft.com/office/drawing/2014/main" id="{35F35AF6-FBA2-4CA2-8A1F-2C977E6C9754}"/>
              </a:ext>
            </a:extLst>
          </p:cNvPr>
          <p:cNvSpPr>
            <a:spLocks noGrp="1"/>
          </p:cNvSpPr>
          <p:nvPr>
            <p:ph type="title" hasCustomPrompt="1"/>
          </p:nvPr>
        </p:nvSpPr>
        <p:spPr>
          <a:xfrm>
            <a:off x="2022517" y="989042"/>
            <a:ext cx="6012408" cy="630936"/>
          </a:xfrm>
        </p:spPr>
        <p:txBody>
          <a:bodyPr anchor="t">
            <a:noAutofit/>
          </a:bodyPr>
          <a:lstStyle>
            <a:lvl1pPr algn="ctr">
              <a:lnSpc>
                <a:spcPct val="125000"/>
              </a:lnSpc>
              <a:defRPr sz="2800">
                <a:ln w="19050">
                  <a:solidFill>
                    <a:schemeClr val="bg1"/>
                  </a:solidFill>
                </a:ln>
              </a:defRPr>
            </a:lvl1pPr>
          </a:lstStyle>
          <a:p>
            <a:r>
              <a:rPr lang="en-US" dirty="0"/>
              <a:t>Click to add title</a:t>
            </a:r>
          </a:p>
        </p:txBody>
      </p:sp>
    </p:spTree>
    <p:extLst>
      <p:ext uri="{BB962C8B-B14F-4D97-AF65-F5344CB8AC3E}">
        <p14:creationId xmlns:p14="http://schemas.microsoft.com/office/powerpoint/2010/main" val="15582165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inancials">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75C89BE0-E34D-48FA-8ED2-CA69BFBC4FB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2"/>
            <a:ext cx="10058400" cy="6857999"/>
          </a:xfrm>
          <a:prstGeom prst="rect">
            <a:avLst/>
          </a:prstGeom>
        </p:spPr>
      </p:pic>
      <p:sp>
        <p:nvSpPr>
          <p:cNvPr id="13" name="Picture Placeholder 7">
            <a:extLst>
              <a:ext uri="{FF2B5EF4-FFF2-40B4-BE49-F238E27FC236}">
                <a16:creationId xmlns="" xmlns:a16="http://schemas.microsoft.com/office/drawing/2014/main" id="{AB20A778-FBFD-4ED2-8E9B-6645F59A4D16}"/>
              </a:ext>
            </a:extLst>
          </p:cNvPr>
          <p:cNvSpPr>
            <a:spLocks noGrp="1"/>
          </p:cNvSpPr>
          <p:nvPr>
            <p:ph type="pic" sz="quarter" idx="14" hasCustomPrompt="1"/>
          </p:nvPr>
        </p:nvSpPr>
        <p:spPr>
          <a:xfrm>
            <a:off x="5923279" y="0"/>
            <a:ext cx="4135121" cy="6867376"/>
          </a:xfrm>
        </p:spPr>
        <p:txBody>
          <a:bodyPr/>
          <a:lstStyle>
            <a:lvl1pPr marL="0" indent="0" algn="ctr">
              <a:buNone/>
              <a:defRPr>
                <a:solidFill>
                  <a:schemeClr val="bg1"/>
                </a:solidFill>
              </a:defRPr>
            </a:lvl1pPr>
          </a:lstStyle>
          <a:p>
            <a:r>
              <a:rPr lang="en-US" dirty="0"/>
              <a:t>Click to add photo</a:t>
            </a:r>
          </a:p>
        </p:txBody>
      </p:sp>
      <p:sp>
        <p:nvSpPr>
          <p:cNvPr id="8" name="Picture Placeholder 7">
            <a:extLst>
              <a:ext uri="{FF2B5EF4-FFF2-40B4-BE49-F238E27FC236}">
                <a16:creationId xmlns="" xmlns:a16="http://schemas.microsoft.com/office/drawing/2014/main" id="{3B12CF59-4802-4969-8645-8E2014DF0AB6}"/>
              </a:ext>
            </a:extLst>
          </p:cNvPr>
          <p:cNvSpPr>
            <a:spLocks noGrp="1"/>
          </p:cNvSpPr>
          <p:nvPr>
            <p:ph type="pic" sz="quarter" idx="13" hasCustomPrompt="1"/>
          </p:nvPr>
        </p:nvSpPr>
        <p:spPr>
          <a:xfrm>
            <a:off x="5923279" y="0"/>
            <a:ext cx="4135120" cy="6867376"/>
          </a:xfrm>
        </p:spPr>
        <p:txBody>
          <a:bodyPr/>
          <a:lstStyle>
            <a:lvl1pPr marL="0" indent="0" algn="ctr">
              <a:buNone/>
              <a:defRPr>
                <a:solidFill>
                  <a:schemeClr val="bg1"/>
                </a:solidFill>
              </a:defRPr>
            </a:lvl1pPr>
          </a:lstStyle>
          <a:p>
            <a:r>
              <a:rPr lang="en-US" dirty="0"/>
              <a:t>Click to add photo</a:t>
            </a:r>
          </a:p>
        </p:txBody>
      </p:sp>
      <p:sp>
        <p:nvSpPr>
          <p:cNvPr id="3" name="Date Placeholder 2">
            <a:extLst>
              <a:ext uri="{FF2B5EF4-FFF2-40B4-BE49-F238E27FC236}">
                <a16:creationId xmlns="" xmlns:a16="http://schemas.microsoft.com/office/drawing/2014/main" id="{523CB959-A5D6-4887-9B77-916F0EA10660}"/>
              </a:ext>
            </a:extLst>
          </p:cNvPr>
          <p:cNvSpPr>
            <a:spLocks noGrp="1"/>
          </p:cNvSpPr>
          <p:nvPr>
            <p:ph type="dt" sz="half" idx="10"/>
          </p:nvPr>
        </p:nvSpPr>
        <p:spPr/>
        <p:txBody>
          <a:bodyPr/>
          <a:lstStyle/>
          <a:p>
            <a:r>
              <a:rPr lang="en-US"/>
              <a:t>8/06/20XX</a:t>
            </a:r>
            <a:endParaRPr lang="en-US" dirty="0"/>
          </a:p>
        </p:txBody>
      </p:sp>
      <p:sp>
        <p:nvSpPr>
          <p:cNvPr id="4" name="Footer Placeholder 3">
            <a:extLst>
              <a:ext uri="{FF2B5EF4-FFF2-40B4-BE49-F238E27FC236}">
                <a16:creationId xmlns="" xmlns:a16="http://schemas.microsoft.com/office/drawing/2014/main" id="{E8C0AFFF-66EA-44D7-828D-244A190B13B2}"/>
              </a:ext>
            </a:extLst>
          </p:cNvPr>
          <p:cNvSpPr>
            <a:spLocks noGrp="1"/>
          </p:cNvSpPr>
          <p:nvPr>
            <p:ph type="ftr" sz="quarter" idx="11"/>
          </p:nvPr>
        </p:nvSpPr>
        <p:spPr/>
        <p:txBody>
          <a:bodyPr/>
          <a:lstStyle/>
          <a:p>
            <a:r>
              <a:rPr lang="en-US" dirty="0"/>
              <a:t>PITCH DECK</a:t>
            </a:r>
          </a:p>
        </p:txBody>
      </p:sp>
      <p:sp>
        <p:nvSpPr>
          <p:cNvPr id="5" name="Slide Number Placeholder 4">
            <a:extLst>
              <a:ext uri="{FF2B5EF4-FFF2-40B4-BE49-F238E27FC236}">
                <a16:creationId xmlns="" xmlns:a16="http://schemas.microsoft.com/office/drawing/2014/main" id="{4D589006-A738-42A2-B328-34F70A778A89}"/>
              </a:ext>
            </a:extLst>
          </p:cNvPr>
          <p:cNvSpPr>
            <a:spLocks noGrp="1"/>
          </p:cNvSpPr>
          <p:nvPr>
            <p:ph type="sldNum" sz="quarter" idx="12"/>
          </p:nvPr>
        </p:nvSpPr>
        <p:spPr/>
        <p:txBody>
          <a:bodyPr/>
          <a:lstStyle/>
          <a:p>
            <a:fld id="{A402E4C0-AD5E-4E8C-9F21-7CCE474BDCEB}" type="slidenum">
              <a:rPr lang="en-US" smtClean="0"/>
              <a:pPr/>
              <a:t>‹#›</a:t>
            </a:fld>
            <a:endParaRPr lang="en-US" dirty="0"/>
          </a:p>
        </p:txBody>
      </p:sp>
      <p:sp>
        <p:nvSpPr>
          <p:cNvPr id="11" name="Title 1">
            <a:extLst>
              <a:ext uri="{FF2B5EF4-FFF2-40B4-BE49-F238E27FC236}">
                <a16:creationId xmlns="" xmlns:a16="http://schemas.microsoft.com/office/drawing/2014/main" id="{473E75D8-7274-49D2-8CF2-0E990C29CCA7}"/>
              </a:ext>
            </a:extLst>
          </p:cNvPr>
          <p:cNvSpPr>
            <a:spLocks noGrp="1"/>
          </p:cNvSpPr>
          <p:nvPr>
            <p:ph type="title" hasCustomPrompt="1"/>
          </p:nvPr>
        </p:nvSpPr>
        <p:spPr>
          <a:xfrm>
            <a:off x="654844" y="715939"/>
            <a:ext cx="4013301" cy="365760"/>
          </a:xfrm>
        </p:spPr>
        <p:txBody>
          <a:bodyPr anchor="t">
            <a:noAutofit/>
          </a:bodyPr>
          <a:lstStyle>
            <a:lvl1pPr>
              <a:defRPr sz="2800">
                <a:ln w="19050">
                  <a:solidFill>
                    <a:schemeClr val="bg1"/>
                  </a:solidFill>
                </a:ln>
              </a:defRPr>
            </a:lvl1pPr>
          </a:lstStyle>
          <a:p>
            <a:r>
              <a:rPr lang="en-US" dirty="0"/>
              <a:t>Click to add title</a:t>
            </a:r>
          </a:p>
        </p:txBody>
      </p:sp>
      <p:sp>
        <p:nvSpPr>
          <p:cNvPr id="6" name="Content Placeholder 5">
            <a:extLst>
              <a:ext uri="{FF2B5EF4-FFF2-40B4-BE49-F238E27FC236}">
                <a16:creationId xmlns="" xmlns:a16="http://schemas.microsoft.com/office/drawing/2014/main" id="{28591683-9C5C-45D2-A241-FC48B66B50DB}"/>
              </a:ext>
            </a:extLst>
          </p:cNvPr>
          <p:cNvSpPr>
            <a:spLocks noGrp="1"/>
          </p:cNvSpPr>
          <p:nvPr>
            <p:ph sz="quarter" idx="15"/>
          </p:nvPr>
        </p:nvSpPr>
        <p:spPr>
          <a:xfrm>
            <a:off x="654844" y="1238250"/>
            <a:ext cx="4473474" cy="45902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740967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eet The Team">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339293AB-35CB-4344-A710-9C0BF396AEA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2"/>
            <a:ext cx="10058400" cy="6857999"/>
          </a:xfrm>
          <a:prstGeom prst="rect">
            <a:avLst/>
          </a:prstGeom>
        </p:spPr>
      </p:pic>
      <p:sp>
        <p:nvSpPr>
          <p:cNvPr id="3" name="Date Placeholder 2">
            <a:extLst>
              <a:ext uri="{FF2B5EF4-FFF2-40B4-BE49-F238E27FC236}">
                <a16:creationId xmlns="" xmlns:a16="http://schemas.microsoft.com/office/drawing/2014/main" id="{AE5B5434-FC37-4DD2-AA81-6499AA6FB246}"/>
              </a:ext>
            </a:extLst>
          </p:cNvPr>
          <p:cNvSpPr>
            <a:spLocks noGrp="1"/>
          </p:cNvSpPr>
          <p:nvPr>
            <p:ph type="dt" sz="half" idx="10"/>
          </p:nvPr>
        </p:nvSpPr>
        <p:spPr/>
        <p:txBody>
          <a:bodyPr/>
          <a:lstStyle/>
          <a:p>
            <a:r>
              <a:rPr lang="en-US"/>
              <a:t>8/06/20XX</a:t>
            </a:r>
            <a:endParaRPr lang="en-US" dirty="0"/>
          </a:p>
        </p:txBody>
      </p:sp>
      <p:sp>
        <p:nvSpPr>
          <p:cNvPr id="4" name="Footer Placeholder 3">
            <a:extLst>
              <a:ext uri="{FF2B5EF4-FFF2-40B4-BE49-F238E27FC236}">
                <a16:creationId xmlns="" xmlns:a16="http://schemas.microsoft.com/office/drawing/2014/main" id="{E8DC474A-5DF9-4EA3-A273-CA3941061639}"/>
              </a:ext>
            </a:extLst>
          </p:cNvPr>
          <p:cNvSpPr>
            <a:spLocks noGrp="1"/>
          </p:cNvSpPr>
          <p:nvPr>
            <p:ph type="ftr" sz="quarter" idx="11"/>
          </p:nvPr>
        </p:nvSpPr>
        <p:spPr/>
        <p:txBody>
          <a:bodyPr/>
          <a:lstStyle/>
          <a:p>
            <a:r>
              <a:rPr lang="en-US" dirty="0"/>
              <a:t>PITCH DECK</a:t>
            </a:r>
          </a:p>
        </p:txBody>
      </p:sp>
      <p:sp>
        <p:nvSpPr>
          <p:cNvPr id="5" name="Slide Number Placeholder 4">
            <a:extLst>
              <a:ext uri="{FF2B5EF4-FFF2-40B4-BE49-F238E27FC236}">
                <a16:creationId xmlns="" xmlns:a16="http://schemas.microsoft.com/office/drawing/2014/main" id="{DF6B1742-3B51-4EFC-8A04-CD872DE4EC37}"/>
              </a:ext>
            </a:extLst>
          </p:cNvPr>
          <p:cNvSpPr>
            <a:spLocks noGrp="1"/>
          </p:cNvSpPr>
          <p:nvPr>
            <p:ph type="sldNum" sz="quarter" idx="12"/>
          </p:nvPr>
        </p:nvSpPr>
        <p:spPr/>
        <p:txBody>
          <a:bodyPr/>
          <a:lstStyle/>
          <a:p>
            <a:fld id="{A402E4C0-AD5E-4E8C-9F21-7CCE474BDCEB}" type="slidenum">
              <a:rPr lang="en-US" smtClean="0"/>
              <a:pPr/>
              <a:t>‹#›</a:t>
            </a:fld>
            <a:endParaRPr lang="en-US" dirty="0"/>
          </a:p>
        </p:txBody>
      </p:sp>
      <p:sp>
        <p:nvSpPr>
          <p:cNvPr id="9" name="Rectangle 8">
            <a:extLst>
              <a:ext uri="{FF2B5EF4-FFF2-40B4-BE49-F238E27FC236}">
                <a16:creationId xmlns="" xmlns:a16="http://schemas.microsoft.com/office/drawing/2014/main" id="{425C06A4-0C2D-4746-83C3-410A9B469E89}"/>
              </a:ext>
            </a:extLst>
          </p:cNvPr>
          <p:cNvSpPr/>
          <p:nvPr userDrawn="1"/>
        </p:nvSpPr>
        <p:spPr>
          <a:xfrm>
            <a:off x="609925" y="739302"/>
            <a:ext cx="8838551" cy="5379396"/>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icture Placeholder 9">
            <a:extLst>
              <a:ext uri="{FF2B5EF4-FFF2-40B4-BE49-F238E27FC236}">
                <a16:creationId xmlns="" xmlns:a16="http://schemas.microsoft.com/office/drawing/2014/main" id="{890CF5DC-D21B-4DF3-8248-1F809124AD98}"/>
              </a:ext>
            </a:extLst>
          </p:cNvPr>
          <p:cNvSpPr>
            <a:spLocks noGrp="1"/>
          </p:cNvSpPr>
          <p:nvPr>
            <p:ph type="pic" sz="quarter" idx="15" hasCustomPrompt="1"/>
          </p:nvPr>
        </p:nvSpPr>
        <p:spPr>
          <a:xfrm>
            <a:off x="1488084" y="2804055"/>
            <a:ext cx="1227121" cy="1498417"/>
          </a:xfrm>
          <a:prstGeom prst="rect">
            <a:avLst/>
          </a:prstGeom>
        </p:spPr>
        <p:txBody>
          <a:bodyPr/>
          <a:lstStyle>
            <a:lvl1pPr marL="0" indent="0" algn="ctr">
              <a:buNone/>
              <a:defRPr/>
            </a:lvl1pPr>
          </a:lstStyle>
          <a:p>
            <a:r>
              <a:rPr lang="en-US" dirty="0"/>
              <a:t>Click to add photo</a:t>
            </a:r>
          </a:p>
        </p:txBody>
      </p:sp>
      <p:sp>
        <p:nvSpPr>
          <p:cNvPr id="14" name="Text Placeholder 10">
            <a:extLst>
              <a:ext uri="{FF2B5EF4-FFF2-40B4-BE49-F238E27FC236}">
                <a16:creationId xmlns="" xmlns:a16="http://schemas.microsoft.com/office/drawing/2014/main" id="{BEE26967-C0C7-4310-90FC-F1914D2403E8}"/>
              </a:ext>
            </a:extLst>
          </p:cNvPr>
          <p:cNvSpPr>
            <a:spLocks noGrp="1"/>
          </p:cNvSpPr>
          <p:nvPr>
            <p:ph type="body" sz="quarter" idx="18" hasCustomPrompt="1"/>
          </p:nvPr>
        </p:nvSpPr>
        <p:spPr>
          <a:xfrm>
            <a:off x="1227798" y="4570548"/>
            <a:ext cx="1747692" cy="332113"/>
          </a:xfrm>
          <a:prstGeom prst="rect">
            <a:avLst/>
          </a:prstGeom>
        </p:spPr>
        <p:txBody>
          <a:bodyPr anchor="b">
            <a:normAutofit/>
          </a:bodyPr>
          <a:lstStyle>
            <a:lvl1pPr marL="0" indent="0" algn="ctr">
              <a:buNone/>
              <a:defRPr sz="1400" cap="all" spc="100" baseline="0">
                <a:solidFill>
                  <a:schemeClr val="accent2"/>
                </a:solidFill>
                <a:latin typeface="+mj-lt"/>
              </a:defRPr>
            </a:lvl1pPr>
          </a:lstStyle>
          <a:p>
            <a:pPr lvl="0"/>
            <a:r>
              <a:rPr lang="en-US"/>
              <a:t>Add name</a:t>
            </a:r>
          </a:p>
        </p:txBody>
      </p:sp>
      <p:sp>
        <p:nvSpPr>
          <p:cNvPr id="15" name="Text Placeholder 10">
            <a:extLst>
              <a:ext uri="{FF2B5EF4-FFF2-40B4-BE49-F238E27FC236}">
                <a16:creationId xmlns="" xmlns:a16="http://schemas.microsoft.com/office/drawing/2014/main" id="{3CA187B6-5AE8-4D11-8E79-63677F474D26}"/>
              </a:ext>
            </a:extLst>
          </p:cNvPr>
          <p:cNvSpPr>
            <a:spLocks noGrp="1"/>
          </p:cNvSpPr>
          <p:nvPr>
            <p:ph type="body" sz="quarter" idx="19" hasCustomPrompt="1"/>
          </p:nvPr>
        </p:nvSpPr>
        <p:spPr>
          <a:xfrm>
            <a:off x="1227798" y="4886782"/>
            <a:ext cx="1747692" cy="531393"/>
          </a:xfrm>
          <a:prstGeom prst="rect">
            <a:avLst/>
          </a:prstGeom>
        </p:spPr>
        <p:txBody>
          <a:bodyPr anchor="t">
            <a:normAutofit/>
          </a:bodyPr>
          <a:lstStyle>
            <a:lvl1pPr marL="0" indent="0" algn="ctr">
              <a:buNone/>
              <a:defRPr sz="1200" cap="none" spc="100" baseline="0">
                <a:solidFill>
                  <a:schemeClr val="tx1"/>
                </a:solidFill>
                <a:latin typeface="+mn-lt"/>
              </a:defRPr>
            </a:lvl1pPr>
          </a:lstStyle>
          <a:p>
            <a:pPr lvl="0"/>
            <a:r>
              <a:rPr lang="en-US"/>
              <a:t>Add title</a:t>
            </a:r>
          </a:p>
        </p:txBody>
      </p:sp>
      <p:sp>
        <p:nvSpPr>
          <p:cNvPr id="16" name="Picture Placeholder 9">
            <a:extLst>
              <a:ext uri="{FF2B5EF4-FFF2-40B4-BE49-F238E27FC236}">
                <a16:creationId xmlns="" xmlns:a16="http://schemas.microsoft.com/office/drawing/2014/main" id="{A72BAC04-D935-470E-B6B5-E9CCE70D11F4}"/>
              </a:ext>
            </a:extLst>
          </p:cNvPr>
          <p:cNvSpPr>
            <a:spLocks noGrp="1"/>
          </p:cNvSpPr>
          <p:nvPr>
            <p:ph type="pic" sz="quarter" idx="20" hasCustomPrompt="1"/>
          </p:nvPr>
        </p:nvSpPr>
        <p:spPr>
          <a:xfrm>
            <a:off x="3445168" y="2804055"/>
            <a:ext cx="1227121" cy="1498417"/>
          </a:xfrm>
          <a:prstGeom prst="rect">
            <a:avLst/>
          </a:prstGeom>
        </p:spPr>
        <p:txBody>
          <a:bodyPr/>
          <a:lstStyle>
            <a:lvl1pPr marL="0" indent="0" algn="ctr">
              <a:buNone/>
              <a:defRPr/>
            </a:lvl1pPr>
          </a:lstStyle>
          <a:p>
            <a:r>
              <a:rPr lang="en-US" dirty="0"/>
              <a:t>Click to add photo</a:t>
            </a:r>
          </a:p>
        </p:txBody>
      </p:sp>
      <p:sp>
        <p:nvSpPr>
          <p:cNvPr id="17" name="Picture Placeholder 9">
            <a:extLst>
              <a:ext uri="{FF2B5EF4-FFF2-40B4-BE49-F238E27FC236}">
                <a16:creationId xmlns="" xmlns:a16="http://schemas.microsoft.com/office/drawing/2014/main" id="{456256DC-B113-4559-8D0B-3F8B4A7CAB2B}"/>
              </a:ext>
            </a:extLst>
          </p:cNvPr>
          <p:cNvSpPr>
            <a:spLocks noGrp="1"/>
          </p:cNvSpPr>
          <p:nvPr>
            <p:ph type="pic" sz="quarter" idx="21" hasCustomPrompt="1"/>
          </p:nvPr>
        </p:nvSpPr>
        <p:spPr>
          <a:xfrm>
            <a:off x="5402253" y="2804055"/>
            <a:ext cx="1227121" cy="1498417"/>
          </a:xfrm>
          <a:prstGeom prst="rect">
            <a:avLst/>
          </a:prstGeom>
        </p:spPr>
        <p:txBody>
          <a:bodyPr/>
          <a:lstStyle>
            <a:lvl1pPr marL="0" indent="0" algn="ctr">
              <a:buNone/>
              <a:defRPr/>
            </a:lvl1pPr>
          </a:lstStyle>
          <a:p>
            <a:r>
              <a:rPr lang="en-US" dirty="0"/>
              <a:t>Click to add photo</a:t>
            </a:r>
          </a:p>
        </p:txBody>
      </p:sp>
      <p:sp>
        <p:nvSpPr>
          <p:cNvPr id="18" name="Picture Placeholder 9">
            <a:extLst>
              <a:ext uri="{FF2B5EF4-FFF2-40B4-BE49-F238E27FC236}">
                <a16:creationId xmlns="" xmlns:a16="http://schemas.microsoft.com/office/drawing/2014/main" id="{E60A063A-DD07-4E82-9217-A8AD06D7C94F}"/>
              </a:ext>
            </a:extLst>
          </p:cNvPr>
          <p:cNvSpPr>
            <a:spLocks noGrp="1"/>
          </p:cNvSpPr>
          <p:nvPr>
            <p:ph type="pic" sz="quarter" idx="22" hasCustomPrompt="1"/>
          </p:nvPr>
        </p:nvSpPr>
        <p:spPr>
          <a:xfrm>
            <a:off x="7359339" y="2804055"/>
            <a:ext cx="1227121" cy="1498417"/>
          </a:xfrm>
          <a:prstGeom prst="rect">
            <a:avLst/>
          </a:prstGeom>
        </p:spPr>
        <p:txBody>
          <a:bodyPr/>
          <a:lstStyle>
            <a:lvl1pPr marL="0" indent="0" algn="ctr">
              <a:buNone/>
              <a:defRPr/>
            </a:lvl1pPr>
          </a:lstStyle>
          <a:p>
            <a:r>
              <a:rPr lang="en-US" dirty="0"/>
              <a:t>Click to add photo</a:t>
            </a:r>
          </a:p>
        </p:txBody>
      </p:sp>
      <p:sp>
        <p:nvSpPr>
          <p:cNvPr id="19" name="Text Placeholder 10">
            <a:extLst>
              <a:ext uri="{FF2B5EF4-FFF2-40B4-BE49-F238E27FC236}">
                <a16:creationId xmlns="" xmlns:a16="http://schemas.microsoft.com/office/drawing/2014/main" id="{4194B9ED-C9B7-4850-B875-B179F9A6ADC4}"/>
              </a:ext>
            </a:extLst>
          </p:cNvPr>
          <p:cNvSpPr>
            <a:spLocks noGrp="1"/>
          </p:cNvSpPr>
          <p:nvPr>
            <p:ph type="body" sz="quarter" idx="23" hasCustomPrompt="1"/>
          </p:nvPr>
        </p:nvSpPr>
        <p:spPr>
          <a:xfrm>
            <a:off x="3184883" y="4570548"/>
            <a:ext cx="1747692" cy="332113"/>
          </a:xfrm>
          <a:prstGeom prst="rect">
            <a:avLst/>
          </a:prstGeom>
        </p:spPr>
        <p:txBody>
          <a:bodyPr anchor="b">
            <a:normAutofit/>
          </a:bodyPr>
          <a:lstStyle>
            <a:lvl1pPr marL="0" indent="0" algn="ctr">
              <a:buNone/>
              <a:defRPr sz="1400" cap="all" spc="100" baseline="0">
                <a:solidFill>
                  <a:schemeClr val="accent2"/>
                </a:solidFill>
                <a:latin typeface="+mj-lt"/>
              </a:defRPr>
            </a:lvl1pPr>
          </a:lstStyle>
          <a:p>
            <a:pPr lvl="0"/>
            <a:r>
              <a:rPr lang="en-US"/>
              <a:t>Add name</a:t>
            </a:r>
          </a:p>
        </p:txBody>
      </p:sp>
      <p:sp>
        <p:nvSpPr>
          <p:cNvPr id="20" name="Text Placeholder 10">
            <a:extLst>
              <a:ext uri="{FF2B5EF4-FFF2-40B4-BE49-F238E27FC236}">
                <a16:creationId xmlns="" xmlns:a16="http://schemas.microsoft.com/office/drawing/2014/main" id="{DBB00C57-7DE2-436D-8748-527515EE4A6A}"/>
              </a:ext>
            </a:extLst>
          </p:cNvPr>
          <p:cNvSpPr>
            <a:spLocks noGrp="1"/>
          </p:cNvSpPr>
          <p:nvPr>
            <p:ph type="body" sz="quarter" idx="24" hasCustomPrompt="1"/>
          </p:nvPr>
        </p:nvSpPr>
        <p:spPr>
          <a:xfrm>
            <a:off x="3184883" y="4886782"/>
            <a:ext cx="1747692" cy="531393"/>
          </a:xfrm>
          <a:prstGeom prst="rect">
            <a:avLst/>
          </a:prstGeom>
        </p:spPr>
        <p:txBody>
          <a:bodyPr anchor="t">
            <a:normAutofit/>
          </a:bodyPr>
          <a:lstStyle>
            <a:lvl1pPr marL="0" indent="0" algn="ctr">
              <a:buNone/>
              <a:defRPr sz="1200" cap="none" spc="100" baseline="0">
                <a:solidFill>
                  <a:schemeClr val="tx1"/>
                </a:solidFill>
                <a:latin typeface="+mn-lt"/>
              </a:defRPr>
            </a:lvl1pPr>
          </a:lstStyle>
          <a:p>
            <a:pPr lvl="0"/>
            <a:r>
              <a:rPr lang="en-US"/>
              <a:t>Add title</a:t>
            </a:r>
          </a:p>
        </p:txBody>
      </p:sp>
      <p:sp>
        <p:nvSpPr>
          <p:cNvPr id="21" name="Text Placeholder 10">
            <a:extLst>
              <a:ext uri="{FF2B5EF4-FFF2-40B4-BE49-F238E27FC236}">
                <a16:creationId xmlns="" xmlns:a16="http://schemas.microsoft.com/office/drawing/2014/main" id="{D6503F18-AEB2-4183-8F37-6BE4BBD66EE2}"/>
              </a:ext>
            </a:extLst>
          </p:cNvPr>
          <p:cNvSpPr>
            <a:spLocks noGrp="1"/>
          </p:cNvSpPr>
          <p:nvPr>
            <p:ph type="body" sz="quarter" idx="25" hasCustomPrompt="1"/>
          </p:nvPr>
        </p:nvSpPr>
        <p:spPr>
          <a:xfrm>
            <a:off x="5141967" y="4570548"/>
            <a:ext cx="1747692" cy="332113"/>
          </a:xfrm>
          <a:prstGeom prst="rect">
            <a:avLst/>
          </a:prstGeom>
        </p:spPr>
        <p:txBody>
          <a:bodyPr anchor="b">
            <a:normAutofit/>
          </a:bodyPr>
          <a:lstStyle>
            <a:lvl1pPr marL="0" indent="0" algn="ctr">
              <a:buNone/>
              <a:defRPr sz="1400" cap="all" spc="100" baseline="0">
                <a:solidFill>
                  <a:schemeClr val="accent2"/>
                </a:solidFill>
                <a:latin typeface="+mj-lt"/>
              </a:defRPr>
            </a:lvl1pPr>
          </a:lstStyle>
          <a:p>
            <a:pPr lvl="0"/>
            <a:r>
              <a:rPr lang="en-US"/>
              <a:t>Add name</a:t>
            </a:r>
          </a:p>
        </p:txBody>
      </p:sp>
      <p:sp>
        <p:nvSpPr>
          <p:cNvPr id="22" name="Text Placeholder 10">
            <a:extLst>
              <a:ext uri="{FF2B5EF4-FFF2-40B4-BE49-F238E27FC236}">
                <a16:creationId xmlns="" xmlns:a16="http://schemas.microsoft.com/office/drawing/2014/main" id="{D01AC31E-901A-4C34-A8AE-71C303E07F53}"/>
              </a:ext>
            </a:extLst>
          </p:cNvPr>
          <p:cNvSpPr>
            <a:spLocks noGrp="1"/>
          </p:cNvSpPr>
          <p:nvPr>
            <p:ph type="body" sz="quarter" idx="26" hasCustomPrompt="1"/>
          </p:nvPr>
        </p:nvSpPr>
        <p:spPr>
          <a:xfrm>
            <a:off x="5141967" y="4886782"/>
            <a:ext cx="1747692" cy="531393"/>
          </a:xfrm>
          <a:prstGeom prst="rect">
            <a:avLst/>
          </a:prstGeom>
        </p:spPr>
        <p:txBody>
          <a:bodyPr anchor="t">
            <a:normAutofit/>
          </a:bodyPr>
          <a:lstStyle>
            <a:lvl1pPr marL="0" indent="0" algn="ctr">
              <a:buNone/>
              <a:defRPr sz="1200" cap="none" spc="100" baseline="0">
                <a:solidFill>
                  <a:schemeClr val="tx1"/>
                </a:solidFill>
                <a:latin typeface="+mn-lt"/>
              </a:defRPr>
            </a:lvl1pPr>
          </a:lstStyle>
          <a:p>
            <a:pPr lvl="0"/>
            <a:r>
              <a:rPr lang="en-US"/>
              <a:t>Add title</a:t>
            </a:r>
          </a:p>
        </p:txBody>
      </p:sp>
      <p:sp>
        <p:nvSpPr>
          <p:cNvPr id="23" name="Text Placeholder 10">
            <a:extLst>
              <a:ext uri="{FF2B5EF4-FFF2-40B4-BE49-F238E27FC236}">
                <a16:creationId xmlns="" xmlns:a16="http://schemas.microsoft.com/office/drawing/2014/main" id="{F113CB6D-E397-418B-8738-D96E553ADD2F}"/>
              </a:ext>
            </a:extLst>
          </p:cNvPr>
          <p:cNvSpPr>
            <a:spLocks noGrp="1"/>
          </p:cNvSpPr>
          <p:nvPr>
            <p:ph type="body" sz="quarter" idx="27" hasCustomPrompt="1"/>
          </p:nvPr>
        </p:nvSpPr>
        <p:spPr>
          <a:xfrm>
            <a:off x="7099052" y="4570548"/>
            <a:ext cx="1747693" cy="332113"/>
          </a:xfrm>
          <a:prstGeom prst="rect">
            <a:avLst/>
          </a:prstGeom>
        </p:spPr>
        <p:txBody>
          <a:bodyPr anchor="b">
            <a:normAutofit/>
          </a:bodyPr>
          <a:lstStyle>
            <a:lvl1pPr marL="0" indent="0" algn="ctr">
              <a:buNone/>
              <a:defRPr sz="1400" cap="all" spc="100" baseline="0">
                <a:solidFill>
                  <a:schemeClr val="accent2"/>
                </a:solidFill>
                <a:latin typeface="+mj-lt"/>
              </a:defRPr>
            </a:lvl1pPr>
          </a:lstStyle>
          <a:p>
            <a:pPr lvl="0"/>
            <a:r>
              <a:rPr lang="en-US"/>
              <a:t>Add name</a:t>
            </a:r>
          </a:p>
        </p:txBody>
      </p:sp>
      <p:sp>
        <p:nvSpPr>
          <p:cNvPr id="24" name="Text Placeholder 10">
            <a:extLst>
              <a:ext uri="{FF2B5EF4-FFF2-40B4-BE49-F238E27FC236}">
                <a16:creationId xmlns="" xmlns:a16="http://schemas.microsoft.com/office/drawing/2014/main" id="{63EA5C1A-BB92-4C5E-BB99-A85B0B0FC499}"/>
              </a:ext>
            </a:extLst>
          </p:cNvPr>
          <p:cNvSpPr>
            <a:spLocks noGrp="1"/>
          </p:cNvSpPr>
          <p:nvPr>
            <p:ph type="body" sz="quarter" idx="28" hasCustomPrompt="1"/>
          </p:nvPr>
        </p:nvSpPr>
        <p:spPr>
          <a:xfrm>
            <a:off x="7099052" y="4886782"/>
            <a:ext cx="1747693" cy="531393"/>
          </a:xfrm>
          <a:prstGeom prst="rect">
            <a:avLst/>
          </a:prstGeom>
        </p:spPr>
        <p:txBody>
          <a:bodyPr anchor="t">
            <a:normAutofit/>
          </a:bodyPr>
          <a:lstStyle>
            <a:lvl1pPr marL="0" indent="0" algn="ctr">
              <a:buNone/>
              <a:defRPr sz="1200" cap="none" spc="100" baseline="0">
                <a:solidFill>
                  <a:schemeClr val="tx1"/>
                </a:solidFill>
                <a:latin typeface="+mn-lt"/>
              </a:defRPr>
            </a:lvl1pPr>
          </a:lstStyle>
          <a:p>
            <a:pPr lvl="0"/>
            <a:r>
              <a:rPr lang="en-US"/>
              <a:t>Add title</a:t>
            </a:r>
          </a:p>
        </p:txBody>
      </p:sp>
      <p:sp>
        <p:nvSpPr>
          <p:cNvPr id="26" name="Rectangle 25">
            <a:extLst>
              <a:ext uri="{FF2B5EF4-FFF2-40B4-BE49-F238E27FC236}">
                <a16:creationId xmlns="" xmlns:a16="http://schemas.microsoft.com/office/drawing/2014/main" id="{90E93D6C-0CD6-42A7-A2D2-C8582F7B353C}"/>
              </a:ext>
            </a:extLst>
          </p:cNvPr>
          <p:cNvSpPr/>
          <p:nvPr userDrawn="1"/>
        </p:nvSpPr>
        <p:spPr>
          <a:xfrm>
            <a:off x="1391217" y="2684614"/>
            <a:ext cx="1420853" cy="1737299"/>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 xmlns:a16="http://schemas.microsoft.com/office/drawing/2014/main" id="{B7D0FDBA-5294-4730-92D6-440AA8DE35AE}"/>
              </a:ext>
            </a:extLst>
          </p:cNvPr>
          <p:cNvSpPr/>
          <p:nvPr userDrawn="1"/>
        </p:nvSpPr>
        <p:spPr>
          <a:xfrm>
            <a:off x="3348302" y="2684614"/>
            <a:ext cx="1420853" cy="1737299"/>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 xmlns:a16="http://schemas.microsoft.com/office/drawing/2014/main" id="{E8E75564-AD04-4406-979E-AC0A8BE2AEFD}"/>
              </a:ext>
            </a:extLst>
          </p:cNvPr>
          <p:cNvSpPr/>
          <p:nvPr userDrawn="1"/>
        </p:nvSpPr>
        <p:spPr>
          <a:xfrm>
            <a:off x="5305386" y="2684614"/>
            <a:ext cx="1420853" cy="1737299"/>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 xmlns:a16="http://schemas.microsoft.com/office/drawing/2014/main" id="{0E7899F8-DBAB-4DCC-857C-94A3CF0FE542}"/>
              </a:ext>
            </a:extLst>
          </p:cNvPr>
          <p:cNvSpPr/>
          <p:nvPr userDrawn="1"/>
        </p:nvSpPr>
        <p:spPr>
          <a:xfrm>
            <a:off x="7262472" y="2684614"/>
            <a:ext cx="1420853" cy="1737299"/>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 xmlns:a16="http://schemas.microsoft.com/office/drawing/2014/main" id="{8B41C8F6-B68C-4B34-A1EC-848B6301BE02}"/>
              </a:ext>
            </a:extLst>
          </p:cNvPr>
          <p:cNvSpPr>
            <a:spLocks noGrp="1"/>
          </p:cNvSpPr>
          <p:nvPr>
            <p:ph type="title" hasCustomPrompt="1"/>
          </p:nvPr>
        </p:nvSpPr>
        <p:spPr>
          <a:xfrm>
            <a:off x="2023476" y="1566779"/>
            <a:ext cx="6011449" cy="634323"/>
          </a:xfrm>
        </p:spPr>
        <p:txBody>
          <a:bodyPr anchor="t">
            <a:normAutofit/>
          </a:bodyPr>
          <a:lstStyle>
            <a:lvl1pPr algn="ctr">
              <a:lnSpc>
                <a:spcPct val="125000"/>
              </a:lnSpc>
              <a:defRPr sz="2800"/>
            </a:lvl1pPr>
          </a:lstStyle>
          <a:p>
            <a:r>
              <a:rPr lang="en-US" dirty="0"/>
              <a:t>Click to add title</a:t>
            </a:r>
          </a:p>
        </p:txBody>
      </p:sp>
    </p:spTree>
    <p:extLst>
      <p:ext uri="{BB962C8B-B14F-4D97-AF65-F5344CB8AC3E}">
        <p14:creationId xmlns:p14="http://schemas.microsoft.com/office/powerpoint/2010/main" val="17140602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e Full Team">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B6B7C369-B3B1-47DB-AFB5-4A2FA0A0469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2"/>
            <a:ext cx="10058400" cy="6857999"/>
          </a:xfrm>
          <a:prstGeom prst="rect">
            <a:avLst/>
          </a:prstGeom>
        </p:spPr>
      </p:pic>
      <p:sp>
        <p:nvSpPr>
          <p:cNvPr id="3" name="Date Placeholder 2">
            <a:extLst>
              <a:ext uri="{FF2B5EF4-FFF2-40B4-BE49-F238E27FC236}">
                <a16:creationId xmlns="" xmlns:a16="http://schemas.microsoft.com/office/drawing/2014/main" id="{26EDB6E9-4285-4C1C-9752-2D43D60780B6}"/>
              </a:ext>
            </a:extLst>
          </p:cNvPr>
          <p:cNvSpPr>
            <a:spLocks noGrp="1"/>
          </p:cNvSpPr>
          <p:nvPr>
            <p:ph type="dt" sz="half" idx="10"/>
          </p:nvPr>
        </p:nvSpPr>
        <p:spPr/>
        <p:txBody>
          <a:bodyPr/>
          <a:lstStyle/>
          <a:p>
            <a:r>
              <a:rPr lang="en-US"/>
              <a:t>8/06/20XX</a:t>
            </a:r>
            <a:endParaRPr lang="en-US" dirty="0"/>
          </a:p>
        </p:txBody>
      </p:sp>
      <p:sp>
        <p:nvSpPr>
          <p:cNvPr id="4" name="Footer Placeholder 3">
            <a:extLst>
              <a:ext uri="{FF2B5EF4-FFF2-40B4-BE49-F238E27FC236}">
                <a16:creationId xmlns="" xmlns:a16="http://schemas.microsoft.com/office/drawing/2014/main" id="{B52EDB06-237E-4E77-B217-FD0E19A41086}"/>
              </a:ext>
            </a:extLst>
          </p:cNvPr>
          <p:cNvSpPr>
            <a:spLocks noGrp="1"/>
          </p:cNvSpPr>
          <p:nvPr>
            <p:ph type="ftr" sz="quarter" idx="11"/>
          </p:nvPr>
        </p:nvSpPr>
        <p:spPr/>
        <p:txBody>
          <a:bodyPr/>
          <a:lstStyle/>
          <a:p>
            <a:r>
              <a:rPr lang="en-US" dirty="0"/>
              <a:t>PITCH DECK</a:t>
            </a:r>
          </a:p>
        </p:txBody>
      </p:sp>
      <p:sp>
        <p:nvSpPr>
          <p:cNvPr id="5" name="Slide Number Placeholder 4">
            <a:extLst>
              <a:ext uri="{FF2B5EF4-FFF2-40B4-BE49-F238E27FC236}">
                <a16:creationId xmlns="" xmlns:a16="http://schemas.microsoft.com/office/drawing/2014/main" id="{A0BACDA0-CD42-4B14-A524-FF6FF7E28A6A}"/>
              </a:ext>
            </a:extLst>
          </p:cNvPr>
          <p:cNvSpPr>
            <a:spLocks noGrp="1"/>
          </p:cNvSpPr>
          <p:nvPr>
            <p:ph type="sldNum" sz="quarter" idx="12"/>
          </p:nvPr>
        </p:nvSpPr>
        <p:spPr/>
        <p:txBody>
          <a:bodyPr/>
          <a:lstStyle/>
          <a:p>
            <a:fld id="{A402E4C0-AD5E-4E8C-9F21-7CCE474BDCEB}" type="slidenum">
              <a:rPr lang="en-US" smtClean="0"/>
              <a:pPr/>
              <a:t>‹#›</a:t>
            </a:fld>
            <a:endParaRPr lang="en-US" dirty="0"/>
          </a:p>
        </p:txBody>
      </p:sp>
      <p:sp>
        <p:nvSpPr>
          <p:cNvPr id="11" name="Rectangle 10">
            <a:extLst>
              <a:ext uri="{FF2B5EF4-FFF2-40B4-BE49-F238E27FC236}">
                <a16:creationId xmlns="" xmlns:a16="http://schemas.microsoft.com/office/drawing/2014/main" id="{C8C5DE79-8AB4-425F-A9CB-B17901806732}"/>
              </a:ext>
            </a:extLst>
          </p:cNvPr>
          <p:cNvSpPr/>
          <p:nvPr userDrawn="1"/>
        </p:nvSpPr>
        <p:spPr>
          <a:xfrm>
            <a:off x="609925" y="739302"/>
            <a:ext cx="8838551" cy="5379396"/>
          </a:xfrm>
          <a:prstGeom prst="rect">
            <a:avLst/>
          </a:prstGeom>
          <a:solidFill>
            <a:schemeClr val="bg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 Placeholder 10">
            <a:extLst>
              <a:ext uri="{FF2B5EF4-FFF2-40B4-BE49-F238E27FC236}">
                <a16:creationId xmlns="" xmlns:a16="http://schemas.microsoft.com/office/drawing/2014/main" id="{A8FDD580-B69C-4AF1-9C0C-1CF94ECEB278}"/>
              </a:ext>
            </a:extLst>
          </p:cNvPr>
          <p:cNvSpPr>
            <a:spLocks noGrp="1"/>
          </p:cNvSpPr>
          <p:nvPr>
            <p:ph type="body" sz="quarter" idx="18" hasCustomPrompt="1"/>
          </p:nvPr>
        </p:nvSpPr>
        <p:spPr>
          <a:xfrm>
            <a:off x="1170244" y="5098601"/>
            <a:ext cx="1747692" cy="332113"/>
          </a:xfrm>
          <a:prstGeom prst="rect">
            <a:avLst/>
          </a:prstGeom>
        </p:spPr>
        <p:txBody>
          <a:bodyPr anchor="b">
            <a:normAutofit/>
          </a:bodyPr>
          <a:lstStyle>
            <a:lvl1pPr marL="0" indent="0" algn="ctr">
              <a:buNone/>
              <a:defRPr sz="1400" cap="all" spc="100" baseline="0">
                <a:solidFill>
                  <a:schemeClr val="accent2"/>
                </a:solidFill>
                <a:latin typeface="+mj-lt"/>
              </a:defRPr>
            </a:lvl1pPr>
          </a:lstStyle>
          <a:p>
            <a:pPr lvl="0"/>
            <a:r>
              <a:rPr lang="en-US"/>
              <a:t>Add name</a:t>
            </a:r>
          </a:p>
        </p:txBody>
      </p:sp>
      <p:sp>
        <p:nvSpPr>
          <p:cNvPr id="32" name="Text Placeholder 10">
            <a:extLst>
              <a:ext uri="{FF2B5EF4-FFF2-40B4-BE49-F238E27FC236}">
                <a16:creationId xmlns="" xmlns:a16="http://schemas.microsoft.com/office/drawing/2014/main" id="{7A72E08F-5B05-415B-A503-4CED86D11FE1}"/>
              </a:ext>
            </a:extLst>
          </p:cNvPr>
          <p:cNvSpPr>
            <a:spLocks noGrp="1"/>
          </p:cNvSpPr>
          <p:nvPr>
            <p:ph type="body" sz="quarter" idx="19" hasCustomPrompt="1"/>
          </p:nvPr>
        </p:nvSpPr>
        <p:spPr>
          <a:xfrm>
            <a:off x="1170244" y="5414835"/>
            <a:ext cx="1747692" cy="332113"/>
          </a:xfrm>
          <a:prstGeom prst="rect">
            <a:avLst/>
          </a:prstGeom>
        </p:spPr>
        <p:txBody>
          <a:bodyPr anchor="t">
            <a:normAutofit/>
          </a:bodyPr>
          <a:lstStyle>
            <a:lvl1pPr marL="0" indent="0" algn="ctr">
              <a:buNone/>
              <a:defRPr sz="1200" cap="none" spc="100" baseline="0">
                <a:solidFill>
                  <a:schemeClr val="tx1"/>
                </a:solidFill>
                <a:latin typeface="+mn-lt"/>
              </a:defRPr>
            </a:lvl1pPr>
          </a:lstStyle>
          <a:p>
            <a:pPr lvl="0"/>
            <a:r>
              <a:rPr lang="en-US"/>
              <a:t>Add title</a:t>
            </a:r>
          </a:p>
        </p:txBody>
      </p:sp>
      <p:sp>
        <p:nvSpPr>
          <p:cNvPr id="36" name="Text Placeholder 10">
            <a:extLst>
              <a:ext uri="{FF2B5EF4-FFF2-40B4-BE49-F238E27FC236}">
                <a16:creationId xmlns="" xmlns:a16="http://schemas.microsoft.com/office/drawing/2014/main" id="{02D7BE41-1227-4D94-AC6E-F4D007491740}"/>
              </a:ext>
            </a:extLst>
          </p:cNvPr>
          <p:cNvSpPr>
            <a:spLocks noGrp="1"/>
          </p:cNvSpPr>
          <p:nvPr>
            <p:ph type="body" sz="quarter" idx="23" hasCustomPrompt="1"/>
          </p:nvPr>
        </p:nvSpPr>
        <p:spPr>
          <a:xfrm>
            <a:off x="3167188" y="5098601"/>
            <a:ext cx="1747692" cy="332113"/>
          </a:xfrm>
          <a:prstGeom prst="rect">
            <a:avLst/>
          </a:prstGeom>
        </p:spPr>
        <p:txBody>
          <a:bodyPr anchor="b">
            <a:normAutofit/>
          </a:bodyPr>
          <a:lstStyle>
            <a:lvl1pPr marL="0" indent="0" algn="ctr">
              <a:buNone/>
              <a:defRPr sz="1400" cap="all" spc="100" baseline="0">
                <a:solidFill>
                  <a:schemeClr val="accent2"/>
                </a:solidFill>
                <a:latin typeface="+mj-lt"/>
              </a:defRPr>
            </a:lvl1pPr>
          </a:lstStyle>
          <a:p>
            <a:pPr lvl="0"/>
            <a:r>
              <a:rPr lang="en-US"/>
              <a:t>Add name</a:t>
            </a:r>
          </a:p>
        </p:txBody>
      </p:sp>
      <p:sp>
        <p:nvSpPr>
          <p:cNvPr id="37" name="Text Placeholder 10">
            <a:extLst>
              <a:ext uri="{FF2B5EF4-FFF2-40B4-BE49-F238E27FC236}">
                <a16:creationId xmlns="" xmlns:a16="http://schemas.microsoft.com/office/drawing/2014/main" id="{C7E8138A-A795-4EF2-B1FF-1A36693A3593}"/>
              </a:ext>
            </a:extLst>
          </p:cNvPr>
          <p:cNvSpPr>
            <a:spLocks noGrp="1"/>
          </p:cNvSpPr>
          <p:nvPr>
            <p:ph type="body" sz="quarter" idx="24" hasCustomPrompt="1"/>
          </p:nvPr>
        </p:nvSpPr>
        <p:spPr>
          <a:xfrm>
            <a:off x="3167188" y="5414835"/>
            <a:ext cx="1747692" cy="332113"/>
          </a:xfrm>
          <a:prstGeom prst="rect">
            <a:avLst/>
          </a:prstGeom>
        </p:spPr>
        <p:txBody>
          <a:bodyPr anchor="t">
            <a:normAutofit/>
          </a:bodyPr>
          <a:lstStyle>
            <a:lvl1pPr marL="0" indent="0" algn="ctr">
              <a:buNone/>
              <a:defRPr sz="1200" cap="none" spc="100" baseline="0">
                <a:solidFill>
                  <a:schemeClr val="tx1"/>
                </a:solidFill>
                <a:latin typeface="+mn-lt"/>
              </a:defRPr>
            </a:lvl1pPr>
          </a:lstStyle>
          <a:p>
            <a:pPr lvl="0"/>
            <a:r>
              <a:rPr lang="en-US"/>
              <a:t>Add title</a:t>
            </a:r>
          </a:p>
        </p:txBody>
      </p:sp>
      <p:sp>
        <p:nvSpPr>
          <p:cNvPr id="38" name="Text Placeholder 10">
            <a:extLst>
              <a:ext uri="{FF2B5EF4-FFF2-40B4-BE49-F238E27FC236}">
                <a16:creationId xmlns="" xmlns:a16="http://schemas.microsoft.com/office/drawing/2014/main" id="{77F66B66-F2E4-439A-A7DF-A9A64B0DF7BB}"/>
              </a:ext>
            </a:extLst>
          </p:cNvPr>
          <p:cNvSpPr>
            <a:spLocks noGrp="1"/>
          </p:cNvSpPr>
          <p:nvPr>
            <p:ph type="body" sz="quarter" idx="25" hasCustomPrompt="1"/>
          </p:nvPr>
        </p:nvSpPr>
        <p:spPr>
          <a:xfrm>
            <a:off x="5164133" y="5098601"/>
            <a:ext cx="1747692" cy="332113"/>
          </a:xfrm>
          <a:prstGeom prst="rect">
            <a:avLst/>
          </a:prstGeom>
        </p:spPr>
        <p:txBody>
          <a:bodyPr anchor="b">
            <a:normAutofit/>
          </a:bodyPr>
          <a:lstStyle>
            <a:lvl1pPr marL="0" indent="0" algn="ctr">
              <a:buNone/>
              <a:defRPr sz="1400" cap="all" spc="100" baseline="0">
                <a:solidFill>
                  <a:schemeClr val="accent2"/>
                </a:solidFill>
                <a:latin typeface="+mj-lt"/>
              </a:defRPr>
            </a:lvl1pPr>
          </a:lstStyle>
          <a:p>
            <a:pPr lvl="0"/>
            <a:r>
              <a:rPr lang="en-US"/>
              <a:t>Add name</a:t>
            </a:r>
          </a:p>
        </p:txBody>
      </p:sp>
      <p:sp>
        <p:nvSpPr>
          <p:cNvPr id="39" name="Text Placeholder 10">
            <a:extLst>
              <a:ext uri="{FF2B5EF4-FFF2-40B4-BE49-F238E27FC236}">
                <a16:creationId xmlns="" xmlns:a16="http://schemas.microsoft.com/office/drawing/2014/main" id="{13CDFA66-0739-48E3-97B6-F63F13A0A838}"/>
              </a:ext>
            </a:extLst>
          </p:cNvPr>
          <p:cNvSpPr>
            <a:spLocks noGrp="1"/>
          </p:cNvSpPr>
          <p:nvPr>
            <p:ph type="body" sz="quarter" idx="26" hasCustomPrompt="1"/>
          </p:nvPr>
        </p:nvSpPr>
        <p:spPr>
          <a:xfrm>
            <a:off x="5164133" y="5414835"/>
            <a:ext cx="1747692" cy="332113"/>
          </a:xfrm>
          <a:prstGeom prst="rect">
            <a:avLst/>
          </a:prstGeom>
        </p:spPr>
        <p:txBody>
          <a:bodyPr anchor="t">
            <a:normAutofit/>
          </a:bodyPr>
          <a:lstStyle>
            <a:lvl1pPr marL="0" indent="0" algn="ctr">
              <a:buNone/>
              <a:defRPr sz="1200" cap="none" spc="100" baseline="0">
                <a:solidFill>
                  <a:schemeClr val="tx1"/>
                </a:solidFill>
                <a:latin typeface="+mn-lt"/>
              </a:defRPr>
            </a:lvl1pPr>
          </a:lstStyle>
          <a:p>
            <a:pPr lvl="0"/>
            <a:r>
              <a:rPr lang="en-US"/>
              <a:t>Add title</a:t>
            </a:r>
          </a:p>
        </p:txBody>
      </p:sp>
      <p:sp>
        <p:nvSpPr>
          <p:cNvPr id="40" name="Text Placeholder 10">
            <a:extLst>
              <a:ext uri="{FF2B5EF4-FFF2-40B4-BE49-F238E27FC236}">
                <a16:creationId xmlns="" xmlns:a16="http://schemas.microsoft.com/office/drawing/2014/main" id="{B4EE4B66-F80E-45BB-B2FE-CC11E1FBAF24}"/>
              </a:ext>
            </a:extLst>
          </p:cNvPr>
          <p:cNvSpPr>
            <a:spLocks noGrp="1"/>
          </p:cNvSpPr>
          <p:nvPr>
            <p:ph type="body" sz="quarter" idx="27" hasCustomPrompt="1"/>
          </p:nvPr>
        </p:nvSpPr>
        <p:spPr>
          <a:xfrm>
            <a:off x="7161078" y="5098601"/>
            <a:ext cx="1747693" cy="332113"/>
          </a:xfrm>
          <a:prstGeom prst="rect">
            <a:avLst/>
          </a:prstGeom>
        </p:spPr>
        <p:txBody>
          <a:bodyPr anchor="b">
            <a:normAutofit/>
          </a:bodyPr>
          <a:lstStyle>
            <a:lvl1pPr marL="0" indent="0" algn="ctr">
              <a:buNone/>
              <a:defRPr sz="1400" cap="all" spc="100" baseline="0">
                <a:solidFill>
                  <a:schemeClr val="accent2"/>
                </a:solidFill>
                <a:latin typeface="+mj-lt"/>
              </a:defRPr>
            </a:lvl1pPr>
          </a:lstStyle>
          <a:p>
            <a:pPr lvl="0"/>
            <a:r>
              <a:rPr lang="en-US"/>
              <a:t>Add name</a:t>
            </a:r>
          </a:p>
        </p:txBody>
      </p:sp>
      <p:sp>
        <p:nvSpPr>
          <p:cNvPr id="41" name="Text Placeholder 10">
            <a:extLst>
              <a:ext uri="{FF2B5EF4-FFF2-40B4-BE49-F238E27FC236}">
                <a16:creationId xmlns="" xmlns:a16="http://schemas.microsoft.com/office/drawing/2014/main" id="{51F734C1-F867-4FB6-A239-D99ED9E4C54D}"/>
              </a:ext>
            </a:extLst>
          </p:cNvPr>
          <p:cNvSpPr>
            <a:spLocks noGrp="1"/>
          </p:cNvSpPr>
          <p:nvPr>
            <p:ph type="body" sz="quarter" idx="28" hasCustomPrompt="1"/>
          </p:nvPr>
        </p:nvSpPr>
        <p:spPr>
          <a:xfrm>
            <a:off x="7161078" y="5414835"/>
            <a:ext cx="1747693" cy="332113"/>
          </a:xfrm>
          <a:prstGeom prst="rect">
            <a:avLst/>
          </a:prstGeom>
        </p:spPr>
        <p:txBody>
          <a:bodyPr anchor="t">
            <a:normAutofit/>
          </a:bodyPr>
          <a:lstStyle>
            <a:lvl1pPr marL="0" indent="0" algn="ctr">
              <a:buNone/>
              <a:defRPr sz="1200" cap="none" spc="100" baseline="0">
                <a:solidFill>
                  <a:schemeClr val="tx1"/>
                </a:solidFill>
                <a:latin typeface="+mn-lt"/>
              </a:defRPr>
            </a:lvl1pPr>
          </a:lstStyle>
          <a:p>
            <a:pPr lvl="0"/>
            <a:r>
              <a:rPr lang="en-US"/>
              <a:t>Add title</a:t>
            </a:r>
          </a:p>
        </p:txBody>
      </p:sp>
      <p:sp>
        <p:nvSpPr>
          <p:cNvPr id="62" name="Picture Placeholder 9">
            <a:extLst>
              <a:ext uri="{FF2B5EF4-FFF2-40B4-BE49-F238E27FC236}">
                <a16:creationId xmlns="" xmlns:a16="http://schemas.microsoft.com/office/drawing/2014/main" id="{11E88FD1-69BB-4254-81B8-7B383CE8D2D0}"/>
              </a:ext>
            </a:extLst>
          </p:cNvPr>
          <p:cNvSpPr>
            <a:spLocks noGrp="1"/>
          </p:cNvSpPr>
          <p:nvPr>
            <p:ph type="pic" sz="quarter" idx="29" hasCustomPrompt="1"/>
          </p:nvPr>
        </p:nvSpPr>
        <p:spPr>
          <a:xfrm>
            <a:off x="1651972" y="2327255"/>
            <a:ext cx="784235" cy="685062"/>
          </a:xfrm>
          <a:prstGeom prst="rect">
            <a:avLst/>
          </a:prstGeom>
        </p:spPr>
        <p:txBody>
          <a:bodyPr anchor="ctr">
            <a:normAutofit/>
          </a:bodyPr>
          <a:lstStyle>
            <a:lvl1pPr marL="0" indent="0" algn="ctr">
              <a:buNone/>
              <a:defRPr sz="1200"/>
            </a:lvl1pPr>
          </a:lstStyle>
          <a:p>
            <a:r>
              <a:rPr lang="en-US" dirty="0"/>
              <a:t>Click to add photo</a:t>
            </a:r>
          </a:p>
        </p:txBody>
      </p:sp>
      <p:sp>
        <p:nvSpPr>
          <p:cNvPr id="63" name="Text Placeholder 10">
            <a:extLst>
              <a:ext uri="{FF2B5EF4-FFF2-40B4-BE49-F238E27FC236}">
                <a16:creationId xmlns="" xmlns:a16="http://schemas.microsoft.com/office/drawing/2014/main" id="{E6EBB7F2-ABDB-41F2-8A6B-93196276ABF5}"/>
              </a:ext>
            </a:extLst>
          </p:cNvPr>
          <p:cNvSpPr>
            <a:spLocks noGrp="1"/>
          </p:cNvSpPr>
          <p:nvPr>
            <p:ph type="body" sz="quarter" idx="30" hasCustomPrompt="1"/>
          </p:nvPr>
        </p:nvSpPr>
        <p:spPr>
          <a:xfrm>
            <a:off x="1170244" y="3263612"/>
            <a:ext cx="1747692" cy="332113"/>
          </a:xfrm>
          <a:prstGeom prst="rect">
            <a:avLst/>
          </a:prstGeom>
        </p:spPr>
        <p:txBody>
          <a:bodyPr anchor="b">
            <a:normAutofit/>
          </a:bodyPr>
          <a:lstStyle>
            <a:lvl1pPr marL="0" indent="0" algn="ctr">
              <a:buNone/>
              <a:defRPr sz="1400" cap="all" spc="100" baseline="0">
                <a:solidFill>
                  <a:schemeClr val="accent2"/>
                </a:solidFill>
                <a:latin typeface="+mj-lt"/>
              </a:defRPr>
            </a:lvl1pPr>
          </a:lstStyle>
          <a:p>
            <a:pPr lvl="0"/>
            <a:r>
              <a:rPr lang="en-US"/>
              <a:t>Add name</a:t>
            </a:r>
          </a:p>
        </p:txBody>
      </p:sp>
      <p:sp>
        <p:nvSpPr>
          <p:cNvPr id="64" name="Text Placeholder 10">
            <a:extLst>
              <a:ext uri="{FF2B5EF4-FFF2-40B4-BE49-F238E27FC236}">
                <a16:creationId xmlns="" xmlns:a16="http://schemas.microsoft.com/office/drawing/2014/main" id="{4D66759F-DBAD-46B4-929C-18F2FB541B00}"/>
              </a:ext>
            </a:extLst>
          </p:cNvPr>
          <p:cNvSpPr>
            <a:spLocks noGrp="1"/>
          </p:cNvSpPr>
          <p:nvPr>
            <p:ph type="body" sz="quarter" idx="31" hasCustomPrompt="1"/>
          </p:nvPr>
        </p:nvSpPr>
        <p:spPr>
          <a:xfrm>
            <a:off x="1170244" y="3579847"/>
            <a:ext cx="1747692" cy="390545"/>
          </a:xfrm>
          <a:prstGeom prst="rect">
            <a:avLst/>
          </a:prstGeom>
        </p:spPr>
        <p:txBody>
          <a:bodyPr anchor="t">
            <a:normAutofit/>
          </a:bodyPr>
          <a:lstStyle>
            <a:lvl1pPr marL="0" indent="0" algn="ctr">
              <a:buNone/>
              <a:defRPr sz="1200" cap="none" spc="100" baseline="0">
                <a:solidFill>
                  <a:schemeClr val="tx1"/>
                </a:solidFill>
                <a:latin typeface="+mn-lt"/>
              </a:defRPr>
            </a:lvl1pPr>
          </a:lstStyle>
          <a:p>
            <a:pPr lvl="0"/>
            <a:r>
              <a:rPr lang="en-US"/>
              <a:t>Add title</a:t>
            </a:r>
          </a:p>
        </p:txBody>
      </p:sp>
      <p:sp>
        <p:nvSpPr>
          <p:cNvPr id="68" name="Text Placeholder 10">
            <a:extLst>
              <a:ext uri="{FF2B5EF4-FFF2-40B4-BE49-F238E27FC236}">
                <a16:creationId xmlns="" xmlns:a16="http://schemas.microsoft.com/office/drawing/2014/main" id="{07D90C20-BFF7-4D04-AD95-1861DF74509F}"/>
              </a:ext>
            </a:extLst>
          </p:cNvPr>
          <p:cNvSpPr>
            <a:spLocks noGrp="1"/>
          </p:cNvSpPr>
          <p:nvPr>
            <p:ph type="body" sz="quarter" idx="35" hasCustomPrompt="1"/>
          </p:nvPr>
        </p:nvSpPr>
        <p:spPr>
          <a:xfrm>
            <a:off x="3167188" y="3263612"/>
            <a:ext cx="1747692" cy="332113"/>
          </a:xfrm>
          <a:prstGeom prst="rect">
            <a:avLst/>
          </a:prstGeom>
        </p:spPr>
        <p:txBody>
          <a:bodyPr anchor="b">
            <a:normAutofit/>
          </a:bodyPr>
          <a:lstStyle>
            <a:lvl1pPr marL="0" indent="0" algn="ctr">
              <a:buNone/>
              <a:defRPr sz="1400" cap="all" spc="100" baseline="0">
                <a:solidFill>
                  <a:schemeClr val="accent2"/>
                </a:solidFill>
                <a:latin typeface="+mj-lt"/>
              </a:defRPr>
            </a:lvl1pPr>
          </a:lstStyle>
          <a:p>
            <a:pPr lvl="0"/>
            <a:r>
              <a:rPr lang="en-US"/>
              <a:t>Add name</a:t>
            </a:r>
          </a:p>
        </p:txBody>
      </p:sp>
      <p:sp>
        <p:nvSpPr>
          <p:cNvPr id="69" name="Text Placeholder 10">
            <a:extLst>
              <a:ext uri="{FF2B5EF4-FFF2-40B4-BE49-F238E27FC236}">
                <a16:creationId xmlns="" xmlns:a16="http://schemas.microsoft.com/office/drawing/2014/main" id="{EF54F366-5FD7-4707-A0E3-FAFA53156C29}"/>
              </a:ext>
            </a:extLst>
          </p:cNvPr>
          <p:cNvSpPr>
            <a:spLocks noGrp="1"/>
          </p:cNvSpPr>
          <p:nvPr>
            <p:ph type="body" sz="quarter" idx="36" hasCustomPrompt="1"/>
          </p:nvPr>
        </p:nvSpPr>
        <p:spPr>
          <a:xfrm>
            <a:off x="3167188" y="3579847"/>
            <a:ext cx="1747692" cy="390545"/>
          </a:xfrm>
          <a:prstGeom prst="rect">
            <a:avLst/>
          </a:prstGeom>
        </p:spPr>
        <p:txBody>
          <a:bodyPr anchor="t">
            <a:normAutofit/>
          </a:bodyPr>
          <a:lstStyle>
            <a:lvl1pPr marL="0" indent="0" algn="ctr">
              <a:buNone/>
              <a:defRPr sz="1200" cap="none" spc="100" baseline="0">
                <a:solidFill>
                  <a:schemeClr val="tx1"/>
                </a:solidFill>
                <a:latin typeface="+mn-lt"/>
              </a:defRPr>
            </a:lvl1pPr>
          </a:lstStyle>
          <a:p>
            <a:pPr lvl="0"/>
            <a:r>
              <a:rPr lang="en-US"/>
              <a:t>Add title</a:t>
            </a:r>
          </a:p>
        </p:txBody>
      </p:sp>
      <p:sp>
        <p:nvSpPr>
          <p:cNvPr id="70" name="Text Placeholder 10">
            <a:extLst>
              <a:ext uri="{FF2B5EF4-FFF2-40B4-BE49-F238E27FC236}">
                <a16:creationId xmlns="" xmlns:a16="http://schemas.microsoft.com/office/drawing/2014/main" id="{A51158F4-509A-44E4-A601-2CD7AEDE7380}"/>
              </a:ext>
            </a:extLst>
          </p:cNvPr>
          <p:cNvSpPr>
            <a:spLocks noGrp="1"/>
          </p:cNvSpPr>
          <p:nvPr>
            <p:ph type="body" sz="quarter" idx="37" hasCustomPrompt="1"/>
          </p:nvPr>
        </p:nvSpPr>
        <p:spPr>
          <a:xfrm>
            <a:off x="5164133" y="3263612"/>
            <a:ext cx="1747692" cy="332113"/>
          </a:xfrm>
          <a:prstGeom prst="rect">
            <a:avLst/>
          </a:prstGeom>
        </p:spPr>
        <p:txBody>
          <a:bodyPr anchor="b">
            <a:normAutofit/>
          </a:bodyPr>
          <a:lstStyle>
            <a:lvl1pPr marL="0" indent="0" algn="ctr">
              <a:buNone/>
              <a:defRPr sz="1400" cap="all" spc="100" baseline="0">
                <a:solidFill>
                  <a:schemeClr val="accent2"/>
                </a:solidFill>
                <a:latin typeface="+mj-lt"/>
              </a:defRPr>
            </a:lvl1pPr>
          </a:lstStyle>
          <a:p>
            <a:pPr lvl="0"/>
            <a:r>
              <a:rPr lang="en-US"/>
              <a:t>Add name</a:t>
            </a:r>
          </a:p>
        </p:txBody>
      </p:sp>
      <p:sp>
        <p:nvSpPr>
          <p:cNvPr id="71" name="Text Placeholder 10">
            <a:extLst>
              <a:ext uri="{FF2B5EF4-FFF2-40B4-BE49-F238E27FC236}">
                <a16:creationId xmlns="" xmlns:a16="http://schemas.microsoft.com/office/drawing/2014/main" id="{DA9AC8DA-4C66-4D66-9075-59DC95E2AC33}"/>
              </a:ext>
            </a:extLst>
          </p:cNvPr>
          <p:cNvSpPr>
            <a:spLocks noGrp="1"/>
          </p:cNvSpPr>
          <p:nvPr>
            <p:ph type="body" sz="quarter" idx="38" hasCustomPrompt="1"/>
          </p:nvPr>
        </p:nvSpPr>
        <p:spPr>
          <a:xfrm>
            <a:off x="5164133" y="3579847"/>
            <a:ext cx="1747692" cy="390545"/>
          </a:xfrm>
          <a:prstGeom prst="rect">
            <a:avLst/>
          </a:prstGeom>
        </p:spPr>
        <p:txBody>
          <a:bodyPr anchor="t">
            <a:normAutofit/>
          </a:bodyPr>
          <a:lstStyle>
            <a:lvl1pPr marL="0" indent="0" algn="ctr">
              <a:buNone/>
              <a:defRPr sz="1200" cap="none" spc="100" baseline="0">
                <a:solidFill>
                  <a:schemeClr val="tx1"/>
                </a:solidFill>
                <a:latin typeface="+mn-lt"/>
              </a:defRPr>
            </a:lvl1pPr>
          </a:lstStyle>
          <a:p>
            <a:pPr lvl="0"/>
            <a:r>
              <a:rPr lang="en-US"/>
              <a:t>Add title</a:t>
            </a:r>
          </a:p>
        </p:txBody>
      </p:sp>
      <p:sp>
        <p:nvSpPr>
          <p:cNvPr id="72" name="Text Placeholder 10">
            <a:extLst>
              <a:ext uri="{FF2B5EF4-FFF2-40B4-BE49-F238E27FC236}">
                <a16:creationId xmlns="" xmlns:a16="http://schemas.microsoft.com/office/drawing/2014/main" id="{F3A598D9-D412-4C15-A31C-3A4842B32E1F}"/>
              </a:ext>
            </a:extLst>
          </p:cNvPr>
          <p:cNvSpPr>
            <a:spLocks noGrp="1"/>
          </p:cNvSpPr>
          <p:nvPr>
            <p:ph type="body" sz="quarter" idx="39" hasCustomPrompt="1"/>
          </p:nvPr>
        </p:nvSpPr>
        <p:spPr>
          <a:xfrm>
            <a:off x="7161078" y="3263612"/>
            <a:ext cx="1747693" cy="332113"/>
          </a:xfrm>
          <a:prstGeom prst="rect">
            <a:avLst/>
          </a:prstGeom>
        </p:spPr>
        <p:txBody>
          <a:bodyPr anchor="b">
            <a:normAutofit/>
          </a:bodyPr>
          <a:lstStyle>
            <a:lvl1pPr marL="0" indent="0" algn="ctr">
              <a:buNone/>
              <a:defRPr sz="1400" cap="all" spc="100" baseline="0">
                <a:solidFill>
                  <a:schemeClr val="accent2"/>
                </a:solidFill>
                <a:latin typeface="+mj-lt"/>
              </a:defRPr>
            </a:lvl1pPr>
          </a:lstStyle>
          <a:p>
            <a:pPr lvl="0"/>
            <a:r>
              <a:rPr lang="en-US"/>
              <a:t>Add name</a:t>
            </a:r>
          </a:p>
        </p:txBody>
      </p:sp>
      <p:sp>
        <p:nvSpPr>
          <p:cNvPr id="73" name="Text Placeholder 10">
            <a:extLst>
              <a:ext uri="{FF2B5EF4-FFF2-40B4-BE49-F238E27FC236}">
                <a16:creationId xmlns="" xmlns:a16="http://schemas.microsoft.com/office/drawing/2014/main" id="{14A0A9AD-40F7-4203-917C-8BFBF4FCF2C0}"/>
              </a:ext>
            </a:extLst>
          </p:cNvPr>
          <p:cNvSpPr>
            <a:spLocks noGrp="1"/>
          </p:cNvSpPr>
          <p:nvPr>
            <p:ph type="body" sz="quarter" idx="40" hasCustomPrompt="1"/>
          </p:nvPr>
        </p:nvSpPr>
        <p:spPr>
          <a:xfrm>
            <a:off x="7161078" y="3579847"/>
            <a:ext cx="1747693" cy="390545"/>
          </a:xfrm>
          <a:prstGeom prst="rect">
            <a:avLst/>
          </a:prstGeom>
        </p:spPr>
        <p:txBody>
          <a:bodyPr anchor="t">
            <a:normAutofit/>
          </a:bodyPr>
          <a:lstStyle>
            <a:lvl1pPr marL="0" indent="0" algn="ctr">
              <a:buNone/>
              <a:defRPr sz="1200" cap="none" spc="100" baseline="0">
                <a:solidFill>
                  <a:schemeClr val="tx1"/>
                </a:solidFill>
                <a:latin typeface="+mn-lt"/>
              </a:defRPr>
            </a:lvl1pPr>
          </a:lstStyle>
          <a:p>
            <a:pPr lvl="0"/>
            <a:r>
              <a:rPr lang="en-US"/>
              <a:t>Add title</a:t>
            </a:r>
          </a:p>
        </p:txBody>
      </p:sp>
      <p:sp>
        <p:nvSpPr>
          <p:cNvPr id="74" name="Rectangle 73">
            <a:extLst>
              <a:ext uri="{FF2B5EF4-FFF2-40B4-BE49-F238E27FC236}">
                <a16:creationId xmlns="" xmlns:a16="http://schemas.microsoft.com/office/drawing/2014/main" id="{129E220D-4268-4E0B-B292-D87F92DF6ED3}"/>
              </a:ext>
            </a:extLst>
          </p:cNvPr>
          <p:cNvSpPr/>
          <p:nvPr userDrawn="1"/>
        </p:nvSpPr>
        <p:spPr>
          <a:xfrm>
            <a:off x="1606342" y="2272648"/>
            <a:ext cx="875495" cy="794276"/>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Picture Placeholder 9">
            <a:extLst>
              <a:ext uri="{FF2B5EF4-FFF2-40B4-BE49-F238E27FC236}">
                <a16:creationId xmlns="" xmlns:a16="http://schemas.microsoft.com/office/drawing/2014/main" id="{2DB6BDC2-D18B-4AF7-9B33-2FB86D67A64A}"/>
              </a:ext>
            </a:extLst>
          </p:cNvPr>
          <p:cNvSpPr>
            <a:spLocks noGrp="1"/>
          </p:cNvSpPr>
          <p:nvPr>
            <p:ph type="pic" sz="quarter" idx="41" hasCustomPrompt="1"/>
          </p:nvPr>
        </p:nvSpPr>
        <p:spPr>
          <a:xfrm>
            <a:off x="1651972" y="4154796"/>
            <a:ext cx="784235" cy="685062"/>
          </a:xfrm>
          <a:prstGeom prst="rect">
            <a:avLst/>
          </a:prstGeom>
        </p:spPr>
        <p:txBody>
          <a:bodyPr anchor="ctr">
            <a:normAutofit/>
          </a:bodyPr>
          <a:lstStyle>
            <a:lvl1pPr marL="0" indent="0" algn="ctr">
              <a:buNone/>
              <a:defRPr sz="1200"/>
            </a:lvl1pPr>
          </a:lstStyle>
          <a:p>
            <a:r>
              <a:rPr lang="en-US" dirty="0"/>
              <a:t>Click to add photo</a:t>
            </a:r>
          </a:p>
        </p:txBody>
      </p:sp>
      <p:sp>
        <p:nvSpPr>
          <p:cNvPr id="79" name="Rectangle 78">
            <a:extLst>
              <a:ext uri="{FF2B5EF4-FFF2-40B4-BE49-F238E27FC236}">
                <a16:creationId xmlns="" xmlns:a16="http://schemas.microsoft.com/office/drawing/2014/main" id="{CB9D855A-B11D-44DC-BBE1-7BA68BD18E68}"/>
              </a:ext>
            </a:extLst>
          </p:cNvPr>
          <p:cNvSpPr/>
          <p:nvPr userDrawn="1"/>
        </p:nvSpPr>
        <p:spPr>
          <a:xfrm>
            <a:off x="1606342" y="4100189"/>
            <a:ext cx="875495" cy="794276"/>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Picture Placeholder 9">
            <a:extLst>
              <a:ext uri="{FF2B5EF4-FFF2-40B4-BE49-F238E27FC236}">
                <a16:creationId xmlns="" xmlns:a16="http://schemas.microsoft.com/office/drawing/2014/main" id="{D12B69C6-4468-4017-A141-0864B9065E88}"/>
              </a:ext>
            </a:extLst>
          </p:cNvPr>
          <p:cNvSpPr>
            <a:spLocks noGrp="1"/>
          </p:cNvSpPr>
          <p:nvPr>
            <p:ph type="pic" sz="quarter" idx="42" hasCustomPrompt="1"/>
          </p:nvPr>
        </p:nvSpPr>
        <p:spPr>
          <a:xfrm>
            <a:off x="3648917" y="2319234"/>
            <a:ext cx="784235" cy="685062"/>
          </a:xfrm>
          <a:prstGeom prst="rect">
            <a:avLst/>
          </a:prstGeom>
        </p:spPr>
        <p:txBody>
          <a:bodyPr anchor="ctr">
            <a:normAutofit/>
          </a:bodyPr>
          <a:lstStyle>
            <a:lvl1pPr marL="0" indent="0" algn="ctr">
              <a:buNone/>
              <a:defRPr sz="1200"/>
            </a:lvl1pPr>
          </a:lstStyle>
          <a:p>
            <a:r>
              <a:rPr lang="en-US" dirty="0"/>
              <a:t>Click to add photo</a:t>
            </a:r>
          </a:p>
        </p:txBody>
      </p:sp>
      <p:sp>
        <p:nvSpPr>
          <p:cNvPr id="81" name="Rectangle 80">
            <a:extLst>
              <a:ext uri="{FF2B5EF4-FFF2-40B4-BE49-F238E27FC236}">
                <a16:creationId xmlns="" xmlns:a16="http://schemas.microsoft.com/office/drawing/2014/main" id="{E874C203-B833-4D0D-9674-D25DFA3F9606}"/>
              </a:ext>
            </a:extLst>
          </p:cNvPr>
          <p:cNvSpPr/>
          <p:nvPr userDrawn="1"/>
        </p:nvSpPr>
        <p:spPr>
          <a:xfrm>
            <a:off x="3603287" y="2264627"/>
            <a:ext cx="875495" cy="794276"/>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Picture Placeholder 9">
            <a:extLst>
              <a:ext uri="{FF2B5EF4-FFF2-40B4-BE49-F238E27FC236}">
                <a16:creationId xmlns="" xmlns:a16="http://schemas.microsoft.com/office/drawing/2014/main" id="{0B83E94D-7A2E-4F82-9F6F-414BB1EE1F9D}"/>
              </a:ext>
            </a:extLst>
          </p:cNvPr>
          <p:cNvSpPr>
            <a:spLocks noGrp="1"/>
          </p:cNvSpPr>
          <p:nvPr>
            <p:ph type="pic" sz="quarter" idx="43" hasCustomPrompt="1"/>
          </p:nvPr>
        </p:nvSpPr>
        <p:spPr>
          <a:xfrm>
            <a:off x="3648917" y="4146775"/>
            <a:ext cx="784235" cy="685062"/>
          </a:xfrm>
          <a:prstGeom prst="rect">
            <a:avLst/>
          </a:prstGeom>
        </p:spPr>
        <p:txBody>
          <a:bodyPr anchor="ctr">
            <a:normAutofit/>
          </a:bodyPr>
          <a:lstStyle>
            <a:lvl1pPr marL="0" indent="0" algn="ctr">
              <a:buNone/>
              <a:defRPr sz="1200"/>
            </a:lvl1pPr>
          </a:lstStyle>
          <a:p>
            <a:r>
              <a:rPr lang="en-US" dirty="0"/>
              <a:t>Click to add photo</a:t>
            </a:r>
          </a:p>
        </p:txBody>
      </p:sp>
      <p:sp>
        <p:nvSpPr>
          <p:cNvPr id="83" name="Rectangle 82">
            <a:extLst>
              <a:ext uri="{FF2B5EF4-FFF2-40B4-BE49-F238E27FC236}">
                <a16:creationId xmlns="" xmlns:a16="http://schemas.microsoft.com/office/drawing/2014/main" id="{454DE692-CD53-4D36-9E21-EDBFA9779183}"/>
              </a:ext>
            </a:extLst>
          </p:cNvPr>
          <p:cNvSpPr/>
          <p:nvPr userDrawn="1"/>
        </p:nvSpPr>
        <p:spPr>
          <a:xfrm>
            <a:off x="3603287" y="4092168"/>
            <a:ext cx="875495" cy="794276"/>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Picture Placeholder 9">
            <a:extLst>
              <a:ext uri="{FF2B5EF4-FFF2-40B4-BE49-F238E27FC236}">
                <a16:creationId xmlns="" xmlns:a16="http://schemas.microsoft.com/office/drawing/2014/main" id="{722A2533-C7FE-4FF8-88EA-CC5A72E587E0}"/>
              </a:ext>
            </a:extLst>
          </p:cNvPr>
          <p:cNvSpPr>
            <a:spLocks noGrp="1"/>
          </p:cNvSpPr>
          <p:nvPr>
            <p:ph type="pic" sz="quarter" idx="44" hasCustomPrompt="1"/>
          </p:nvPr>
        </p:nvSpPr>
        <p:spPr>
          <a:xfrm>
            <a:off x="5645861" y="2323944"/>
            <a:ext cx="784235" cy="685062"/>
          </a:xfrm>
          <a:prstGeom prst="rect">
            <a:avLst/>
          </a:prstGeom>
        </p:spPr>
        <p:txBody>
          <a:bodyPr anchor="ctr">
            <a:normAutofit/>
          </a:bodyPr>
          <a:lstStyle>
            <a:lvl1pPr marL="0" indent="0" algn="ctr">
              <a:buNone/>
              <a:defRPr sz="1200"/>
            </a:lvl1pPr>
          </a:lstStyle>
          <a:p>
            <a:r>
              <a:rPr lang="en-US" dirty="0"/>
              <a:t>Click to add photo</a:t>
            </a:r>
          </a:p>
        </p:txBody>
      </p:sp>
      <p:sp>
        <p:nvSpPr>
          <p:cNvPr id="85" name="Rectangle 84">
            <a:extLst>
              <a:ext uri="{FF2B5EF4-FFF2-40B4-BE49-F238E27FC236}">
                <a16:creationId xmlns="" xmlns:a16="http://schemas.microsoft.com/office/drawing/2014/main" id="{60564730-564F-4992-974D-020B105689EE}"/>
              </a:ext>
            </a:extLst>
          </p:cNvPr>
          <p:cNvSpPr/>
          <p:nvPr userDrawn="1"/>
        </p:nvSpPr>
        <p:spPr>
          <a:xfrm>
            <a:off x="5600231" y="2269337"/>
            <a:ext cx="875495" cy="794276"/>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Picture Placeholder 9">
            <a:extLst>
              <a:ext uri="{FF2B5EF4-FFF2-40B4-BE49-F238E27FC236}">
                <a16:creationId xmlns="" xmlns:a16="http://schemas.microsoft.com/office/drawing/2014/main" id="{3FF1C129-85E6-40AA-8026-14C47F0F038C}"/>
              </a:ext>
            </a:extLst>
          </p:cNvPr>
          <p:cNvSpPr>
            <a:spLocks noGrp="1"/>
          </p:cNvSpPr>
          <p:nvPr>
            <p:ph type="pic" sz="quarter" idx="45" hasCustomPrompt="1"/>
          </p:nvPr>
        </p:nvSpPr>
        <p:spPr>
          <a:xfrm>
            <a:off x="5645861" y="4151485"/>
            <a:ext cx="784235" cy="685062"/>
          </a:xfrm>
          <a:prstGeom prst="rect">
            <a:avLst/>
          </a:prstGeom>
        </p:spPr>
        <p:txBody>
          <a:bodyPr anchor="ctr">
            <a:normAutofit/>
          </a:bodyPr>
          <a:lstStyle>
            <a:lvl1pPr marL="0" indent="0" algn="ctr">
              <a:buNone/>
              <a:defRPr sz="1200"/>
            </a:lvl1pPr>
          </a:lstStyle>
          <a:p>
            <a:r>
              <a:rPr lang="en-US" dirty="0"/>
              <a:t>Click to add photo</a:t>
            </a:r>
          </a:p>
        </p:txBody>
      </p:sp>
      <p:sp>
        <p:nvSpPr>
          <p:cNvPr id="87" name="Rectangle 86">
            <a:extLst>
              <a:ext uri="{FF2B5EF4-FFF2-40B4-BE49-F238E27FC236}">
                <a16:creationId xmlns="" xmlns:a16="http://schemas.microsoft.com/office/drawing/2014/main" id="{3E7D63A3-3C58-4F80-B353-C26650B97F55}"/>
              </a:ext>
            </a:extLst>
          </p:cNvPr>
          <p:cNvSpPr/>
          <p:nvPr userDrawn="1"/>
        </p:nvSpPr>
        <p:spPr>
          <a:xfrm>
            <a:off x="5600231" y="4096878"/>
            <a:ext cx="875495" cy="794276"/>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Picture Placeholder 9">
            <a:extLst>
              <a:ext uri="{FF2B5EF4-FFF2-40B4-BE49-F238E27FC236}">
                <a16:creationId xmlns="" xmlns:a16="http://schemas.microsoft.com/office/drawing/2014/main" id="{C78943C0-07AD-428D-A010-64CDDC815654}"/>
              </a:ext>
            </a:extLst>
          </p:cNvPr>
          <p:cNvSpPr>
            <a:spLocks noGrp="1"/>
          </p:cNvSpPr>
          <p:nvPr>
            <p:ph type="pic" sz="quarter" idx="46" hasCustomPrompt="1"/>
          </p:nvPr>
        </p:nvSpPr>
        <p:spPr>
          <a:xfrm>
            <a:off x="7642806" y="2315923"/>
            <a:ext cx="784235" cy="685062"/>
          </a:xfrm>
          <a:prstGeom prst="rect">
            <a:avLst/>
          </a:prstGeom>
        </p:spPr>
        <p:txBody>
          <a:bodyPr anchor="ctr">
            <a:normAutofit/>
          </a:bodyPr>
          <a:lstStyle>
            <a:lvl1pPr marL="0" indent="0" algn="ctr">
              <a:buNone/>
              <a:defRPr sz="1200"/>
            </a:lvl1pPr>
          </a:lstStyle>
          <a:p>
            <a:r>
              <a:rPr lang="en-US" dirty="0"/>
              <a:t>Click to add photo</a:t>
            </a:r>
          </a:p>
        </p:txBody>
      </p:sp>
      <p:sp>
        <p:nvSpPr>
          <p:cNvPr id="89" name="Rectangle 88">
            <a:extLst>
              <a:ext uri="{FF2B5EF4-FFF2-40B4-BE49-F238E27FC236}">
                <a16:creationId xmlns="" xmlns:a16="http://schemas.microsoft.com/office/drawing/2014/main" id="{44D0D2B8-EB2F-407A-A7DF-29BF878D0C97}"/>
              </a:ext>
            </a:extLst>
          </p:cNvPr>
          <p:cNvSpPr/>
          <p:nvPr userDrawn="1"/>
        </p:nvSpPr>
        <p:spPr>
          <a:xfrm>
            <a:off x="7597176" y="2261316"/>
            <a:ext cx="875495" cy="794276"/>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Picture Placeholder 9">
            <a:extLst>
              <a:ext uri="{FF2B5EF4-FFF2-40B4-BE49-F238E27FC236}">
                <a16:creationId xmlns="" xmlns:a16="http://schemas.microsoft.com/office/drawing/2014/main" id="{9F5D0399-2186-4D0F-B2B6-FB29536013E2}"/>
              </a:ext>
            </a:extLst>
          </p:cNvPr>
          <p:cNvSpPr>
            <a:spLocks noGrp="1"/>
          </p:cNvSpPr>
          <p:nvPr>
            <p:ph type="pic" sz="quarter" idx="47" hasCustomPrompt="1"/>
          </p:nvPr>
        </p:nvSpPr>
        <p:spPr>
          <a:xfrm>
            <a:off x="7642806" y="4143464"/>
            <a:ext cx="784235" cy="685062"/>
          </a:xfrm>
          <a:prstGeom prst="rect">
            <a:avLst/>
          </a:prstGeom>
        </p:spPr>
        <p:txBody>
          <a:bodyPr anchor="ctr">
            <a:normAutofit/>
          </a:bodyPr>
          <a:lstStyle>
            <a:lvl1pPr marL="0" indent="0" algn="ctr">
              <a:buNone/>
              <a:defRPr sz="1200"/>
            </a:lvl1pPr>
          </a:lstStyle>
          <a:p>
            <a:r>
              <a:rPr lang="en-US" dirty="0"/>
              <a:t>Click to add photo</a:t>
            </a:r>
          </a:p>
        </p:txBody>
      </p:sp>
      <p:sp>
        <p:nvSpPr>
          <p:cNvPr id="91" name="Rectangle 90">
            <a:extLst>
              <a:ext uri="{FF2B5EF4-FFF2-40B4-BE49-F238E27FC236}">
                <a16:creationId xmlns="" xmlns:a16="http://schemas.microsoft.com/office/drawing/2014/main" id="{A161A1AC-702C-4209-BE7C-E51F7434B5B5}"/>
              </a:ext>
            </a:extLst>
          </p:cNvPr>
          <p:cNvSpPr/>
          <p:nvPr userDrawn="1"/>
        </p:nvSpPr>
        <p:spPr>
          <a:xfrm>
            <a:off x="7597176" y="4088857"/>
            <a:ext cx="875495" cy="794276"/>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itle 1">
            <a:extLst>
              <a:ext uri="{FF2B5EF4-FFF2-40B4-BE49-F238E27FC236}">
                <a16:creationId xmlns="" xmlns:a16="http://schemas.microsoft.com/office/drawing/2014/main" id="{8ADA00ED-298B-444A-A7F5-508EDBA56FC5}"/>
              </a:ext>
            </a:extLst>
          </p:cNvPr>
          <p:cNvSpPr>
            <a:spLocks noGrp="1"/>
          </p:cNvSpPr>
          <p:nvPr>
            <p:ph type="title" hasCustomPrompt="1"/>
          </p:nvPr>
        </p:nvSpPr>
        <p:spPr>
          <a:xfrm>
            <a:off x="2023476" y="1187755"/>
            <a:ext cx="6011449" cy="634323"/>
          </a:xfrm>
        </p:spPr>
        <p:txBody>
          <a:bodyPr anchor="t">
            <a:normAutofit/>
          </a:bodyPr>
          <a:lstStyle>
            <a:lvl1pPr algn="ctr">
              <a:lnSpc>
                <a:spcPct val="125000"/>
              </a:lnSpc>
              <a:defRPr sz="2800"/>
            </a:lvl1pPr>
          </a:lstStyle>
          <a:p>
            <a:r>
              <a:rPr lang="en-US" dirty="0"/>
              <a:t>Click to add title</a:t>
            </a:r>
          </a:p>
        </p:txBody>
      </p:sp>
    </p:spTree>
    <p:extLst>
      <p:ext uri="{BB962C8B-B14F-4D97-AF65-F5344CB8AC3E}">
        <p14:creationId xmlns:p14="http://schemas.microsoft.com/office/powerpoint/2010/main" val="197788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unding">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DFBC2989-2CED-47FB-8D23-FF60F2561EA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2"/>
            <a:ext cx="10058400" cy="6857999"/>
          </a:xfrm>
          <a:prstGeom prst="rect">
            <a:avLst/>
          </a:prstGeom>
        </p:spPr>
      </p:pic>
      <p:sp>
        <p:nvSpPr>
          <p:cNvPr id="3" name="Date Placeholder 2">
            <a:extLst>
              <a:ext uri="{FF2B5EF4-FFF2-40B4-BE49-F238E27FC236}">
                <a16:creationId xmlns="" xmlns:a16="http://schemas.microsoft.com/office/drawing/2014/main" id="{BA429704-4AB7-47AB-8C1F-4C2E4C99A10E}"/>
              </a:ext>
            </a:extLst>
          </p:cNvPr>
          <p:cNvSpPr>
            <a:spLocks noGrp="1"/>
          </p:cNvSpPr>
          <p:nvPr>
            <p:ph type="dt" sz="half" idx="10"/>
          </p:nvPr>
        </p:nvSpPr>
        <p:spPr/>
        <p:txBody>
          <a:bodyPr/>
          <a:lstStyle/>
          <a:p>
            <a:r>
              <a:rPr lang="en-US"/>
              <a:t>8/06/20XX</a:t>
            </a:r>
            <a:endParaRPr lang="en-US" dirty="0"/>
          </a:p>
        </p:txBody>
      </p:sp>
      <p:sp>
        <p:nvSpPr>
          <p:cNvPr id="4" name="Footer Placeholder 3">
            <a:extLst>
              <a:ext uri="{FF2B5EF4-FFF2-40B4-BE49-F238E27FC236}">
                <a16:creationId xmlns="" xmlns:a16="http://schemas.microsoft.com/office/drawing/2014/main" id="{B0348280-3106-454C-9D69-9BD1267B1811}"/>
              </a:ext>
            </a:extLst>
          </p:cNvPr>
          <p:cNvSpPr>
            <a:spLocks noGrp="1"/>
          </p:cNvSpPr>
          <p:nvPr>
            <p:ph type="ftr" sz="quarter" idx="11"/>
          </p:nvPr>
        </p:nvSpPr>
        <p:spPr/>
        <p:txBody>
          <a:bodyPr/>
          <a:lstStyle/>
          <a:p>
            <a:r>
              <a:rPr lang="en-US" dirty="0"/>
              <a:t>PITCH DECK</a:t>
            </a:r>
          </a:p>
        </p:txBody>
      </p:sp>
      <p:sp>
        <p:nvSpPr>
          <p:cNvPr id="5" name="Slide Number Placeholder 4">
            <a:extLst>
              <a:ext uri="{FF2B5EF4-FFF2-40B4-BE49-F238E27FC236}">
                <a16:creationId xmlns="" xmlns:a16="http://schemas.microsoft.com/office/drawing/2014/main" id="{09426433-6916-408B-BE80-EB35C693077C}"/>
              </a:ext>
            </a:extLst>
          </p:cNvPr>
          <p:cNvSpPr>
            <a:spLocks noGrp="1"/>
          </p:cNvSpPr>
          <p:nvPr>
            <p:ph type="sldNum" sz="quarter" idx="12"/>
          </p:nvPr>
        </p:nvSpPr>
        <p:spPr/>
        <p:txBody>
          <a:bodyPr/>
          <a:lstStyle/>
          <a:p>
            <a:fld id="{A402E4C0-AD5E-4E8C-9F21-7CCE474BDCEB}" type="slidenum">
              <a:rPr lang="en-US" smtClean="0"/>
              <a:pPr/>
              <a:t>‹#›</a:t>
            </a:fld>
            <a:endParaRPr lang="en-US" dirty="0"/>
          </a:p>
        </p:txBody>
      </p:sp>
      <p:sp>
        <p:nvSpPr>
          <p:cNvPr id="34" name="Rectangle 33">
            <a:extLst>
              <a:ext uri="{FF2B5EF4-FFF2-40B4-BE49-F238E27FC236}">
                <a16:creationId xmlns="" xmlns:a16="http://schemas.microsoft.com/office/drawing/2014/main" id="{137D1BF6-CA32-48D3-B8AE-5D5C621A7EB5}"/>
              </a:ext>
              <a:ext uri="{C183D7F6-B498-43B3-948B-1728B52AA6E4}">
                <adec:decorative xmlns="" xmlns:adec="http://schemas.microsoft.com/office/drawing/2017/decorative" val="1"/>
              </a:ext>
            </a:extLst>
          </p:cNvPr>
          <p:cNvSpPr/>
          <p:nvPr userDrawn="1"/>
        </p:nvSpPr>
        <p:spPr>
          <a:xfrm>
            <a:off x="0" y="0"/>
            <a:ext cx="10058400" cy="6858000"/>
          </a:xfrm>
          <a:prstGeom prst="rect">
            <a:avLst/>
          </a:prstGeom>
          <a:solidFill>
            <a:schemeClr val="accent2">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 Placeholder 14">
            <a:extLst>
              <a:ext uri="{FF2B5EF4-FFF2-40B4-BE49-F238E27FC236}">
                <a16:creationId xmlns="" xmlns:a16="http://schemas.microsoft.com/office/drawing/2014/main" id="{F57E488F-AD89-4213-9093-5646DF323A25}"/>
              </a:ext>
            </a:extLst>
          </p:cNvPr>
          <p:cNvSpPr>
            <a:spLocks noGrp="1"/>
          </p:cNvSpPr>
          <p:nvPr>
            <p:ph type="body" sz="quarter" idx="13" hasCustomPrompt="1"/>
          </p:nvPr>
        </p:nvSpPr>
        <p:spPr>
          <a:xfrm>
            <a:off x="742922" y="4114240"/>
            <a:ext cx="1965468" cy="613702"/>
          </a:xfrm>
          <a:prstGeom prst="rect">
            <a:avLst/>
          </a:prstGeom>
        </p:spPr>
        <p:txBody>
          <a:bodyPr anchor="b">
            <a:normAutofit/>
          </a:bodyPr>
          <a:lstStyle>
            <a:lvl1pPr marL="0" indent="0" algn="ctr">
              <a:lnSpc>
                <a:spcPct val="100000"/>
              </a:lnSpc>
              <a:spcBef>
                <a:spcPts val="0"/>
              </a:spcBef>
              <a:spcAft>
                <a:spcPts val="0"/>
              </a:spcAft>
              <a:buNone/>
              <a:defRPr sz="1600" cap="all" spc="200" baseline="0">
                <a:solidFill>
                  <a:schemeClr val="accent4"/>
                </a:solidFill>
                <a:latin typeface="+mj-lt"/>
              </a:defRPr>
            </a:lvl1pPr>
          </a:lstStyle>
          <a:p>
            <a:pPr lvl="0"/>
            <a:r>
              <a:rPr lang="en-US"/>
              <a:t>Click to add title</a:t>
            </a:r>
          </a:p>
        </p:txBody>
      </p:sp>
      <p:sp>
        <p:nvSpPr>
          <p:cNvPr id="20" name="Text Placeholder 14">
            <a:extLst>
              <a:ext uri="{FF2B5EF4-FFF2-40B4-BE49-F238E27FC236}">
                <a16:creationId xmlns="" xmlns:a16="http://schemas.microsoft.com/office/drawing/2014/main" id="{E31C9DEB-43A3-4514-9EB8-2CE147497B96}"/>
              </a:ext>
            </a:extLst>
          </p:cNvPr>
          <p:cNvSpPr>
            <a:spLocks noGrp="1"/>
          </p:cNvSpPr>
          <p:nvPr>
            <p:ph type="body" sz="quarter" idx="15" hasCustomPrompt="1"/>
          </p:nvPr>
        </p:nvSpPr>
        <p:spPr>
          <a:xfrm>
            <a:off x="742922" y="4733170"/>
            <a:ext cx="1965468" cy="857935"/>
          </a:xfrm>
          <a:prstGeom prst="rect">
            <a:avLst/>
          </a:prstGeom>
        </p:spPr>
        <p:txBody>
          <a:bodyPr>
            <a:normAutofit/>
          </a:bodyPr>
          <a:lstStyle>
            <a:lvl1pPr marL="0" indent="0" algn="ctr">
              <a:lnSpc>
                <a:spcPct val="125000"/>
              </a:lnSpc>
              <a:spcBef>
                <a:spcPts val="0"/>
              </a:spcBef>
              <a:buNone/>
              <a:defRPr sz="1400" cap="none" spc="100" baseline="0">
                <a:solidFill>
                  <a:schemeClr val="bg1"/>
                </a:solidFill>
                <a:latin typeface="+mn-lt"/>
              </a:defRPr>
            </a:lvl1pPr>
          </a:lstStyle>
          <a:p>
            <a:pPr lvl="0"/>
            <a:r>
              <a:rPr lang="en-US"/>
              <a:t>Click to add text</a:t>
            </a:r>
          </a:p>
        </p:txBody>
      </p:sp>
      <p:sp>
        <p:nvSpPr>
          <p:cNvPr id="21" name="Text Placeholder 14">
            <a:extLst>
              <a:ext uri="{FF2B5EF4-FFF2-40B4-BE49-F238E27FC236}">
                <a16:creationId xmlns="" xmlns:a16="http://schemas.microsoft.com/office/drawing/2014/main" id="{254EC399-E62D-401A-936C-2B26F8265F17}"/>
              </a:ext>
            </a:extLst>
          </p:cNvPr>
          <p:cNvSpPr>
            <a:spLocks noGrp="1"/>
          </p:cNvSpPr>
          <p:nvPr>
            <p:ph type="body" sz="quarter" idx="16" hasCustomPrompt="1"/>
          </p:nvPr>
        </p:nvSpPr>
        <p:spPr>
          <a:xfrm>
            <a:off x="2956833" y="4114240"/>
            <a:ext cx="1965468" cy="613702"/>
          </a:xfrm>
          <a:prstGeom prst="rect">
            <a:avLst/>
          </a:prstGeom>
        </p:spPr>
        <p:txBody>
          <a:bodyPr anchor="b">
            <a:normAutofit/>
          </a:bodyPr>
          <a:lstStyle>
            <a:lvl1pPr marL="0" indent="0" algn="ctr">
              <a:lnSpc>
                <a:spcPct val="100000"/>
              </a:lnSpc>
              <a:spcBef>
                <a:spcPts val="0"/>
              </a:spcBef>
              <a:spcAft>
                <a:spcPts val="0"/>
              </a:spcAft>
              <a:buNone/>
              <a:defRPr sz="1600" cap="all" spc="200" baseline="0">
                <a:solidFill>
                  <a:schemeClr val="accent3">
                    <a:lumMod val="60000"/>
                    <a:lumOff val="40000"/>
                  </a:schemeClr>
                </a:solidFill>
                <a:latin typeface="+mj-lt"/>
              </a:defRPr>
            </a:lvl1pPr>
          </a:lstStyle>
          <a:p>
            <a:pPr lvl="0"/>
            <a:r>
              <a:rPr lang="en-US"/>
              <a:t>Click to add title</a:t>
            </a:r>
          </a:p>
        </p:txBody>
      </p:sp>
      <p:sp>
        <p:nvSpPr>
          <p:cNvPr id="22" name="Text Placeholder 14">
            <a:extLst>
              <a:ext uri="{FF2B5EF4-FFF2-40B4-BE49-F238E27FC236}">
                <a16:creationId xmlns="" xmlns:a16="http://schemas.microsoft.com/office/drawing/2014/main" id="{4F49DC18-7C09-4FFC-98BF-DC17FCE6223B}"/>
              </a:ext>
            </a:extLst>
          </p:cNvPr>
          <p:cNvSpPr>
            <a:spLocks noGrp="1"/>
          </p:cNvSpPr>
          <p:nvPr>
            <p:ph type="body" sz="quarter" idx="17" hasCustomPrompt="1"/>
          </p:nvPr>
        </p:nvSpPr>
        <p:spPr>
          <a:xfrm>
            <a:off x="2956833" y="4733170"/>
            <a:ext cx="1965468" cy="857935"/>
          </a:xfrm>
          <a:prstGeom prst="rect">
            <a:avLst/>
          </a:prstGeom>
        </p:spPr>
        <p:txBody>
          <a:bodyPr>
            <a:normAutofit/>
          </a:bodyPr>
          <a:lstStyle>
            <a:lvl1pPr marL="0" indent="0" algn="ctr">
              <a:lnSpc>
                <a:spcPct val="125000"/>
              </a:lnSpc>
              <a:spcBef>
                <a:spcPts val="0"/>
              </a:spcBef>
              <a:buNone/>
              <a:defRPr sz="1400" cap="none" spc="100" baseline="0">
                <a:solidFill>
                  <a:schemeClr val="bg1"/>
                </a:solidFill>
                <a:latin typeface="+mn-lt"/>
              </a:defRPr>
            </a:lvl1pPr>
          </a:lstStyle>
          <a:p>
            <a:pPr lvl="0"/>
            <a:r>
              <a:rPr lang="en-US"/>
              <a:t>Click to add text</a:t>
            </a:r>
          </a:p>
        </p:txBody>
      </p:sp>
      <p:sp>
        <p:nvSpPr>
          <p:cNvPr id="23" name="Text Placeholder 14">
            <a:extLst>
              <a:ext uri="{FF2B5EF4-FFF2-40B4-BE49-F238E27FC236}">
                <a16:creationId xmlns="" xmlns:a16="http://schemas.microsoft.com/office/drawing/2014/main" id="{9D21F281-5009-4E28-B34E-218C36B33ABD}"/>
              </a:ext>
            </a:extLst>
          </p:cNvPr>
          <p:cNvSpPr>
            <a:spLocks noGrp="1"/>
          </p:cNvSpPr>
          <p:nvPr>
            <p:ph type="body" sz="quarter" idx="18" hasCustomPrompt="1"/>
          </p:nvPr>
        </p:nvSpPr>
        <p:spPr>
          <a:xfrm>
            <a:off x="5170744" y="4114240"/>
            <a:ext cx="1965468" cy="613702"/>
          </a:xfrm>
          <a:prstGeom prst="rect">
            <a:avLst/>
          </a:prstGeom>
        </p:spPr>
        <p:txBody>
          <a:bodyPr anchor="b">
            <a:normAutofit/>
          </a:bodyPr>
          <a:lstStyle>
            <a:lvl1pPr marL="0" indent="0" algn="ctr">
              <a:lnSpc>
                <a:spcPct val="100000"/>
              </a:lnSpc>
              <a:spcBef>
                <a:spcPts val="0"/>
              </a:spcBef>
              <a:spcAft>
                <a:spcPts val="0"/>
              </a:spcAft>
              <a:buNone/>
              <a:defRPr sz="1600" cap="all" spc="200" baseline="0">
                <a:solidFill>
                  <a:schemeClr val="accent5"/>
                </a:solidFill>
                <a:latin typeface="+mj-lt"/>
              </a:defRPr>
            </a:lvl1pPr>
          </a:lstStyle>
          <a:p>
            <a:pPr lvl="0"/>
            <a:r>
              <a:rPr lang="en-US"/>
              <a:t>Click to add title</a:t>
            </a:r>
          </a:p>
        </p:txBody>
      </p:sp>
      <p:sp>
        <p:nvSpPr>
          <p:cNvPr id="24" name="Text Placeholder 14">
            <a:extLst>
              <a:ext uri="{FF2B5EF4-FFF2-40B4-BE49-F238E27FC236}">
                <a16:creationId xmlns="" xmlns:a16="http://schemas.microsoft.com/office/drawing/2014/main" id="{75C2A3FB-F206-4ED3-A8BF-712D66D52D29}"/>
              </a:ext>
            </a:extLst>
          </p:cNvPr>
          <p:cNvSpPr>
            <a:spLocks noGrp="1"/>
          </p:cNvSpPr>
          <p:nvPr>
            <p:ph type="body" sz="quarter" idx="19" hasCustomPrompt="1"/>
          </p:nvPr>
        </p:nvSpPr>
        <p:spPr>
          <a:xfrm>
            <a:off x="5170744" y="4733170"/>
            <a:ext cx="1965468" cy="857935"/>
          </a:xfrm>
          <a:prstGeom prst="rect">
            <a:avLst/>
          </a:prstGeom>
        </p:spPr>
        <p:txBody>
          <a:bodyPr>
            <a:normAutofit/>
          </a:bodyPr>
          <a:lstStyle>
            <a:lvl1pPr marL="0" indent="0" algn="ctr">
              <a:lnSpc>
                <a:spcPct val="125000"/>
              </a:lnSpc>
              <a:spcBef>
                <a:spcPts val="0"/>
              </a:spcBef>
              <a:buNone/>
              <a:defRPr sz="1400" cap="none" spc="100" baseline="0">
                <a:solidFill>
                  <a:schemeClr val="bg1"/>
                </a:solidFill>
                <a:latin typeface="+mn-lt"/>
              </a:defRPr>
            </a:lvl1pPr>
          </a:lstStyle>
          <a:p>
            <a:pPr lvl="0"/>
            <a:r>
              <a:rPr lang="en-US"/>
              <a:t>Click to add text</a:t>
            </a:r>
          </a:p>
        </p:txBody>
      </p:sp>
      <p:sp>
        <p:nvSpPr>
          <p:cNvPr id="25" name="Text Placeholder 14">
            <a:extLst>
              <a:ext uri="{FF2B5EF4-FFF2-40B4-BE49-F238E27FC236}">
                <a16:creationId xmlns="" xmlns:a16="http://schemas.microsoft.com/office/drawing/2014/main" id="{433D1544-1248-444D-B0AC-C5B22E1D2638}"/>
              </a:ext>
            </a:extLst>
          </p:cNvPr>
          <p:cNvSpPr>
            <a:spLocks noGrp="1"/>
          </p:cNvSpPr>
          <p:nvPr>
            <p:ph type="body" sz="quarter" idx="20" hasCustomPrompt="1"/>
          </p:nvPr>
        </p:nvSpPr>
        <p:spPr>
          <a:xfrm>
            <a:off x="7384653" y="4114240"/>
            <a:ext cx="1965468" cy="613702"/>
          </a:xfrm>
          <a:prstGeom prst="rect">
            <a:avLst/>
          </a:prstGeom>
        </p:spPr>
        <p:txBody>
          <a:bodyPr anchor="b">
            <a:normAutofit/>
          </a:bodyPr>
          <a:lstStyle>
            <a:lvl1pPr marL="0" indent="0" algn="ctr">
              <a:lnSpc>
                <a:spcPct val="100000"/>
              </a:lnSpc>
              <a:spcBef>
                <a:spcPts val="0"/>
              </a:spcBef>
              <a:spcAft>
                <a:spcPts val="0"/>
              </a:spcAft>
              <a:buNone/>
              <a:defRPr sz="1600" cap="all" spc="200" baseline="0">
                <a:solidFill>
                  <a:schemeClr val="accent2">
                    <a:lumMod val="20000"/>
                    <a:lumOff val="80000"/>
                  </a:schemeClr>
                </a:solidFill>
                <a:latin typeface="+mj-lt"/>
              </a:defRPr>
            </a:lvl1pPr>
          </a:lstStyle>
          <a:p>
            <a:pPr lvl="0"/>
            <a:r>
              <a:rPr lang="en-US"/>
              <a:t>Click to add title</a:t>
            </a:r>
          </a:p>
        </p:txBody>
      </p:sp>
      <p:sp>
        <p:nvSpPr>
          <p:cNvPr id="26" name="Text Placeholder 14">
            <a:extLst>
              <a:ext uri="{FF2B5EF4-FFF2-40B4-BE49-F238E27FC236}">
                <a16:creationId xmlns="" xmlns:a16="http://schemas.microsoft.com/office/drawing/2014/main" id="{9F4FDF38-0969-49B5-BE15-AB7D41B68D28}"/>
              </a:ext>
            </a:extLst>
          </p:cNvPr>
          <p:cNvSpPr>
            <a:spLocks noGrp="1"/>
          </p:cNvSpPr>
          <p:nvPr>
            <p:ph type="body" sz="quarter" idx="21" hasCustomPrompt="1"/>
          </p:nvPr>
        </p:nvSpPr>
        <p:spPr>
          <a:xfrm>
            <a:off x="7384653" y="4733170"/>
            <a:ext cx="1965468" cy="857935"/>
          </a:xfrm>
          <a:prstGeom prst="rect">
            <a:avLst/>
          </a:prstGeom>
        </p:spPr>
        <p:txBody>
          <a:bodyPr>
            <a:normAutofit/>
          </a:bodyPr>
          <a:lstStyle>
            <a:lvl1pPr marL="0" indent="0" algn="ctr">
              <a:lnSpc>
                <a:spcPct val="125000"/>
              </a:lnSpc>
              <a:spcBef>
                <a:spcPts val="0"/>
              </a:spcBef>
              <a:buNone/>
              <a:defRPr sz="1400" cap="none" spc="100" baseline="0">
                <a:solidFill>
                  <a:schemeClr val="bg1"/>
                </a:solidFill>
                <a:latin typeface="+mn-lt"/>
              </a:defRPr>
            </a:lvl1pPr>
          </a:lstStyle>
          <a:p>
            <a:pPr lvl="0"/>
            <a:r>
              <a:rPr lang="en-US"/>
              <a:t>Click to add text</a:t>
            </a:r>
          </a:p>
        </p:txBody>
      </p:sp>
      <p:sp>
        <p:nvSpPr>
          <p:cNvPr id="27" name="Text Placeholder 10">
            <a:extLst>
              <a:ext uri="{FF2B5EF4-FFF2-40B4-BE49-F238E27FC236}">
                <a16:creationId xmlns="" xmlns:a16="http://schemas.microsoft.com/office/drawing/2014/main" id="{A749E3E6-EB0F-4108-9196-2A2DDD63E220}"/>
              </a:ext>
            </a:extLst>
          </p:cNvPr>
          <p:cNvSpPr>
            <a:spLocks noGrp="1"/>
          </p:cNvSpPr>
          <p:nvPr>
            <p:ph type="body" sz="quarter" idx="22" hasCustomPrompt="1"/>
          </p:nvPr>
        </p:nvSpPr>
        <p:spPr>
          <a:xfrm>
            <a:off x="1060751" y="2399173"/>
            <a:ext cx="1329811" cy="1151632"/>
          </a:xfrm>
          <a:prstGeom prst="rect">
            <a:avLst/>
          </a:prstGeom>
        </p:spPr>
        <p:txBody>
          <a:bodyPr anchor="ctr"/>
          <a:lstStyle>
            <a:lvl1pPr marL="0" indent="0" algn="ctr">
              <a:lnSpc>
                <a:spcPct val="80000"/>
              </a:lnSpc>
              <a:spcBef>
                <a:spcPts val="1000"/>
              </a:spcBef>
              <a:spcAft>
                <a:spcPts val="0"/>
              </a:spcAft>
              <a:buNone/>
              <a:defRPr sz="2800" cap="all" spc="100" baseline="0">
                <a:solidFill>
                  <a:schemeClr val="accent4"/>
                </a:solidFill>
                <a:latin typeface="+mj-lt"/>
              </a:defRPr>
            </a:lvl1pPr>
          </a:lstStyle>
          <a:p>
            <a:pPr lvl="0"/>
            <a:r>
              <a:rPr lang="en-US"/>
              <a:t>Add title</a:t>
            </a:r>
          </a:p>
        </p:txBody>
      </p:sp>
      <p:sp>
        <p:nvSpPr>
          <p:cNvPr id="28" name="Text Placeholder 10">
            <a:extLst>
              <a:ext uri="{FF2B5EF4-FFF2-40B4-BE49-F238E27FC236}">
                <a16:creationId xmlns="" xmlns:a16="http://schemas.microsoft.com/office/drawing/2014/main" id="{CA8E4A5D-4A2C-4FCA-9886-11A6692866A6}"/>
              </a:ext>
            </a:extLst>
          </p:cNvPr>
          <p:cNvSpPr>
            <a:spLocks noGrp="1"/>
          </p:cNvSpPr>
          <p:nvPr>
            <p:ph type="body" sz="quarter" idx="23" hasCustomPrompt="1"/>
          </p:nvPr>
        </p:nvSpPr>
        <p:spPr>
          <a:xfrm>
            <a:off x="5488572" y="2399173"/>
            <a:ext cx="1329811" cy="1151632"/>
          </a:xfrm>
          <a:prstGeom prst="rect">
            <a:avLst/>
          </a:prstGeom>
        </p:spPr>
        <p:txBody>
          <a:bodyPr anchor="ctr"/>
          <a:lstStyle>
            <a:lvl1pPr marL="0" indent="0" algn="ctr">
              <a:lnSpc>
                <a:spcPct val="80000"/>
              </a:lnSpc>
              <a:spcBef>
                <a:spcPts val="1000"/>
              </a:spcBef>
              <a:buNone/>
              <a:defRPr sz="2800" cap="all" spc="100" baseline="0">
                <a:solidFill>
                  <a:schemeClr val="accent5"/>
                </a:solidFill>
                <a:latin typeface="+mj-lt"/>
              </a:defRPr>
            </a:lvl1pPr>
          </a:lstStyle>
          <a:p>
            <a:pPr lvl="0"/>
            <a:r>
              <a:rPr lang="en-US"/>
              <a:t>Add title</a:t>
            </a:r>
          </a:p>
        </p:txBody>
      </p:sp>
      <p:sp>
        <p:nvSpPr>
          <p:cNvPr id="29" name="Text Placeholder 10">
            <a:extLst>
              <a:ext uri="{FF2B5EF4-FFF2-40B4-BE49-F238E27FC236}">
                <a16:creationId xmlns="" xmlns:a16="http://schemas.microsoft.com/office/drawing/2014/main" id="{D12F1290-6B4C-49B8-BC26-3B433534C3F7}"/>
              </a:ext>
            </a:extLst>
          </p:cNvPr>
          <p:cNvSpPr>
            <a:spLocks noGrp="1"/>
          </p:cNvSpPr>
          <p:nvPr>
            <p:ph type="body" sz="quarter" idx="24" hasCustomPrompt="1"/>
          </p:nvPr>
        </p:nvSpPr>
        <p:spPr>
          <a:xfrm>
            <a:off x="7702482" y="2399173"/>
            <a:ext cx="1329811" cy="1151632"/>
          </a:xfrm>
          <a:prstGeom prst="rect">
            <a:avLst/>
          </a:prstGeom>
        </p:spPr>
        <p:txBody>
          <a:bodyPr anchor="ctr"/>
          <a:lstStyle>
            <a:lvl1pPr marL="0" indent="0" algn="ctr">
              <a:lnSpc>
                <a:spcPct val="80000"/>
              </a:lnSpc>
              <a:spcBef>
                <a:spcPts val="1000"/>
              </a:spcBef>
              <a:buNone/>
              <a:defRPr sz="2800" cap="all" spc="100" baseline="0">
                <a:solidFill>
                  <a:schemeClr val="accent2">
                    <a:lumMod val="20000"/>
                    <a:lumOff val="80000"/>
                  </a:schemeClr>
                </a:solidFill>
                <a:latin typeface="+mj-lt"/>
              </a:defRPr>
            </a:lvl1pPr>
          </a:lstStyle>
          <a:p>
            <a:pPr lvl="0"/>
            <a:r>
              <a:rPr lang="en-US"/>
              <a:t>Add title</a:t>
            </a:r>
          </a:p>
        </p:txBody>
      </p:sp>
      <p:sp>
        <p:nvSpPr>
          <p:cNvPr id="30" name="Text Placeholder 10">
            <a:extLst>
              <a:ext uri="{FF2B5EF4-FFF2-40B4-BE49-F238E27FC236}">
                <a16:creationId xmlns="" xmlns:a16="http://schemas.microsoft.com/office/drawing/2014/main" id="{0E60E704-AD01-4048-8D70-3F4CA25DA632}"/>
              </a:ext>
            </a:extLst>
          </p:cNvPr>
          <p:cNvSpPr>
            <a:spLocks noGrp="1"/>
          </p:cNvSpPr>
          <p:nvPr>
            <p:ph type="body" sz="quarter" idx="25" hasCustomPrompt="1"/>
          </p:nvPr>
        </p:nvSpPr>
        <p:spPr>
          <a:xfrm>
            <a:off x="3274661" y="2399173"/>
            <a:ext cx="1329811" cy="1151632"/>
          </a:xfrm>
          <a:prstGeom prst="rect">
            <a:avLst/>
          </a:prstGeom>
        </p:spPr>
        <p:txBody>
          <a:bodyPr anchor="ctr"/>
          <a:lstStyle>
            <a:lvl1pPr marL="0" indent="0" algn="ctr">
              <a:lnSpc>
                <a:spcPct val="80000"/>
              </a:lnSpc>
              <a:spcBef>
                <a:spcPts val="1000"/>
              </a:spcBef>
              <a:buNone/>
              <a:defRPr sz="2800" cap="all" spc="100" baseline="0">
                <a:solidFill>
                  <a:schemeClr val="accent3">
                    <a:lumMod val="60000"/>
                    <a:lumOff val="40000"/>
                  </a:schemeClr>
                </a:solidFill>
                <a:latin typeface="+mj-lt"/>
              </a:defRPr>
            </a:lvl1pPr>
          </a:lstStyle>
          <a:p>
            <a:pPr lvl="0"/>
            <a:r>
              <a:rPr lang="en-US"/>
              <a:t>Add title</a:t>
            </a:r>
          </a:p>
        </p:txBody>
      </p:sp>
      <p:sp>
        <p:nvSpPr>
          <p:cNvPr id="31" name="Title 1">
            <a:extLst>
              <a:ext uri="{FF2B5EF4-FFF2-40B4-BE49-F238E27FC236}">
                <a16:creationId xmlns="" xmlns:a16="http://schemas.microsoft.com/office/drawing/2014/main" id="{4CB251EF-EB2B-4D32-A321-FEC37EAB8D87}"/>
              </a:ext>
            </a:extLst>
          </p:cNvPr>
          <p:cNvSpPr>
            <a:spLocks noGrp="1"/>
          </p:cNvSpPr>
          <p:nvPr>
            <p:ph type="title" hasCustomPrompt="1"/>
          </p:nvPr>
        </p:nvSpPr>
        <p:spPr>
          <a:xfrm>
            <a:off x="654844" y="715939"/>
            <a:ext cx="4013301" cy="365760"/>
          </a:xfrm>
        </p:spPr>
        <p:txBody>
          <a:bodyPr anchor="t">
            <a:noAutofit/>
          </a:bodyPr>
          <a:lstStyle>
            <a:lvl1pPr>
              <a:defRPr sz="2800">
                <a:ln w="19050">
                  <a:solidFill>
                    <a:schemeClr val="bg1"/>
                  </a:solidFill>
                </a:ln>
              </a:defRPr>
            </a:lvl1pPr>
          </a:lstStyle>
          <a:p>
            <a:r>
              <a:rPr lang="en-US" dirty="0"/>
              <a:t>Click to add title</a:t>
            </a:r>
          </a:p>
        </p:txBody>
      </p:sp>
    </p:spTree>
    <p:extLst>
      <p:ext uri="{BB962C8B-B14F-4D97-AF65-F5344CB8AC3E}">
        <p14:creationId xmlns:p14="http://schemas.microsoft.com/office/powerpoint/2010/main" val="3779173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bout Us">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C99B8705-C027-4E12-892E-C32FF13296F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394" y="0"/>
            <a:ext cx="10055612" cy="6858000"/>
          </a:xfrm>
          <a:prstGeom prst="rect">
            <a:avLst/>
          </a:prstGeom>
        </p:spPr>
      </p:pic>
      <p:sp>
        <p:nvSpPr>
          <p:cNvPr id="7" name="Picture Placeholder 7">
            <a:extLst>
              <a:ext uri="{FF2B5EF4-FFF2-40B4-BE49-F238E27FC236}">
                <a16:creationId xmlns="" xmlns:a16="http://schemas.microsoft.com/office/drawing/2014/main" id="{ED685DB5-FA77-4C19-88B8-5A8D733B42BC}"/>
              </a:ext>
            </a:extLst>
          </p:cNvPr>
          <p:cNvSpPr>
            <a:spLocks noGrp="1"/>
          </p:cNvSpPr>
          <p:nvPr>
            <p:ph type="pic" sz="quarter" idx="13" hasCustomPrompt="1"/>
          </p:nvPr>
        </p:nvSpPr>
        <p:spPr>
          <a:xfrm flipH="1">
            <a:off x="4135337" y="0"/>
            <a:ext cx="5936814" cy="6867376"/>
          </a:xfrm>
        </p:spPr>
        <p:txBody>
          <a:bodyPr/>
          <a:lstStyle>
            <a:lvl1pPr marL="0" indent="0" algn="ctr">
              <a:buNone/>
              <a:defRPr>
                <a:solidFill>
                  <a:schemeClr val="bg1"/>
                </a:solidFill>
              </a:defRPr>
            </a:lvl1pPr>
          </a:lstStyle>
          <a:p>
            <a:r>
              <a:rPr lang="en-US" dirty="0"/>
              <a:t>Click to add photo</a:t>
            </a:r>
          </a:p>
        </p:txBody>
      </p:sp>
      <p:sp>
        <p:nvSpPr>
          <p:cNvPr id="4" name="Date Placeholder 3">
            <a:extLst>
              <a:ext uri="{FF2B5EF4-FFF2-40B4-BE49-F238E27FC236}">
                <a16:creationId xmlns="" xmlns:a16="http://schemas.microsoft.com/office/drawing/2014/main" id="{6346919B-FFF8-4FED-8A44-48A7E600EB60}"/>
              </a:ext>
            </a:extLst>
          </p:cNvPr>
          <p:cNvSpPr>
            <a:spLocks noGrp="1"/>
          </p:cNvSpPr>
          <p:nvPr>
            <p:ph type="dt" sz="half" idx="10"/>
          </p:nvPr>
        </p:nvSpPr>
        <p:spPr/>
        <p:txBody>
          <a:bodyPr/>
          <a:lstStyle/>
          <a:p>
            <a:r>
              <a:rPr lang="en-US"/>
              <a:t>8/06/20XX</a:t>
            </a:r>
            <a:endParaRPr lang="en-US" dirty="0"/>
          </a:p>
        </p:txBody>
      </p:sp>
      <p:sp>
        <p:nvSpPr>
          <p:cNvPr id="5" name="Footer Placeholder 4">
            <a:extLst>
              <a:ext uri="{FF2B5EF4-FFF2-40B4-BE49-F238E27FC236}">
                <a16:creationId xmlns="" xmlns:a16="http://schemas.microsoft.com/office/drawing/2014/main" id="{C6DF28B0-8A34-4E86-9FE3-20BD880CD9C3}"/>
              </a:ext>
            </a:extLst>
          </p:cNvPr>
          <p:cNvSpPr>
            <a:spLocks noGrp="1"/>
          </p:cNvSpPr>
          <p:nvPr>
            <p:ph type="ftr" sz="quarter" idx="11"/>
          </p:nvPr>
        </p:nvSpPr>
        <p:spPr/>
        <p:txBody>
          <a:bodyPr/>
          <a:lstStyle/>
          <a:p>
            <a:r>
              <a:rPr lang="en-US" dirty="0"/>
              <a:t>PITCH DECK</a:t>
            </a:r>
          </a:p>
        </p:txBody>
      </p:sp>
      <p:sp>
        <p:nvSpPr>
          <p:cNvPr id="6" name="Slide Number Placeholder 5">
            <a:extLst>
              <a:ext uri="{FF2B5EF4-FFF2-40B4-BE49-F238E27FC236}">
                <a16:creationId xmlns="" xmlns:a16="http://schemas.microsoft.com/office/drawing/2014/main" id="{D4BE1CCB-96B6-4D9F-A932-D0EBDBD7DA45}"/>
              </a:ext>
            </a:extLst>
          </p:cNvPr>
          <p:cNvSpPr>
            <a:spLocks noGrp="1"/>
          </p:cNvSpPr>
          <p:nvPr>
            <p:ph type="sldNum" sz="quarter" idx="12"/>
          </p:nvPr>
        </p:nvSpPr>
        <p:spPr/>
        <p:txBody>
          <a:bodyPr/>
          <a:lstStyle/>
          <a:p>
            <a:fld id="{A402E4C0-AD5E-4E8C-9F21-7CCE474BDCEB}" type="slidenum">
              <a:rPr lang="en-US" smtClean="0"/>
              <a:t>‹#›</a:t>
            </a:fld>
            <a:endParaRPr lang="en-US" dirty="0"/>
          </a:p>
        </p:txBody>
      </p:sp>
      <p:sp>
        <p:nvSpPr>
          <p:cNvPr id="3" name="Title 2">
            <a:extLst>
              <a:ext uri="{FF2B5EF4-FFF2-40B4-BE49-F238E27FC236}">
                <a16:creationId xmlns="" xmlns:a16="http://schemas.microsoft.com/office/drawing/2014/main" id="{1F7CB735-9F66-41A8-8F1D-4B66FE1D1153}"/>
              </a:ext>
            </a:extLst>
          </p:cNvPr>
          <p:cNvSpPr>
            <a:spLocks noGrp="1"/>
          </p:cNvSpPr>
          <p:nvPr>
            <p:ph type="title" hasCustomPrompt="1"/>
          </p:nvPr>
        </p:nvSpPr>
        <p:spPr>
          <a:xfrm>
            <a:off x="-2" y="1672143"/>
            <a:ext cx="4966337" cy="3513714"/>
          </a:xfrm>
          <a:solidFill>
            <a:schemeClr val="accent6">
              <a:alpha val="80000"/>
            </a:schemeClr>
          </a:solidFill>
        </p:spPr>
        <p:txBody>
          <a:bodyPr lIns="676656" tIns="795528" anchor="t">
            <a:normAutofit/>
          </a:bodyPr>
          <a:lstStyle>
            <a:lvl1pPr>
              <a:defRPr sz="2800"/>
            </a:lvl1pPr>
          </a:lstStyle>
          <a:p>
            <a:r>
              <a:rPr lang="en-US" dirty="0"/>
              <a:t>Click to add title</a:t>
            </a:r>
          </a:p>
        </p:txBody>
      </p:sp>
      <p:sp>
        <p:nvSpPr>
          <p:cNvPr id="11" name="Text Placeholder 17">
            <a:extLst>
              <a:ext uri="{FF2B5EF4-FFF2-40B4-BE49-F238E27FC236}">
                <a16:creationId xmlns="" xmlns:a16="http://schemas.microsoft.com/office/drawing/2014/main" id="{4A51F916-D1A0-40B2-A894-1C597A7AAFBF}"/>
              </a:ext>
            </a:extLst>
          </p:cNvPr>
          <p:cNvSpPr>
            <a:spLocks noGrp="1"/>
          </p:cNvSpPr>
          <p:nvPr>
            <p:ph type="body" sz="quarter" idx="15" hasCustomPrompt="1"/>
          </p:nvPr>
        </p:nvSpPr>
        <p:spPr>
          <a:xfrm>
            <a:off x="490525" y="3007596"/>
            <a:ext cx="4001704" cy="1731145"/>
          </a:xfrm>
        </p:spPr>
        <p:txBody>
          <a:bodyPr>
            <a:noAutofit/>
          </a:bodyPr>
          <a:lstStyle>
            <a:lvl1pPr marL="0" indent="0" algn="l">
              <a:lnSpc>
                <a:spcPct val="125000"/>
              </a:lnSpc>
              <a:buNone/>
              <a:defRPr sz="1400" spc="100" baseline="0">
                <a:solidFill>
                  <a:schemeClr val="accent2"/>
                </a:solidFill>
              </a:defRPr>
            </a:lvl1pPr>
          </a:lstStyle>
          <a:p>
            <a:pPr lvl="0"/>
            <a:r>
              <a:rPr lang="en-US" dirty="0"/>
              <a:t>Click to add text</a:t>
            </a:r>
          </a:p>
        </p:txBody>
      </p:sp>
    </p:spTree>
    <p:extLst>
      <p:ext uri="{BB962C8B-B14F-4D97-AF65-F5344CB8AC3E}">
        <p14:creationId xmlns:p14="http://schemas.microsoft.com/office/powerpoint/2010/main" val="12361950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6" name="Picture Placeholder 7">
            <a:extLst>
              <a:ext uri="{FF2B5EF4-FFF2-40B4-BE49-F238E27FC236}">
                <a16:creationId xmlns="" xmlns:a16="http://schemas.microsoft.com/office/drawing/2014/main" id="{D2CF4D42-6C74-47FD-8195-943D55ADA87D}"/>
              </a:ext>
            </a:extLst>
          </p:cNvPr>
          <p:cNvSpPr>
            <a:spLocks noGrp="1"/>
          </p:cNvSpPr>
          <p:nvPr>
            <p:ph type="pic" sz="quarter" idx="13" hasCustomPrompt="1"/>
          </p:nvPr>
        </p:nvSpPr>
        <p:spPr>
          <a:xfrm>
            <a:off x="0" y="0"/>
            <a:ext cx="10058400" cy="6858000"/>
          </a:xfrm>
        </p:spPr>
        <p:txBody>
          <a:bodyPr/>
          <a:lstStyle>
            <a:lvl1pPr marL="0" indent="0" algn="ctr">
              <a:buNone/>
              <a:defRPr>
                <a:solidFill>
                  <a:schemeClr val="tx1"/>
                </a:solidFill>
              </a:defRPr>
            </a:lvl1pPr>
          </a:lstStyle>
          <a:p>
            <a:r>
              <a:rPr lang="en-US" dirty="0"/>
              <a:t>Click to add photo</a:t>
            </a:r>
          </a:p>
        </p:txBody>
      </p:sp>
      <p:sp>
        <p:nvSpPr>
          <p:cNvPr id="3" name="Date Placeholder 2">
            <a:extLst>
              <a:ext uri="{FF2B5EF4-FFF2-40B4-BE49-F238E27FC236}">
                <a16:creationId xmlns="" xmlns:a16="http://schemas.microsoft.com/office/drawing/2014/main" id="{59275658-2C01-4217-AE99-DF0FDFFE43C5}"/>
              </a:ext>
            </a:extLst>
          </p:cNvPr>
          <p:cNvSpPr>
            <a:spLocks noGrp="1"/>
          </p:cNvSpPr>
          <p:nvPr>
            <p:ph type="dt" sz="half" idx="10"/>
          </p:nvPr>
        </p:nvSpPr>
        <p:spPr/>
        <p:txBody>
          <a:bodyPr/>
          <a:lstStyle/>
          <a:p>
            <a:r>
              <a:rPr lang="en-US"/>
              <a:t>8/06/20XX</a:t>
            </a:r>
            <a:endParaRPr lang="en-US" dirty="0"/>
          </a:p>
        </p:txBody>
      </p:sp>
      <p:sp>
        <p:nvSpPr>
          <p:cNvPr id="4" name="Footer Placeholder 3">
            <a:extLst>
              <a:ext uri="{FF2B5EF4-FFF2-40B4-BE49-F238E27FC236}">
                <a16:creationId xmlns="" xmlns:a16="http://schemas.microsoft.com/office/drawing/2014/main" id="{3F913D93-CECF-4647-8DC2-8F7DD04E742B}"/>
              </a:ext>
            </a:extLst>
          </p:cNvPr>
          <p:cNvSpPr>
            <a:spLocks noGrp="1"/>
          </p:cNvSpPr>
          <p:nvPr>
            <p:ph type="ftr" sz="quarter" idx="11"/>
          </p:nvPr>
        </p:nvSpPr>
        <p:spPr/>
        <p:txBody>
          <a:bodyPr/>
          <a:lstStyle/>
          <a:p>
            <a:r>
              <a:rPr lang="en-US" dirty="0"/>
              <a:t>PITCH DECK</a:t>
            </a:r>
          </a:p>
        </p:txBody>
      </p:sp>
      <p:sp>
        <p:nvSpPr>
          <p:cNvPr id="5" name="Slide Number Placeholder 4">
            <a:extLst>
              <a:ext uri="{FF2B5EF4-FFF2-40B4-BE49-F238E27FC236}">
                <a16:creationId xmlns="" xmlns:a16="http://schemas.microsoft.com/office/drawing/2014/main" id="{03C60507-1EAA-4632-9D67-1BD599F4F549}"/>
              </a:ext>
            </a:extLst>
          </p:cNvPr>
          <p:cNvSpPr>
            <a:spLocks noGrp="1"/>
          </p:cNvSpPr>
          <p:nvPr>
            <p:ph type="sldNum" sz="quarter" idx="12"/>
          </p:nvPr>
        </p:nvSpPr>
        <p:spPr/>
        <p:txBody>
          <a:bodyPr/>
          <a:lstStyle/>
          <a:p>
            <a:fld id="{A402E4C0-AD5E-4E8C-9F21-7CCE474BDCEB}" type="slidenum">
              <a:rPr lang="en-US" smtClean="0"/>
              <a:pPr/>
              <a:t>‹#›</a:t>
            </a:fld>
            <a:endParaRPr lang="en-US" dirty="0"/>
          </a:p>
        </p:txBody>
      </p:sp>
      <p:sp>
        <p:nvSpPr>
          <p:cNvPr id="11" name="Title 1">
            <a:extLst>
              <a:ext uri="{FF2B5EF4-FFF2-40B4-BE49-F238E27FC236}">
                <a16:creationId xmlns="" xmlns:a16="http://schemas.microsoft.com/office/drawing/2014/main" id="{2754639B-AD71-425C-BF07-356C0F14C96B}"/>
              </a:ext>
            </a:extLst>
          </p:cNvPr>
          <p:cNvSpPr>
            <a:spLocks noGrp="1"/>
          </p:cNvSpPr>
          <p:nvPr>
            <p:ph type="title" hasCustomPrompt="1"/>
          </p:nvPr>
        </p:nvSpPr>
        <p:spPr>
          <a:xfrm>
            <a:off x="0" y="1353381"/>
            <a:ext cx="4638874" cy="4151236"/>
          </a:xfrm>
          <a:solidFill>
            <a:schemeClr val="accent3">
              <a:alpha val="90000"/>
            </a:schemeClr>
          </a:solidFill>
        </p:spPr>
        <p:txBody>
          <a:bodyPr vert="horz" lIns="649224" tIns="749808" rIns="91440" bIns="45720" rtlCol="0" anchor="t">
            <a:noAutofit/>
          </a:bodyPr>
          <a:lstStyle>
            <a:lvl1pPr>
              <a:defRPr lang="en-US" sz="2800">
                <a:ln w="19050">
                  <a:solidFill>
                    <a:schemeClr val="bg1"/>
                  </a:solidFill>
                </a:ln>
                <a:ea typeface="+mn-ea"/>
                <a:cs typeface="+mn-cs"/>
              </a:defRPr>
            </a:lvl1pPr>
          </a:lstStyle>
          <a:p>
            <a:pPr marL="0" lvl="0" indent="0">
              <a:spcBef>
                <a:spcPts val="0"/>
              </a:spcBef>
              <a:buFont typeface="Arial" panose="020B0604020202020204" pitchFamily="34" charset="0"/>
            </a:pPr>
            <a:r>
              <a:rPr lang="en-US" dirty="0"/>
              <a:t>Click to add title</a:t>
            </a:r>
          </a:p>
        </p:txBody>
      </p:sp>
      <p:sp>
        <p:nvSpPr>
          <p:cNvPr id="8" name="Text Placeholder 17">
            <a:extLst>
              <a:ext uri="{FF2B5EF4-FFF2-40B4-BE49-F238E27FC236}">
                <a16:creationId xmlns="" xmlns:a16="http://schemas.microsoft.com/office/drawing/2014/main" id="{64CF3C46-90B8-467D-9D50-086B9135701F}"/>
              </a:ext>
            </a:extLst>
          </p:cNvPr>
          <p:cNvSpPr>
            <a:spLocks noGrp="1"/>
          </p:cNvSpPr>
          <p:nvPr>
            <p:ph type="body" sz="quarter" idx="15" hasCustomPrompt="1"/>
          </p:nvPr>
        </p:nvSpPr>
        <p:spPr>
          <a:xfrm>
            <a:off x="476845" y="2689071"/>
            <a:ext cx="3767947" cy="2212496"/>
          </a:xfrm>
        </p:spPr>
        <p:txBody>
          <a:bodyPr>
            <a:noAutofit/>
          </a:bodyPr>
          <a:lstStyle>
            <a:lvl1pPr marL="0" indent="0" algn="l">
              <a:lnSpc>
                <a:spcPct val="125000"/>
              </a:lnSpc>
              <a:buNone/>
              <a:defRPr sz="1400" spc="100" baseline="0">
                <a:solidFill>
                  <a:schemeClr val="bg1"/>
                </a:solidFill>
              </a:defRPr>
            </a:lvl1pPr>
          </a:lstStyle>
          <a:p>
            <a:pPr lvl="0"/>
            <a:r>
              <a:rPr lang="en-US" dirty="0"/>
              <a:t>Click to add text</a:t>
            </a:r>
          </a:p>
        </p:txBody>
      </p:sp>
    </p:spTree>
    <p:extLst>
      <p:ext uri="{BB962C8B-B14F-4D97-AF65-F5344CB8AC3E}">
        <p14:creationId xmlns:p14="http://schemas.microsoft.com/office/powerpoint/2010/main" val="21718030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tx1"/>
        </a:solidFill>
        <a:effectLst/>
      </p:bgPr>
    </p:bg>
    <p:spTree>
      <p:nvGrpSpPr>
        <p:cNvPr id="1" name=""/>
        <p:cNvGrpSpPr/>
        <p:nvPr/>
      </p:nvGrpSpPr>
      <p:grpSpPr>
        <a:xfrm>
          <a:off x="0" y="0"/>
          <a:ext cx="0" cy="0"/>
          <a:chOff x="0" y="0"/>
          <a:chExt cx="0" cy="0"/>
        </a:xfrm>
      </p:grpSpPr>
      <p:sp>
        <p:nvSpPr>
          <p:cNvPr id="6" name="Picture Placeholder 7">
            <a:extLst>
              <a:ext uri="{FF2B5EF4-FFF2-40B4-BE49-F238E27FC236}">
                <a16:creationId xmlns="" xmlns:a16="http://schemas.microsoft.com/office/drawing/2014/main" id="{10B86B2D-56E1-4FB2-8CC9-DBC6C0B6EB09}"/>
              </a:ext>
            </a:extLst>
          </p:cNvPr>
          <p:cNvSpPr>
            <a:spLocks noGrp="1"/>
          </p:cNvSpPr>
          <p:nvPr>
            <p:ph type="pic" sz="quarter" idx="13" hasCustomPrompt="1"/>
          </p:nvPr>
        </p:nvSpPr>
        <p:spPr>
          <a:xfrm flipH="1">
            <a:off x="0" y="0"/>
            <a:ext cx="6726555" cy="6858000"/>
          </a:xfrm>
        </p:spPr>
        <p:txBody>
          <a:bodyPr/>
          <a:lstStyle>
            <a:lvl1pPr marL="0" indent="0" algn="ctr">
              <a:buNone/>
              <a:defRPr>
                <a:solidFill>
                  <a:schemeClr val="bg1"/>
                </a:solidFill>
              </a:defRPr>
            </a:lvl1pPr>
          </a:lstStyle>
          <a:p>
            <a:r>
              <a:rPr lang="en-US" dirty="0"/>
              <a:t>Click to add photo</a:t>
            </a:r>
          </a:p>
        </p:txBody>
      </p:sp>
      <p:sp>
        <p:nvSpPr>
          <p:cNvPr id="8" name="Text Placeholder 17">
            <a:extLst>
              <a:ext uri="{FF2B5EF4-FFF2-40B4-BE49-F238E27FC236}">
                <a16:creationId xmlns="" xmlns:a16="http://schemas.microsoft.com/office/drawing/2014/main" id="{1D70C38F-1ABB-4C86-972A-E388226700C8}"/>
              </a:ext>
            </a:extLst>
          </p:cNvPr>
          <p:cNvSpPr>
            <a:spLocks noGrp="1"/>
          </p:cNvSpPr>
          <p:nvPr>
            <p:ph type="body" sz="quarter" idx="15" hasCustomPrompt="1"/>
          </p:nvPr>
        </p:nvSpPr>
        <p:spPr>
          <a:xfrm>
            <a:off x="6158718" y="2326705"/>
            <a:ext cx="3394539" cy="2212496"/>
          </a:xfrm>
        </p:spPr>
        <p:txBody>
          <a:bodyPr>
            <a:noAutofit/>
          </a:bodyPr>
          <a:lstStyle>
            <a:lvl1pPr marL="0" indent="0" algn="l">
              <a:lnSpc>
                <a:spcPct val="125000"/>
              </a:lnSpc>
              <a:buNone/>
              <a:defRPr sz="1400" spc="100" baseline="0">
                <a:solidFill>
                  <a:schemeClr val="bg1"/>
                </a:solidFill>
              </a:defRPr>
            </a:lvl1pPr>
          </a:lstStyle>
          <a:p>
            <a:pPr lvl="0"/>
            <a:r>
              <a:rPr lang="en-US"/>
              <a:t>Click to add text</a:t>
            </a:r>
          </a:p>
        </p:txBody>
      </p:sp>
      <p:sp>
        <p:nvSpPr>
          <p:cNvPr id="3" name="Date Placeholder 2">
            <a:extLst>
              <a:ext uri="{FF2B5EF4-FFF2-40B4-BE49-F238E27FC236}">
                <a16:creationId xmlns="" xmlns:a16="http://schemas.microsoft.com/office/drawing/2014/main" id="{319B0AE4-4C17-4975-A59C-4D9EFE584062}"/>
              </a:ext>
            </a:extLst>
          </p:cNvPr>
          <p:cNvSpPr>
            <a:spLocks noGrp="1"/>
          </p:cNvSpPr>
          <p:nvPr>
            <p:ph type="dt" sz="half" idx="10"/>
          </p:nvPr>
        </p:nvSpPr>
        <p:spPr/>
        <p:txBody>
          <a:bodyPr/>
          <a:lstStyle/>
          <a:p>
            <a:r>
              <a:rPr lang="en-US"/>
              <a:t>8/06/20XX</a:t>
            </a:r>
            <a:endParaRPr lang="en-US" dirty="0"/>
          </a:p>
        </p:txBody>
      </p:sp>
      <p:sp>
        <p:nvSpPr>
          <p:cNvPr id="4" name="Footer Placeholder 3">
            <a:extLst>
              <a:ext uri="{FF2B5EF4-FFF2-40B4-BE49-F238E27FC236}">
                <a16:creationId xmlns="" xmlns:a16="http://schemas.microsoft.com/office/drawing/2014/main" id="{D5FC9023-3371-40C0-A618-BF8AA20FFE56}"/>
              </a:ext>
            </a:extLst>
          </p:cNvPr>
          <p:cNvSpPr>
            <a:spLocks noGrp="1"/>
          </p:cNvSpPr>
          <p:nvPr>
            <p:ph type="ftr" sz="quarter" idx="11"/>
          </p:nvPr>
        </p:nvSpPr>
        <p:spPr/>
        <p:txBody>
          <a:bodyPr/>
          <a:lstStyle/>
          <a:p>
            <a:r>
              <a:rPr lang="en-US" dirty="0"/>
              <a:t>PITCH DECK</a:t>
            </a:r>
          </a:p>
        </p:txBody>
      </p:sp>
      <p:sp>
        <p:nvSpPr>
          <p:cNvPr id="5" name="Slide Number Placeholder 4">
            <a:extLst>
              <a:ext uri="{FF2B5EF4-FFF2-40B4-BE49-F238E27FC236}">
                <a16:creationId xmlns="" xmlns:a16="http://schemas.microsoft.com/office/drawing/2014/main" id="{C8221E28-544B-4D00-A151-341F3D7EC99A}"/>
              </a:ext>
            </a:extLst>
          </p:cNvPr>
          <p:cNvSpPr>
            <a:spLocks noGrp="1"/>
          </p:cNvSpPr>
          <p:nvPr>
            <p:ph type="sldNum" sz="quarter" idx="12"/>
          </p:nvPr>
        </p:nvSpPr>
        <p:spPr/>
        <p:txBody>
          <a:bodyPr/>
          <a:lstStyle/>
          <a:p>
            <a:fld id="{A402E4C0-AD5E-4E8C-9F21-7CCE474BDCEB}" type="slidenum">
              <a:rPr lang="en-US" smtClean="0"/>
              <a:pPr/>
              <a:t>‹#›</a:t>
            </a:fld>
            <a:endParaRPr lang="en-US" dirty="0"/>
          </a:p>
        </p:txBody>
      </p:sp>
      <p:sp>
        <p:nvSpPr>
          <p:cNvPr id="2" name="Title 1">
            <a:extLst>
              <a:ext uri="{FF2B5EF4-FFF2-40B4-BE49-F238E27FC236}">
                <a16:creationId xmlns="" xmlns:a16="http://schemas.microsoft.com/office/drawing/2014/main" id="{0E907CF0-318A-401D-9F77-B63C65D2968E}"/>
              </a:ext>
            </a:extLst>
          </p:cNvPr>
          <p:cNvSpPr>
            <a:spLocks noGrp="1"/>
          </p:cNvSpPr>
          <p:nvPr>
            <p:ph type="title" hasCustomPrompt="1"/>
          </p:nvPr>
        </p:nvSpPr>
        <p:spPr>
          <a:xfrm>
            <a:off x="6148197" y="1728566"/>
            <a:ext cx="3405059" cy="724702"/>
          </a:xfrm>
        </p:spPr>
        <p:txBody>
          <a:bodyPr anchor="t">
            <a:noAutofit/>
          </a:bodyPr>
          <a:lstStyle>
            <a:lvl1pPr>
              <a:defRPr sz="2800">
                <a:ln w="19050">
                  <a:solidFill>
                    <a:schemeClr val="bg1"/>
                  </a:solidFill>
                </a:ln>
              </a:defRPr>
            </a:lvl1pPr>
          </a:lstStyle>
          <a:p>
            <a:r>
              <a:rPr lang="en-US" dirty="0"/>
              <a:t>Click to add title</a:t>
            </a:r>
          </a:p>
        </p:txBody>
      </p:sp>
    </p:spTree>
    <p:extLst>
      <p:ext uri="{BB962C8B-B14F-4D97-AF65-F5344CB8AC3E}">
        <p14:creationId xmlns:p14="http://schemas.microsoft.com/office/powerpoint/2010/main" val="2198803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oblem">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6B95BA1F-6B83-4358-A202-FD15470976A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2"/>
            <a:ext cx="10058400" cy="6857999"/>
          </a:xfrm>
          <a:prstGeom prst="rect">
            <a:avLst/>
          </a:prstGeom>
        </p:spPr>
      </p:pic>
      <p:sp>
        <p:nvSpPr>
          <p:cNvPr id="4" name="Date Placeholder 3">
            <a:extLst>
              <a:ext uri="{FF2B5EF4-FFF2-40B4-BE49-F238E27FC236}">
                <a16:creationId xmlns="" xmlns:a16="http://schemas.microsoft.com/office/drawing/2014/main" id="{A35C10F8-CB40-4BDD-AA21-7DDC300FE73E}"/>
              </a:ext>
            </a:extLst>
          </p:cNvPr>
          <p:cNvSpPr>
            <a:spLocks noGrp="1"/>
          </p:cNvSpPr>
          <p:nvPr>
            <p:ph type="dt" sz="half" idx="10"/>
          </p:nvPr>
        </p:nvSpPr>
        <p:spPr/>
        <p:txBody>
          <a:bodyPr/>
          <a:lstStyle/>
          <a:p>
            <a:r>
              <a:rPr lang="en-US"/>
              <a:t>8/06/20XX</a:t>
            </a:r>
            <a:endParaRPr lang="en-US" dirty="0"/>
          </a:p>
        </p:txBody>
      </p:sp>
      <p:sp>
        <p:nvSpPr>
          <p:cNvPr id="5" name="Footer Placeholder 4">
            <a:extLst>
              <a:ext uri="{FF2B5EF4-FFF2-40B4-BE49-F238E27FC236}">
                <a16:creationId xmlns="" xmlns:a16="http://schemas.microsoft.com/office/drawing/2014/main" id="{434969F5-F9D0-4A38-8C6C-86005388F51D}"/>
              </a:ext>
            </a:extLst>
          </p:cNvPr>
          <p:cNvSpPr>
            <a:spLocks noGrp="1"/>
          </p:cNvSpPr>
          <p:nvPr>
            <p:ph type="ftr" sz="quarter" idx="11"/>
          </p:nvPr>
        </p:nvSpPr>
        <p:spPr/>
        <p:txBody>
          <a:bodyPr/>
          <a:lstStyle/>
          <a:p>
            <a:r>
              <a:rPr lang="en-US" dirty="0"/>
              <a:t>PITCH DECK</a:t>
            </a:r>
          </a:p>
        </p:txBody>
      </p:sp>
      <p:sp>
        <p:nvSpPr>
          <p:cNvPr id="6" name="Slide Number Placeholder 5">
            <a:extLst>
              <a:ext uri="{FF2B5EF4-FFF2-40B4-BE49-F238E27FC236}">
                <a16:creationId xmlns="" xmlns:a16="http://schemas.microsoft.com/office/drawing/2014/main" id="{7CC33B3F-10CE-4363-805C-361CA49414B4}"/>
              </a:ext>
            </a:extLst>
          </p:cNvPr>
          <p:cNvSpPr>
            <a:spLocks noGrp="1"/>
          </p:cNvSpPr>
          <p:nvPr>
            <p:ph type="sldNum" sz="quarter" idx="12"/>
          </p:nvPr>
        </p:nvSpPr>
        <p:spPr/>
        <p:txBody>
          <a:bodyPr/>
          <a:lstStyle/>
          <a:p>
            <a:fld id="{A402E4C0-AD5E-4E8C-9F21-7CCE474BDCEB}" type="slidenum">
              <a:rPr lang="en-US" smtClean="0"/>
              <a:t>‹#›</a:t>
            </a:fld>
            <a:endParaRPr lang="en-US" dirty="0"/>
          </a:p>
        </p:txBody>
      </p:sp>
      <p:sp>
        <p:nvSpPr>
          <p:cNvPr id="13" name="Picture Placeholder 7">
            <a:extLst>
              <a:ext uri="{FF2B5EF4-FFF2-40B4-BE49-F238E27FC236}">
                <a16:creationId xmlns="" xmlns:a16="http://schemas.microsoft.com/office/drawing/2014/main" id="{8EABAB15-C887-420D-92A1-24DBD62EE558}"/>
              </a:ext>
            </a:extLst>
          </p:cNvPr>
          <p:cNvSpPr>
            <a:spLocks noGrp="1"/>
          </p:cNvSpPr>
          <p:nvPr>
            <p:ph type="pic" sz="quarter" idx="13" hasCustomPrompt="1"/>
          </p:nvPr>
        </p:nvSpPr>
        <p:spPr>
          <a:xfrm flipH="1">
            <a:off x="0" y="729926"/>
            <a:ext cx="2954655" cy="5388772"/>
          </a:xfrm>
        </p:spPr>
        <p:txBody>
          <a:bodyPr/>
          <a:lstStyle>
            <a:lvl1pPr marL="0" indent="0" algn="ctr">
              <a:buNone/>
              <a:defRPr>
                <a:solidFill>
                  <a:schemeClr val="bg1"/>
                </a:solidFill>
              </a:defRPr>
            </a:lvl1pPr>
          </a:lstStyle>
          <a:p>
            <a:r>
              <a:rPr lang="en-US" dirty="0"/>
              <a:t>Click to add photo</a:t>
            </a:r>
          </a:p>
        </p:txBody>
      </p:sp>
      <p:sp>
        <p:nvSpPr>
          <p:cNvPr id="16" name="Text Placeholder 14">
            <a:extLst>
              <a:ext uri="{FF2B5EF4-FFF2-40B4-BE49-F238E27FC236}">
                <a16:creationId xmlns="" xmlns:a16="http://schemas.microsoft.com/office/drawing/2014/main" id="{F7E8EA93-3F05-4D28-8B15-91D6789458B4}"/>
              </a:ext>
            </a:extLst>
          </p:cNvPr>
          <p:cNvSpPr>
            <a:spLocks noGrp="1"/>
          </p:cNvSpPr>
          <p:nvPr>
            <p:ph type="body" sz="quarter" idx="16" hasCustomPrompt="1"/>
          </p:nvPr>
        </p:nvSpPr>
        <p:spPr>
          <a:xfrm>
            <a:off x="5565843" y="1921402"/>
            <a:ext cx="1889229" cy="365125"/>
          </a:xfrm>
          <a:prstGeom prst="rect">
            <a:avLst/>
          </a:prstGeom>
        </p:spPr>
        <p:txBody>
          <a:bodyPr/>
          <a:lstStyle>
            <a:lvl1pPr marL="0" indent="0">
              <a:buNone/>
              <a:defRPr sz="1600" cap="all" spc="200" baseline="0">
                <a:solidFill>
                  <a:schemeClr val="accent5"/>
                </a:solidFill>
                <a:latin typeface="+mj-lt"/>
              </a:defRPr>
            </a:lvl1pPr>
          </a:lstStyle>
          <a:p>
            <a:pPr lvl="0"/>
            <a:r>
              <a:rPr lang="en-US" dirty="0"/>
              <a:t>Click to add title</a:t>
            </a:r>
          </a:p>
        </p:txBody>
      </p:sp>
      <p:sp>
        <p:nvSpPr>
          <p:cNvPr id="17" name="Text Placeholder 14">
            <a:extLst>
              <a:ext uri="{FF2B5EF4-FFF2-40B4-BE49-F238E27FC236}">
                <a16:creationId xmlns="" xmlns:a16="http://schemas.microsoft.com/office/drawing/2014/main" id="{B4EBCE5D-8795-44C7-8196-051689C6FE2A}"/>
              </a:ext>
            </a:extLst>
          </p:cNvPr>
          <p:cNvSpPr>
            <a:spLocks noGrp="1"/>
          </p:cNvSpPr>
          <p:nvPr>
            <p:ph type="body" sz="quarter" idx="17" hasCustomPrompt="1"/>
          </p:nvPr>
        </p:nvSpPr>
        <p:spPr>
          <a:xfrm>
            <a:off x="5565843" y="2245710"/>
            <a:ext cx="1889229" cy="1739538"/>
          </a:xfrm>
          <a:prstGeom prst="rect">
            <a:avLst/>
          </a:prstGeom>
        </p:spPr>
        <p:txBody>
          <a:bodyPr>
            <a:normAutofit/>
          </a:bodyPr>
          <a:lstStyle>
            <a:lvl1pPr marL="0" indent="0">
              <a:lnSpc>
                <a:spcPct val="114000"/>
              </a:lnSpc>
              <a:spcBef>
                <a:spcPts val="0"/>
              </a:spcBef>
              <a:buNone/>
              <a:defRPr sz="1400" cap="none" spc="0" baseline="0">
                <a:solidFill>
                  <a:schemeClr val="bg1"/>
                </a:solidFill>
                <a:latin typeface="+mn-lt"/>
              </a:defRPr>
            </a:lvl1pPr>
          </a:lstStyle>
          <a:p>
            <a:pPr lvl="0"/>
            <a:r>
              <a:rPr lang="en-US"/>
              <a:t>Click to add text</a:t>
            </a:r>
          </a:p>
        </p:txBody>
      </p:sp>
      <p:sp>
        <p:nvSpPr>
          <p:cNvPr id="18" name="Text Placeholder 14">
            <a:extLst>
              <a:ext uri="{FF2B5EF4-FFF2-40B4-BE49-F238E27FC236}">
                <a16:creationId xmlns="" xmlns:a16="http://schemas.microsoft.com/office/drawing/2014/main" id="{195044F5-86E3-4A1C-B3C8-6E3422E5B418}"/>
              </a:ext>
            </a:extLst>
          </p:cNvPr>
          <p:cNvSpPr>
            <a:spLocks noGrp="1"/>
          </p:cNvSpPr>
          <p:nvPr>
            <p:ph type="body" sz="quarter" idx="18" hasCustomPrompt="1"/>
          </p:nvPr>
        </p:nvSpPr>
        <p:spPr>
          <a:xfrm>
            <a:off x="3354053" y="2245710"/>
            <a:ext cx="1889229" cy="1739538"/>
          </a:xfrm>
          <a:prstGeom prst="rect">
            <a:avLst/>
          </a:prstGeom>
        </p:spPr>
        <p:txBody>
          <a:bodyPr>
            <a:normAutofit/>
          </a:bodyPr>
          <a:lstStyle>
            <a:lvl1pPr marL="0" indent="0">
              <a:lnSpc>
                <a:spcPct val="114000"/>
              </a:lnSpc>
              <a:spcBef>
                <a:spcPts val="0"/>
              </a:spcBef>
              <a:buNone/>
              <a:defRPr sz="1400" cap="none" spc="0" baseline="0">
                <a:solidFill>
                  <a:schemeClr val="bg1"/>
                </a:solidFill>
                <a:latin typeface="+mn-lt"/>
              </a:defRPr>
            </a:lvl1pPr>
          </a:lstStyle>
          <a:p>
            <a:pPr lvl="0"/>
            <a:r>
              <a:rPr lang="en-US" dirty="0"/>
              <a:t>Click to add text</a:t>
            </a:r>
          </a:p>
        </p:txBody>
      </p:sp>
      <p:sp>
        <p:nvSpPr>
          <p:cNvPr id="19" name="Text Placeholder 14">
            <a:extLst>
              <a:ext uri="{FF2B5EF4-FFF2-40B4-BE49-F238E27FC236}">
                <a16:creationId xmlns="" xmlns:a16="http://schemas.microsoft.com/office/drawing/2014/main" id="{4C9BA1BF-0690-4DB5-9BBC-31D1948D82A8}"/>
              </a:ext>
            </a:extLst>
          </p:cNvPr>
          <p:cNvSpPr>
            <a:spLocks noGrp="1"/>
          </p:cNvSpPr>
          <p:nvPr>
            <p:ph type="body" sz="quarter" idx="19" hasCustomPrompt="1"/>
          </p:nvPr>
        </p:nvSpPr>
        <p:spPr>
          <a:xfrm>
            <a:off x="5565843" y="4443159"/>
            <a:ext cx="1889229" cy="1463249"/>
          </a:xfrm>
          <a:prstGeom prst="rect">
            <a:avLst/>
          </a:prstGeom>
        </p:spPr>
        <p:txBody>
          <a:bodyPr>
            <a:normAutofit/>
          </a:bodyPr>
          <a:lstStyle>
            <a:lvl1pPr marL="0" indent="0">
              <a:lnSpc>
                <a:spcPct val="114000"/>
              </a:lnSpc>
              <a:spcBef>
                <a:spcPts val="0"/>
              </a:spcBef>
              <a:buNone/>
              <a:defRPr sz="1400" cap="none" spc="0" baseline="0">
                <a:solidFill>
                  <a:schemeClr val="bg1"/>
                </a:solidFill>
                <a:latin typeface="+mn-lt"/>
              </a:defRPr>
            </a:lvl1pPr>
          </a:lstStyle>
          <a:p>
            <a:pPr lvl="0"/>
            <a:r>
              <a:rPr lang="en-US" dirty="0"/>
              <a:t>Click to add text</a:t>
            </a:r>
          </a:p>
        </p:txBody>
      </p:sp>
      <p:sp>
        <p:nvSpPr>
          <p:cNvPr id="20" name="Text Placeholder 14">
            <a:extLst>
              <a:ext uri="{FF2B5EF4-FFF2-40B4-BE49-F238E27FC236}">
                <a16:creationId xmlns="" xmlns:a16="http://schemas.microsoft.com/office/drawing/2014/main" id="{0D187952-9422-42DE-B163-B764E0D09925}"/>
              </a:ext>
            </a:extLst>
          </p:cNvPr>
          <p:cNvSpPr>
            <a:spLocks noGrp="1"/>
          </p:cNvSpPr>
          <p:nvPr>
            <p:ph type="body" sz="quarter" idx="20" hasCustomPrompt="1"/>
          </p:nvPr>
        </p:nvSpPr>
        <p:spPr>
          <a:xfrm>
            <a:off x="3354054" y="4451211"/>
            <a:ext cx="1889227" cy="1457161"/>
          </a:xfrm>
          <a:prstGeom prst="rect">
            <a:avLst/>
          </a:prstGeom>
        </p:spPr>
        <p:txBody>
          <a:bodyPr>
            <a:normAutofit/>
          </a:bodyPr>
          <a:lstStyle>
            <a:lvl1pPr marL="0" indent="0">
              <a:lnSpc>
                <a:spcPct val="114000"/>
              </a:lnSpc>
              <a:spcBef>
                <a:spcPts val="0"/>
              </a:spcBef>
              <a:buNone/>
              <a:defRPr sz="1400" cap="none" spc="0" baseline="0">
                <a:solidFill>
                  <a:schemeClr val="bg1"/>
                </a:solidFill>
                <a:latin typeface="+mn-lt"/>
              </a:defRPr>
            </a:lvl1pPr>
          </a:lstStyle>
          <a:p>
            <a:pPr lvl="0"/>
            <a:r>
              <a:rPr lang="en-US"/>
              <a:t>Click to add text</a:t>
            </a:r>
          </a:p>
        </p:txBody>
      </p:sp>
      <p:sp>
        <p:nvSpPr>
          <p:cNvPr id="21" name="Text Placeholder 14">
            <a:extLst>
              <a:ext uri="{FF2B5EF4-FFF2-40B4-BE49-F238E27FC236}">
                <a16:creationId xmlns="" xmlns:a16="http://schemas.microsoft.com/office/drawing/2014/main" id="{54291470-2EE9-46D8-8083-E4523DCE52BB}"/>
              </a:ext>
            </a:extLst>
          </p:cNvPr>
          <p:cNvSpPr>
            <a:spLocks noGrp="1"/>
          </p:cNvSpPr>
          <p:nvPr>
            <p:ph type="body" sz="quarter" idx="22" hasCustomPrompt="1"/>
          </p:nvPr>
        </p:nvSpPr>
        <p:spPr>
          <a:xfrm>
            <a:off x="3354052" y="1921402"/>
            <a:ext cx="1889229" cy="365125"/>
          </a:xfrm>
          <a:prstGeom prst="rect">
            <a:avLst/>
          </a:prstGeom>
        </p:spPr>
        <p:txBody>
          <a:bodyPr/>
          <a:lstStyle>
            <a:lvl1pPr marL="0" indent="0">
              <a:buNone/>
              <a:defRPr sz="1600" cap="all" spc="200" baseline="0">
                <a:solidFill>
                  <a:schemeClr val="accent5"/>
                </a:solidFill>
                <a:latin typeface="+mj-lt"/>
              </a:defRPr>
            </a:lvl1pPr>
          </a:lstStyle>
          <a:p>
            <a:pPr lvl="0"/>
            <a:r>
              <a:rPr lang="en-US"/>
              <a:t>Click to add title</a:t>
            </a:r>
          </a:p>
        </p:txBody>
      </p:sp>
      <p:sp>
        <p:nvSpPr>
          <p:cNvPr id="22" name="Text Placeholder 14">
            <a:extLst>
              <a:ext uri="{FF2B5EF4-FFF2-40B4-BE49-F238E27FC236}">
                <a16:creationId xmlns="" xmlns:a16="http://schemas.microsoft.com/office/drawing/2014/main" id="{17B8E7E2-50C1-429D-A8C5-C098CDADCF3F}"/>
              </a:ext>
            </a:extLst>
          </p:cNvPr>
          <p:cNvSpPr>
            <a:spLocks noGrp="1"/>
          </p:cNvSpPr>
          <p:nvPr>
            <p:ph type="body" sz="quarter" idx="23" hasCustomPrompt="1"/>
          </p:nvPr>
        </p:nvSpPr>
        <p:spPr>
          <a:xfrm>
            <a:off x="5565843" y="4118848"/>
            <a:ext cx="1889229" cy="365125"/>
          </a:xfrm>
          <a:prstGeom prst="rect">
            <a:avLst/>
          </a:prstGeom>
        </p:spPr>
        <p:txBody>
          <a:bodyPr/>
          <a:lstStyle>
            <a:lvl1pPr marL="0" indent="0">
              <a:buNone/>
              <a:defRPr sz="1600" cap="all" spc="200" baseline="0">
                <a:solidFill>
                  <a:schemeClr val="accent5"/>
                </a:solidFill>
                <a:latin typeface="+mj-lt"/>
              </a:defRPr>
            </a:lvl1pPr>
          </a:lstStyle>
          <a:p>
            <a:pPr lvl="0"/>
            <a:r>
              <a:rPr lang="en-US"/>
              <a:t>Click to add title</a:t>
            </a:r>
          </a:p>
        </p:txBody>
      </p:sp>
      <p:sp>
        <p:nvSpPr>
          <p:cNvPr id="23" name="Text Placeholder 14">
            <a:extLst>
              <a:ext uri="{FF2B5EF4-FFF2-40B4-BE49-F238E27FC236}">
                <a16:creationId xmlns="" xmlns:a16="http://schemas.microsoft.com/office/drawing/2014/main" id="{09DB38C9-BBE5-4212-87C2-D9B34A470753}"/>
              </a:ext>
            </a:extLst>
          </p:cNvPr>
          <p:cNvSpPr>
            <a:spLocks noGrp="1"/>
          </p:cNvSpPr>
          <p:nvPr>
            <p:ph type="body" sz="quarter" idx="24" hasCustomPrompt="1"/>
          </p:nvPr>
        </p:nvSpPr>
        <p:spPr>
          <a:xfrm>
            <a:off x="3354053" y="4118848"/>
            <a:ext cx="1889227" cy="365125"/>
          </a:xfrm>
          <a:prstGeom prst="rect">
            <a:avLst/>
          </a:prstGeom>
        </p:spPr>
        <p:txBody>
          <a:bodyPr/>
          <a:lstStyle>
            <a:lvl1pPr marL="0" indent="0">
              <a:buNone/>
              <a:defRPr sz="1600" cap="all" spc="200" baseline="0">
                <a:solidFill>
                  <a:schemeClr val="accent5"/>
                </a:solidFill>
                <a:latin typeface="+mj-lt"/>
              </a:defRPr>
            </a:lvl1pPr>
          </a:lstStyle>
          <a:p>
            <a:pPr lvl="0"/>
            <a:r>
              <a:rPr lang="en-US"/>
              <a:t>Click to add title</a:t>
            </a:r>
          </a:p>
        </p:txBody>
      </p:sp>
      <p:sp>
        <p:nvSpPr>
          <p:cNvPr id="24" name="Text Placeholder 14">
            <a:extLst>
              <a:ext uri="{FF2B5EF4-FFF2-40B4-BE49-F238E27FC236}">
                <a16:creationId xmlns="" xmlns:a16="http://schemas.microsoft.com/office/drawing/2014/main" id="{EA61E342-2B6C-4379-A3B3-8D1B338F656B}"/>
              </a:ext>
            </a:extLst>
          </p:cNvPr>
          <p:cNvSpPr>
            <a:spLocks noGrp="1"/>
          </p:cNvSpPr>
          <p:nvPr>
            <p:ph type="body" sz="quarter" idx="25" hasCustomPrompt="1"/>
          </p:nvPr>
        </p:nvSpPr>
        <p:spPr>
          <a:xfrm>
            <a:off x="7769776" y="1921402"/>
            <a:ext cx="1889229" cy="365125"/>
          </a:xfrm>
          <a:prstGeom prst="rect">
            <a:avLst/>
          </a:prstGeom>
        </p:spPr>
        <p:txBody>
          <a:bodyPr/>
          <a:lstStyle>
            <a:lvl1pPr marL="0" indent="0">
              <a:buNone/>
              <a:defRPr sz="1600" cap="all" spc="200" baseline="0">
                <a:solidFill>
                  <a:schemeClr val="accent5"/>
                </a:solidFill>
                <a:latin typeface="+mj-lt"/>
              </a:defRPr>
            </a:lvl1pPr>
          </a:lstStyle>
          <a:p>
            <a:pPr lvl="0"/>
            <a:r>
              <a:rPr lang="en-US"/>
              <a:t>Click to add title</a:t>
            </a:r>
          </a:p>
        </p:txBody>
      </p:sp>
      <p:sp>
        <p:nvSpPr>
          <p:cNvPr id="25" name="Text Placeholder 14">
            <a:extLst>
              <a:ext uri="{FF2B5EF4-FFF2-40B4-BE49-F238E27FC236}">
                <a16:creationId xmlns="" xmlns:a16="http://schemas.microsoft.com/office/drawing/2014/main" id="{4F39B769-D212-4C11-B6CB-0423DD10599D}"/>
              </a:ext>
            </a:extLst>
          </p:cNvPr>
          <p:cNvSpPr>
            <a:spLocks noGrp="1"/>
          </p:cNvSpPr>
          <p:nvPr>
            <p:ph type="body" sz="quarter" idx="26" hasCustomPrompt="1"/>
          </p:nvPr>
        </p:nvSpPr>
        <p:spPr>
          <a:xfrm>
            <a:off x="7769776" y="2245710"/>
            <a:ext cx="1889229" cy="1739538"/>
          </a:xfrm>
          <a:prstGeom prst="rect">
            <a:avLst/>
          </a:prstGeom>
        </p:spPr>
        <p:txBody>
          <a:bodyPr>
            <a:normAutofit/>
          </a:bodyPr>
          <a:lstStyle>
            <a:lvl1pPr marL="0" indent="0">
              <a:lnSpc>
                <a:spcPct val="114000"/>
              </a:lnSpc>
              <a:spcBef>
                <a:spcPts val="0"/>
              </a:spcBef>
              <a:buNone/>
              <a:defRPr sz="1400" cap="none" spc="0" baseline="0">
                <a:solidFill>
                  <a:schemeClr val="bg1"/>
                </a:solidFill>
                <a:latin typeface="+mn-lt"/>
              </a:defRPr>
            </a:lvl1pPr>
          </a:lstStyle>
          <a:p>
            <a:pPr lvl="0"/>
            <a:r>
              <a:rPr lang="en-US" dirty="0"/>
              <a:t>Click to add text</a:t>
            </a:r>
          </a:p>
        </p:txBody>
      </p:sp>
      <p:sp>
        <p:nvSpPr>
          <p:cNvPr id="2" name="Title 1">
            <a:extLst>
              <a:ext uri="{FF2B5EF4-FFF2-40B4-BE49-F238E27FC236}">
                <a16:creationId xmlns="" xmlns:a16="http://schemas.microsoft.com/office/drawing/2014/main" id="{7C47FF8E-011E-46E6-9F4D-DAD4830958DB}"/>
              </a:ext>
            </a:extLst>
          </p:cNvPr>
          <p:cNvSpPr>
            <a:spLocks noGrp="1"/>
          </p:cNvSpPr>
          <p:nvPr>
            <p:ph type="title" hasCustomPrompt="1"/>
          </p:nvPr>
        </p:nvSpPr>
        <p:spPr>
          <a:xfrm>
            <a:off x="3354050" y="1185284"/>
            <a:ext cx="6012835" cy="469490"/>
          </a:xfrm>
        </p:spPr>
        <p:txBody>
          <a:bodyPr anchor="t">
            <a:normAutofit/>
          </a:bodyPr>
          <a:lstStyle>
            <a:lvl1pPr>
              <a:lnSpc>
                <a:spcPct val="100000"/>
              </a:lnSpc>
              <a:defRPr sz="2800">
                <a:ln w="19050">
                  <a:solidFill>
                    <a:schemeClr val="accent5"/>
                  </a:solidFill>
                </a:ln>
              </a:defRPr>
            </a:lvl1pPr>
          </a:lstStyle>
          <a:p>
            <a:r>
              <a:rPr lang="en-US" dirty="0"/>
              <a:t>Click to add title</a:t>
            </a:r>
          </a:p>
        </p:txBody>
      </p:sp>
    </p:spTree>
    <p:extLst>
      <p:ext uri="{BB962C8B-B14F-4D97-AF65-F5344CB8AC3E}">
        <p14:creationId xmlns:p14="http://schemas.microsoft.com/office/powerpoint/2010/main" val="3057735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olution">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EA781AFB-2572-4954-B05E-84CDE1D8831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2"/>
            <a:ext cx="10058400" cy="6857999"/>
          </a:xfrm>
          <a:prstGeom prst="rect">
            <a:avLst/>
          </a:prstGeom>
        </p:spPr>
      </p:pic>
      <p:sp>
        <p:nvSpPr>
          <p:cNvPr id="5" name="Date Placeholder 4">
            <a:extLst>
              <a:ext uri="{FF2B5EF4-FFF2-40B4-BE49-F238E27FC236}">
                <a16:creationId xmlns="" xmlns:a16="http://schemas.microsoft.com/office/drawing/2014/main" id="{0E750850-5ECD-4AA5-8EF0-70C6EA291EF3}"/>
              </a:ext>
            </a:extLst>
          </p:cNvPr>
          <p:cNvSpPr>
            <a:spLocks noGrp="1"/>
          </p:cNvSpPr>
          <p:nvPr>
            <p:ph type="dt" sz="half" idx="10"/>
          </p:nvPr>
        </p:nvSpPr>
        <p:spPr/>
        <p:txBody>
          <a:bodyPr/>
          <a:lstStyle/>
          <a:p>
            <a:r>
              <a:rPr lang="en-US"/>
              <a:t>8/06/20XX</a:t>
            </a:r>
            <a:endParaRPr lang="en-US" dirty="0"/>
          </a:p>
        </p:txBody>
      </p:sp>
      <p:sp>
        <p:nvSpPr>
          <p:cNvPr id="6" name="Footer Placeholder 5">
            <a:extLst>
              <a:ext uri="{FF2B5EF4-FFF2-40B4-BE49-F238E27FC236}">
                <a16:creationId xmlns="" xmlns:a16="http://schemas.microsoft.com/office/drawing/2014/main" id="{126B04CF-8972-48CE-B427-B542AF911BB4}"/>
              </a:ext>
            </a:extLst>
          </p:cNvPr>
          <p:cNvSpPr>
            <a:spLocks noGrp="1"/>
          </p:cNvSpPr>
          <p:nvPr>
            <p:ph type="ftr" sz="quarter" idx="11"/>
          </p:nvPr>
        </p:nvSpPr>
        <p:spPr/>
        <p:txBody>
          <a:bodyPr/>
          <a:lstStyle/>
          <a:p>
            <a:r>
              <a:rPr lang="en-US" dirty="0"/>
              <a:t>PITCH DECK</a:t>
            </a:r>
          </a:p>
        </p:txBody>
      </p:sp>
      <p:sp>
        <p:nvSpPr>
          <p:cNvPr id="7" name="Slide Number Placeholder 6">
            <a:extLst>
              <a:ext uri="{FF2B5EF4-FFF2-40B4-BE49-F238E27FC236}">
                <a16:creationId xmlns="" xmlns:a16="http://schemas.microsoft.com/office/drawing/2014/main" id="{F9864ACC-F262-4128-BC17-FCB29BEF0763}"/>
              </a:ext>
            </a:extLst>
          </p:cNvPr>
          <p:cNvSpPr>
            <a:spLocks noGrp="1"/>
          </p:cNvSpPr>
          <p:nvPr>
            <p:ph type="sldNum" sz="quarter" idx="12"/>
          </p:nvPr>
        </p:nvSpPr>
        <p:spPr/>
        <p:txBody>
          <a:bodyPr/>
          <a:lstStyle/>
          <a:p>
            <a:fld id="{A402E4C0-AD5E-4E8C-9F21-7CCE474BDCEB}" type="slidenum">
              <a:rPr lang="en-US" smtClean="0"/>
              <a:t>‹#›</a:t>
            </a:fld>
            <a:endParaRPr lang="en-US" dirty="0"/>
          </a:p>
        </p:txBody>
      </p:sp>
      <p:sp>
        <p:nvSpPr>
          <p:cNvPr id="12" name="Text Placeholder 14">
            <a:extLst>
              <a:ext uri="{FF2B5EF4-FFF2-40B4-BE49-F238E27FC236}">
                <a16:creationId xmlns="" xmlns:a16="http://schemas.microsoft.com/office/drawing/2014/main" id="{717CFF16-7992-46DD-8151-F55B0300570B}"/>
              </a:ext>
            </a:extLst>
          </p:cNvPr>
          <p:cNvSpPr>
            <a:spLocks noGrp="1"/>
          </p:cNvSpPr>
          <p:nvPr>
            <p:ph type="body" sz="quarter" idx="16" hasCustomPrompt="1"/>
          </p:nvPr>
        </p:nvSpPr>
        <p:spPr>
          <a:xfrm>
            <a:off x="7018037" y="1335195"/>
            <a:ext cx="2358749" cy="365125"/>
          </a:xfrm>
          <a:prstGeom prst="rect">
            <a:avLst/>
          </a:prstGeom>
        </p:spPr>
        <p:txBody>
          <a:bodyPr/>
          <a:lstStyle>
            <a:lvl1pPr marL="0" indent="0">
              <a:buNone/>
              <a:defRPr sz="1600" cap="all" spc="200" baseline="0">
                <a:solidFill>
                  <a:schemeClr val="accent5"/>
                </a:solidFill>
                <a:latin typeface="+mj-lt"/>
              </a:defRPr>
            </a:lvl1pPr>
          </a:lstStyle>
          <a:p>
            <a:pPr lvl="0"/>
            <a:r>
              <a:rPr lang="en-US"/>
              <a:t>Click to add title</a:t>
            </a:r>
          </a:p>
        </p:txBody>
      </p:sp>
      <p:sp>
        <p:nvSpPr>
          <p:cNvPr id="13" name="Text Placeholder 14">
            <a:extLst>
              <a:ext uri="{FF2B5EF4-FFF2-40B4-BE49-F238E27FC236}">
                <a16:creationId xmlns="" xmlns:a16="http://schemas.microsoft.com/office/drawing/2014/main" id="{EBADC1C2-D36B-4AFE-8824-DE6D0FB51384}"/>
              </a:ext>
            </a:extLst>
          </p:cNvPr>
          <p:cNvSpPr>
            <a:spLocks noGrp="1"/>
          </p:cNvSpPr>
          <p:nvPr>
            <p:ph type="body" sz="quarter" idx="13" hasCustomPrompt="1"/>
          </p:nvPr>
        </p:nvSpPr>
        <p:spPr>
          <a:xfrm>
            <a:off x="7018037" y="1639824"/>
            <a:ext cx="2358749" cy="1475319"/>
          </a:xfrm>
          <a:prstGeom prst="rect">
            <a:avLst/>
          </a:prstGeom>
        </p:spPr>
        <p:txBody>
          <a:bodyPr>
            <a:normAutofit/>
          </a:bodyPr>
          <a:lstStyle>
            <a:lvl1pPr marL="0" indent="0">
              <a:lnSpc>
                <a:spcPct val="114000"/>
              </a:lnSpc>
              <a:spcBef>
                <a:spcPts val="0"/>
              </a:spcBef>
              <a:buNone/>
              <a:defRPr sz="1400" cap="none" spc="0" baseline="0">
                <a:solidFill>
                  <a:schemeClr val="bg1"/>
                </a:solidFill>
                <a:latin typeface="+mn-lt"/>
              </a:defRPr>
            </a:lvl1pPr>
          </a:lstStyle>
          <a:p>
            <a:pPr lvl="0"/>
            <a:r>
              <a:rPr lang="en-US"/>
              <a:t>Click to add text</a:t>
            </a:r>
          </a:p>
        </p:txBody>
      </p:sp>
      <p:sp>
        <p:nvSpPr>
          <p:cNvPr id="14" name="Text Placeholder 14">
            <a:extLst>
              <a:ext uri="{FF2B5EF4-FFF2-40B4-BE49-F238E27FC236}">
                <a16:creationId xmlns="" xmlns:a16="http://schemas.microsoft.com/office/drawing/2014/main" id="{F1632658-DE5C-4EA2-83DE-AB456D9D76ED}"/>
              </a:ext>
            </a:extLst>
          </p:cNvPr>
          <p:cNvSpPr>
            <a:spLocks noGrp="1"/>
          </p:cNvSpPr>
          <p:nvPr>
            <p:ph type="body" sz="quarter" idx="17" hasCustomPrompt="1"/>
          </p:nvPr>
        </p:nvSpPr>
        <p:spPr>
          <a:xfrm>
            <a:off x="4263030" y="1639822"/>
            <a:ext cx="2358750" cy="1517776"/>
          </a:xfrm>
          <a:prstGeom prst="rect">
            <a:avLst/>
          </a:prstGeom>
        </p:spPr>
        <p:txBody>
          <a:bodyPr>
            <a:normAutofit/>
          </a:bodyPr>
          <a:lstStyle>
            <a:lvl1pPr marL="0" indent="0">
              <a:lnSpc>
                <a:spcPct val="114000"/>
              </a:lnSpc>
              <a:spcBef>
                <a:spcPts val="0"/>
              </a:spcBef>
              <a:buNone/>
              <a:defRPr sz="1400" cap="none" spc="0" baseline="0">
                <a:solidFill>
                  <a:schemeClr val="bg1"/>
                </a:solidFill>
                <a:latin typeface="+mn-lt"/>
              </a:defRPr>
            </a:lvl1pPr>
          </a:lstStyle>
          <a:p>
            <a:pPr lvl="0"/>
            <a:r>
              <a:rPr lang="en-US"/>
              <a:t>Click to add text</a:t>
            </a:r>
          </a:p>
        </p:txBody>
      </p:sp>
      <p:sp>
        <p:nvSpPr>
          <p:cNvPr id="15" name="Text Placeholder 14">
            <a:extLst>
              <a:ext uri="{FF2B5EF4-FFF2-40B4-BE49-F238E27FC236}">
                <a16:creationId xmlns="" xmlns:a16="http://schemas.microsoft.com/office/drawing/2014/main" id="{76A6D61C-C33C-46D5-B2C5-6C6A7C143A97}"/>
              </a:ext>
            </a:extLst>
          </p:cNvPr>
          <p:cNvSpPr>
            <a:spLocks noGrp="1"/>
          </p:cNvSpPr>
          <p:nvPr>
            <p:ph type="body" sz="quarter" idx="18" hasCustomPrompt="1"/>
          </p:nvPr>
        </p:nvSpPr>
        <p:spPr>
          <a:xfrm>
            <a:off x="7018037" y="3837269"/>
            <a:ext cx="2358749" cy="1533310"/>
          </a:xfrm>
          <a:prstGeom prst="rect">
            <a:avLst/>
          </a:prstGeom>
        </p:spPr>
        <p:txBody>
          <a:bodyPr>
            <a:normAutofit/>
          </a:bodyPr>
          <a:lstStyle>
            <a:lvl1pPr marL="0" indent="0">
              <a:lnSpc>
                <a:spcPct val="114000"/>
              </a:lnSpc>
              <a:spcBef>
                <a:spcPts val="0"/>
              </a:spcBef>
              <a:buNone/>
              <a:defRPr sz="1400" cap="none" spc="0" baseline="0">
                <a:solidFill>
                  <a:schemeClr val="bg1"/>
                </a:solidFill>
                <a:latin typeface="+mn-lt"/>
              </a:defRPr>
            </a:lvl1pPr>
          </a:lstStyle>
          <a:p>
            <a:pPr lvl="0"/>
            <a:r>
              <a:rPr lang="en-US"/>
              <a:t>Click to add text</a:t>
            </a:r>
          </a:p>
        </p:txBody>
      </p:sp>
      <p:sp>
        <p:nvSpPr>
          <p:cNvPr id="16" name="Text Placeholder 14">
            <a:extLst>
              <a:ext uri="{FF2B5EF4-FFF2-40B4-BE49-F238E27FC236}">
                <a16:creationId xmlns="" xmlns:a16="http://schemas.microsoft.com/office/drawing/2014/main" id="{0A4E6A96-585A-4265-900D-17D98121F544}"/>
              </a:ext>
            </a:extLst>
          </p:cNvPr>
          <p:cNvSpPr>
            <a:spLocks noGrp="1"/>
          </p:cNvSpPr>
          <p:nvPr>
            <p:ph type="body" sz="quarter" idx="19" hasCustomPrompt="1"/>
          </p:nvPr>
        </p:nvSpPr>
        <p:spPr>
          <a:xfrm>
            <a:off x="4263031" y="3845321"/>
            <a:ext cx="2358748" cy="1526930"/>
          </a:xfrm>
          <a:prstGeom prst="rect">
            <a:avLst/>
          </a:prstGeom>
        </p:spPr>
        <p:txBody>
          <a:bodyPr>
            <a:normAutofit/>
          </a:bodyPr>
          <a:lstStyle>
            <a:lvl1pPr marL="0" indent="0">
              <a:lnSpc>
                <a:spcPct val="114000"/>
              </a:lnSpc>
              <a:spcBef>
                <a:spcPts val="0"/>
              </a:spcBef>
              <a:buNone/>
              <a:defRPr sz="1400" cap="none" spc="0" baseline="0">
                <a:solidFill>
                  <a:schemeClr val="bg1"/>
                </a:solidFill>
                <a:latin typeface="+mn-lt"/>
              </a:defRPr>
            </a:lvl1pPr>
          </a:lstStyle>
          <a:p>
            <a:pPr lvl="0"/>
            <a:r>
              <a:rPr lang="en-US"/>
              <a:t>Click to add text</a:t>
            </a:r>
          </a:p>
        </p:txBody>
      </p:sp>
      <p:sp>
        <p:nvSpPr>
          <p:cNvPr id="17" name="Text Placeholder 14">
            <a:extLst>
              <a:ext uri="{FF2B5EF4-FFF2-40B4-BE49-F238E27FC236}">
                <a16:creationId xmlns="" xmlns:a16="http://schemas.microsoft.com/office/drawing/2014/main" id="{28B8437C-1550-4581-911A-98BEA151A4AD}"/>
              </a:ext>
            </a:extLst>
          </p:cNvPr>
          <p:cNvSpPr>
            <a:spLocks noGrp="1"/>
          </p:cNvSpPr>
          <p:nvPr>
            <p:ph type="body" sz="quarter" idx="22" hasCustomPrompt="1"/>
          </p:nvPr>
        </p:nvSpPr>
        <p:spPr>
          <a:xfrm>
            <a:off x="4263030" y="1335195"/>
            <a:ext cx="2358750" cy="365125"/>
          </a:xfrm>
          <a:prstGeom prst="rect">
            <a:avLst/>
          </a:prstGeom>
        </p:spPr>
        <p:txBody>
          <a:bodyPr/>
          <a:lstStyle>
            <a:lvl1pPr marL="0" indent="0">
              <a:buNone/>
              <a:defRPr sz="1600" cap="all" spc="200" baseline="0">
                <a:solidFill>
                  <a:schemeClr val="accent5"/>
                </a:solidFill>
                <a:latin typeface="+mj-lt"/>
              </a:defRPr>
            </a:lvl1pPr>
          </a:lstStyle>
          <a:p>
            <a:pPr lvl="0"/>
            <a:r>
              <a:rPr lang="en-US"/>
              <a:t>Click to add title</a:t>
            </a:r>
          </a:p>
        </p:txBody>
      </p:sp>
      <p:sp>
        <p:nvSpPr>
          <p:cNvPr id="18" name="Text Placeholder 14">
            <a:extLst>
              <a:ext uri="{FF2B5EF4-FFF2-40B4-BE49-F238E27FC236}">
                <a16:creationId xmlns="" xmlns:a16="http://schemas.microsoft.com/office/drawing/2014/main" id="{04DF1AD6-E51A-4D19-A9C8-CCAFE9E9B2A0}"/>
              </a:ext>
            </a:extLst>
          </p:cNvPr>
          <p:cNvSpPr>
            <a:spLocks noGrp="1"/>
          </p:cNvSpPr>
          <p:nvPr>
            <p:ph type="body" sz="quarter" idx="23" hasCustomPrompt="1"/>
          </p:nvPr>
        </p:nvSpPr>
        <p:spPr>
          <a:xfrm>
            <a:off x="7018037" y="3532640"/>
            <a:ext cx="2358749" cy="365125"/>
          </a:xfrm>
          <a:prstGeom prst="rect">
            <a:avLst/>
          </a:prstGeom>
        </p:spPr>
        <p:txBody>
          <a:bodyPr/>
          <a:lstStyle>
            <a:lvl1pPr marL="0" indent="0">
              <a:buNone/>
              <a:defRPr sz="1600" cap="all" spc="200" baseline="0">
                <a:solidFill>
                  <a:schemeClr val="accent5"/>
                </a:solidFill>
                <a:latin typeface="+mj-lt"/>
              </a:defRPr>
            </a:lvl1pPr>
          </a:lstStyle>
          <a:p>
            <a:pPr lvl="0"/>
            <a:r>
              <a:rPr lang="en-US"/>
              <a:t>Click to add title</a:t>
            </a:r>
          </a:p>
        </p:txBody>
      </p:sp>
      <p:sp>
        <p:nvSpPr>
          <p:cNvPr id="19" name="Text Placeholder 14">
            <a:extLst>
              <a:ext uri="{FF2B5EF4-FFF2-40B4-BE49-F238E27FC236}">
                <a16:creationId xmlns="" xmlns:a16="http://schemas.microsoft.com/office/drawing/2014/main" id="{A3656830-2B4C-4F48-8EBD-F8C80C353FC4}"/>
              </a:ext>
            </a:extLst>
          </p:cNvPr>
          <p:cNvSpPr>
            <a:spLocks noGrp="1"/>
          </p:cNvSpPr>
          <p:nvPr>
            <p:ph type="body" sz="quarter" idx="24" hasCustomPrompt="1"/>
          </p:nvPr>
        </p:nvSpPr>
        <p:spPr>
          <a:xfrm>
            <a:off x="4263031" y="3532640"/>
            <a:ext cx="2358748" cy="365125"/>
          </a:xfrm>
          <a:prstGeom prst="rect">
            <a:avLst/>
          </a:prstGeom>
        </p:spPr>
        <p:txBody>
          <a:bodyPr/>
          <a:lstStyle>
            <a:lvl1pPr marL="0" indent="0">
              <a:buNone/>
              <a:defRPr sz="1600" cap="all" spc="200" baseline="0">
                <a:solidFill>
                  <a:schemeClr val="accent5"/>
                </a:solidFill>
                <a:latin typeface="+mj-lt"/>
              </a:defRPr>
            </a:lvl1pPr>
          </a:lstStyle>
          <a:p>
            <a:pPr lvl="0"/>
            <a:r>
              <a:rPr lang="en-US"/>
              <a:t>Click to add title</a:t>
            </a:r>
          </a:p>
        </p:txBody>
      </p:sp>
      <p:sp>
        <p:nvSpPr>
          <p:cNvPr id="2" name="Title 1">
            <a:extLst>
              <a:ext uri="{FF2B5EF4-FFF2-40B4-BE49-F238E27FC236}">
                <a16:creationId xmlns="" xmlns:a16="http://schemas.microsoft.com/office/drawing/2014/main" id="{923D6999-ED11-424C-91FD-1ECD0CB9D272}"/>
              </a:ext>
            </a:extLst>
          </p:cNvPr>
          <p:cNvSpPr>
            <a:spLocks noGrp="1"/>
          </p:cNvSpPr>
          <p:nvPr>
            <p:ph type="title" hasCustomPrompt="1"/>
          </p:nvPr>
        </p:nvSpPr>
        <p:spPr>
          <a:xfrm>
            <a:off x="1142047" y="2768600"/>
            <a:ext cx="2439368" cy="1129164"/>
          </a:xfrm>
        </p:spPr>
        <p:txBody>
          <a:bodyPr anchor="t">
            <a:normAutofit/>
          </a:bodyPr>
          <a:lstStyle>
            <a:lvl1pPr>
              <a:lnSpc>
                <a:spcPct val="125000"/>
              </a:lnSpc>
              <a:defRPr sz="2800">
                <a:ln w="19050">
                  <a:solidFill>
                    <a:schemeClr val="bg1"/>
                  </a:solidFill>
                </a:ln>
              </a:defRPr>
            </a:lvl1pPr>
          </a:lstStyle>
          <a:p>
            <a:r>
              <a:rPr lang="en-US" dirty="0"/>
              <a:t>Click to add title</a:t>
            </a:r>
          </a:p>
        </p:txBody>
      </p:sp>
    </p:spTree>
    <p:extLst>
      <p:ext uri="{BB962C8B-B14F-4D97-AF65-F5344CB8AC3E}">
        <p14:creationId xmlns:p14="http://schemas.microsoft.com/office/powerpoint/2010/main" val="3749148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oduct Overview">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7A0CE26C-A8CF-4DC0-9913-86FF0ED8762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2"/>
            <a:ext cx="10058400" cy="6857999"/>
          </a:xfrm>
          <a:prstGeom prst="rect">
            <a:avLst/>
          </a:prstGeom>
        </p:spPr>
      </p:pic>
      <p:sp>
        <p:nvSpPr>
          <p:cNvPr id="7" name="Date Placeholder 6">
            <a:extLst>
              <a:ext uri="{FF2B5EF4-FFF2-40B4-BE49-F238E27FC236}">
                <a16:creationId xmlns="" xmlns:a16="http://schemas.microsoft.com/office/drawing/2014/main" id="{15DD4FC6-591F-4220-A331-724C4FE41E93}"/>
              </a:ext>
            </a:extLst>
          </p:cNvPr>
          <p:cNvSpPr>
            <a:spLocks noGrp="1"/>
          </p:cNvSpPr>
          <p:nvPr>
            <p:ph type="dt" sz="half" idx="10"/>
          </p:nvPr>
        </p:nvSpPr>
        <p:spPr/>
        <p:txBody>
          <a:bodyPr/>
          <a:lstStyle/>
          <a:p>
            <a:r>
              <a:rPr lang="en-US"/>
              <a:t>8/06/20XX</a:t>
            </a:r>
            <a:endParaRPr lang="en-US" dirty="0"/>
          </a:p>
        </p:txBody>
      </p:sp>
      <p:sp>
        <p:nvSpPr>
          <p:cNvPr id="8" name="Footer Placeholder 7">
            <a:extLst>
              <a:ext uri="{FF2B5EF4-FFF2-40B4-BE49-F238E27FC236}">
                <a16:creationId xmlns="" xmlns:a16="http://schemas.microsoft.com/office/drawing/2014/main" id="{A1506146-DCCA-4419-9FC3-7F33AEABA41D}"/>
              </a:ext>
            </a:extLst>
          </p:cNvPr>
          <p:cNvSpPr>
            <a:spLocks noGrp="1"/>
          </p:cNvSpPr>
          <p:nvPr>
            <p:ph type="ftr" sz="quarter" idx="11"/>
          </p:nvPr>
        </p:nvSpPr>
        <p:spPr/>
        <p:txBody>
          <a:bodyPr/>
          <a:lstStyle/>
          <a:p>
            <a:r>
              <a:rPr lang="en-US" dirty="0"/>
              <a:t>PITCH DECK</a:t>
            </a:r>
          </a:p>
        </p:txBody>
      </p:sp>
      <p:sp>
        <p:nvSpPr>
          <p:cNvPr id="9" name="Slide Number Placeholder 8">
            <a:extLst>
              <a:ext uri="{FF2B5EF4-FFF2-40B4-BE49-F238E27FC236}">
                <a16:creationId xmlns="" xmlns:a16="http://schemas.microsoft.com/office/drawing/2014/main" id="{4BDEDAF2-5575-4164-9610-7906C2033591}"/>
              </a:ext>
            </a:extLst>
          </p:cNvPr>
          <p:cNvSpPr>
            <a:spLocks noGrp="1"/>
          </p:cNvSpPr>
          <p:nvPr>
            <p:ph type="sldNum" sz="quarter" idx="12"/>
          </p:nvPr>
        </p:nvSpPr>
        <p:spPr/>
        <p:txBody>
          <a:bodyPr/>
          <a:lstStyle/>
          <a:p>
            <a:fld id="{A402E4C0-AD5E-4E8C-9F21-7CCE474BDCEB}" type="slidenum">
              <a:rPr lang="en-US" smtClean="0"/>
              <a:t>‹#›</a:t>
            </a:fld>
            <a:endParaRPr lang="en-US" dirty="0"/>
          </a:p>
        </p:txBody>
      </p:sp>
      <p:sp>
        <p:nvSpPr>
          <p:cNvPr id="35" name="Text Placeholder 14">
            <a:extLst>
              <a:ext uri="{FF2B5EF4-FFF2-40B4-BE49-F238E27FC236}">
                <a16:creationId xmlns="" xmlns:a16="http://schemas.microsoft.com/office/drawing/2014/main" id="{0C598512-93DF-4C00-A3BC-4CFF184217A6}"/>
              </a:ext>
            </a:extLst>
          </p:cNvPr>
          <p:cNvSpPr>
            <a:spLocks noGrp="1"/>
          </p:cNvSpPr>
          <p:nvPr>
            <p:ph type="body" sz="quarter" idx="27" hasCustomPrompt="1"/>
          </p:nvPr>
        </p:nvSpPr>
        <p:spPr>
          <a:xfrm>
            <a:off x="511899" y="3639417"/>
            <a:ext cx="1966606" cy="365125"/>
          </a:xfrm>
          <a:prstGeom prst="rect">
            <a:avLst/>
          </a:prstGeom>
        </p:spPr>
        <p:txBody>
          <a:bodyPr/>
          <a:lstStyle>
            <a:lvl1pPr marL="0" indent="0" algn="ctr">
              <a:buNone/>
              <a:defRPr sz="1600" cap="all" spc="200" baseline="0">
                <a:solidFill>
                  <a:schemeClr val="accent5"/>
                </a:solidFill>
                <a:latin typeface="+mj-lt"/>
                <a:cs typeface="Posterama" panose="020B0504020200020000" pitchFamily="34" charset="0"/>
              </a:defRPr>
            </a:lvl1pPr>
          </a:lstStyle>
          <a:p>
            <a:pPr lvl="0"/>
            <a:r>
              <a:rPr lang="en-US" dirty="0"/>
              <a:t>Click to add title</a:t>
            </a:r>
          </a:p>
        </p:txBody>
      </p:sp>
      <p:sp>
        <p:nvSpPr>
          <p:cNvPr id="36" name="Text Placeholder 14">
            <a:extLst>
              <a:ext uri="{FF2B5EF4-FFF2-40B4-BE49-F238E27FC236}">
                <a16:creationId xmlns="" xmlns:a16="http://schemas.microsoft.com/office/drawing/2014/main" id="{9AFC7B8A-881F-4E97-91D4-F41DFA6D8F8E}"/>
              </a:ext>
            </a:extLst>
          </p:cNvPr>
          <p:cNvSpPr>
            <a:spLocks noGrp="1"/>
          </p:cNvSpPr>
          <p:nvPr>
            <p:ph type="body" sz="quarter" idx="28" hasCustomPrompt="1"/>
          </p:nvPr>
        </p:nvSpPr>
        <p:spPr>
          <a:xfrm>
            <a:off x="511899" y="3965868"/>
            <a:ext cx="1966606" cy="1126085"/>
          </a:xfrm>
          <a:prstGeom prst="rect">
            <a:avLst/>
          </a:prstGeom>
        </p:spPr>
        <p:txBody>
          <a:bodyPr/>
          <a:lstStyle>
            <a:lvl1pPr marL="0" indent="0" algn="ctr">
              <a:lnSpc>
                <a:spcPct val="114000"/>
              </a:lnSpc>
              <a:spcBef>
                <a:spcPts val="0"/>
              </a:spcBef>
              <a:buNone/>
              <a:defRPr sz="1400" cap="none" spc="0" baseline="0">
                <a:solidFill>
                  <a:schemeClr val="bg1"/>
                </a:solidFill>
                <a:latin typeface="+mn-lt"/>
              </a:defRPr>
            </a:lvl1pPr>
          </a:lstStyle>
          <a:p>
            <a:pPr lvl="0"/>
            <a:r>
              <a:rPr lang="en-US"/>
              <a:t>Click to add text</a:t>
            </a:r>
          </a:p>
        </p:txBody>
      </p:sp>
      <p:sp>
        <p:nvSpPr>
          <p:cNvPr id="37" name="Text Placeholder 14">
            <a:extLst>
              <a:ext uri="{FF2B5EF4-FFF2-40B4-BE49-F238E27FC236}">
                <a16:creationId xmlns="" xmlns:a16="http://schemas.microsoft.com/office/drawing/2014/main" id="{77B10018-89A9-49C8-8DCE-621EF9328C63}"/>
              </a:ext>
            </a:extLst>
          </p:cNvPr>
          <p:cNvSpPr>
            <a:spLocks noGrp="1"/>
          </p:cNvSpPr>
          <p:nvPr>
            <p:ph type="body" sz="quarter" idx="15" hasCustomPrompt="1"/>
          </p:nvPr>
        </p:nvSpPr>
        <p:spPr>
          <a:xfrm>
            <a:off x="2870160" y="3969556"/>
            <a:ext cx="1966606" cy="1126085"/>
          </a:xfrm>
          <a:prstGeom prst="rect">
            <a:avLst/>
          </a:prstGeom>
        </p:spPr>
        <p:txBody>
          <a:bodyPr/>
          <a:lstStyle>
            <a:lvl1pPr marL="0" indent="0" algn="ctr">
              <a:lnSpc>
                <a:spcPct val="114000"/>
              </a:lnSpc>
              <a:spcBef>
                <a:spcPts val="0"/>
              </a:spcBef>
              <a:buNone/>
              <a:defRPr sz="1400" cap="none" spc="0" baseline="0">
                <a:solidFill>
                  <a:schemeClr val="bg1"/>
                </a:solidFill>
                <a:latin typeface="+mn-lt"/>
              </a:defRPr>
            </a:lvl1pPr>
          </a:lstStyle>
          <a:p>
            <a:pPr lvl="0"/>
            <a:r>
              <a:rPr lang="en-US"/>
              <a:t>Click to add text</a:t>
            </a:r>
          </a:p>
        </p:txBody>
      </p:sp>
      <p:sp>
        <p:nvSpPr>
          <p:cNvPr id="38" name="Text Placeholder 14">
            <a:extLst>
              <a:ext uri="{FF2B5EF4-FFF2-40B4-BE49-F238E27FC236}">
                <a16:creationId xmlns="" xmlns:a16="http://schemas.microsoft.com/office/drawing/2014/main" id="{342C0572-2FB8-4C18-AD74-75A165321342}"/>
              </a:ext>
            </a:extLst>
          </p:cNvPr>
          <p:cNvSpPr>
            <a:spLocks noGrp="1"/>
          </p:cNvSpPr>
          <p:nvPr>
            <p:ph type="body" sz="quarter" idx="17" hasCustomPrompt="1"/>
          </p:nvPr>
        </p:nvSpPr>
        <p:spPr>
          <a:xfrm>
            <a:off x="5228419" y="3953424"/>
            <a:ext cx="1966607" cy="1126085"/>
          </a:xfrm>
          <a:prstGeom prst="rect">
            <a:avLst/>
          </a:prstGeom>
        </p:spPr>
        <p:txBody>
          <a:bodyPr/>
          <a:lstStyle>
            <a:lvl1pPr marL="0" indent="0" algn="ctr">
              <a:lnSpc>
                <a:spcPct val="114000"/>
              </a:lnSpc>
              <a:spcBef>
                <a:spcPts val="0"/>
              </a:spcBef>
              <a:buNone/>
              <a:defRPr sz="1400" cap="none" spc="0" baseline="0">
                <a:solidFill>
                  <a:schemeClr val="bg1"/>
                </a:solidFill>
                <a:latin typeface="+mn-lt"/>
              </a:defRPr>
            </a:lvl1pPr>
          </a:lstStyle>
          <a:p>
            <a:pPr lvl="0"/>
            <a:r>
              <a:rPr lang="en-US"/>
              <a:t>Click to add text</a:t>
            </a:r>
          </a:p>
        </p:txBody>
      </p:sp>
      <p:sp>
        <p:nvSpPr>
          <p:cNvPr id="39" name="Text Placeholder 14">
            <a:extLst>
              <a:ext uri="{FF2B5EF4-FFF2-40B4-BE49-F238E27FC236}">
                <a16:creationId xmlns="" xmlns:a16="http://schemas.microsoft.com/office/drawing/2014/main" id="{3495EE04-F172-4AD4-8FE7-4A03B1CE4F82}"/>
              </a:ext>
            </a:extLst>
          </p:cNvPr>
          <p:cNvSpPr>
            <a:spLocks noGrp="1"/>
          </p:cNvSpPr>
          <p:nvPr>
            <p:ph type="body" sz="quarter" idx="19" hasCustomPrompt="1"/>
          </p:nvPr>
        </p:nvSpPr>
        <p:spPr>
          <a:xfrm>
            <a:off x="7580468" y="3953424"/>
            <a:ext cx="1966607" cy="1126085"/>
          </a:xfrm>
          <a:prstGeom prst="rect">
            <a:avLst/>
          </a:prstGeom>
        </p:spPr>
        <p:txBody>
          <a:bodyPr/>
          <a:lstStyle>
            <a:lvl1pPr marL="0" indent="0" algn="ctr">
              <a:lnSpc>
                <a:spcPct val="114000"/>
              </a:lnSpc>
              <a:spcBef>
                <a:spcPts val="0"/>
              </a:spcBef>
              <a:buNone/>
              <a:defRPr sz="1400" cap="none" spc="0" baseline="0">
                <a:solidFill>
                  <a:schemeClr val="bg1"/>
                </a:solidFill>
                <a:latin typeface="+mn-lt"/>
              </a:defRPr>
            </a:lvl1pPr>
          </a:lstStyle>
          <a:p>
            <a:pPr lvl="0"/>
            <a:r>
              <a:rPr lang="en-US"/>
              <a:t>Click to add text</a:t>
            </a:r>
          </a:p>
        </p:txBody>
      </p:sp>
      <p:sp>
        <p:nvSpPr>
          <p:cNvPr id="40" name="Text Placeholder 14">
            <a:extLst>
              <a:ext uri="{FF2B5EF4-FFF2-40B4-BE49-F238E27FC236}">
                <a16:creationId xmlns="" xmlns:a16="http://schemas.microsoft.com/office/drawing/2014/main" id="{F23ABA12-4A7C-42A2-9A8E-9E7F1A2BB230}"/>
              </a:ext>
            </a:extLst>
          </p:cNvPr>
          <p:cNvSpPr>
            <a:spLocks noGrp="1"/>
          </p:cNvSpPr>
          <p:nvPr>
            <p:ph type="body" sz="quarter" idx="29" hasCustomPrompt="1"/>
          </p:nvPr>
        </p:nvSpPr>
        <p:spPr>
          <a:xfrm>
            <a:off x="2821091" y="3639417"/>
            <a:ext cx="2064743" cy="365125"/>
          </a:xfrm>
          <a:prstGeom prst="rect">
            <a:avLst/>
          </a:prstGeom>
        </p:spPr>
        <p:txBody>
          <a:bodyPr/>
          <a:lstStyle>
            <a:lvl1pPr marL="0" indent="0" algn="ctr">
              <a:buNone/>
              <a:defRPr sz="1600" cap="all" spc="200" baseline="0">
                <a:solidFill>
                  <a:schemeClr val="accent5"/>
                </a:solidFill>
                <a:latin typeface="+mj-lt"/>
                <a:cs typeface="Posterama" panose="020B0504020200020000" pitchFamily="34" charset="0"/>
              </a:defRPr>
            </a:lvl1pPr>
          </a:lstStyle>
          <a:p>
            <a:pPr lvl="0"/>
            <a:r>
              <a:rPr lang="en-US" dirty="0"/>
              <a:t>Click to add title</a:t>
            </a:r>
          </a:p>
        </p:txBody>
      </p:sp>
      <p:sp>
        <p:nvSpPr>
          <p:cNvPr id="41" name="Text Placeholder 14">
            <a:extLst>
              <a:ext uri="{FF2B5EF4-FFF2-40B4-BE49-F238E27FC236}">
                <a16:creationId xmlns="" xmlns:a16="http://schemas.microsoft.com/office/drawing/2014/main" id="{1E11CB21-11BD-400A-BC43-71A9AFA9282B}"/>
              </a:ext>
            </a:extLst>
          </p:cNvPr>
          <p:cNvSpPr>
            <a:spLocks noGrp="1"/>
          </p:cNvSpPr>
          <p:nvPr>
            <p:ph type="body" sz="quarter" idx="30" hasCustomPrompt="1"/>
          </p:nvPr>
        </p:nvSpPr>
        <p:spPr>
          <a:xfrm>
            <a:off x="5228419" y="3639417"/>
            <a:ext cx="1966607" cy="365125"/>
          </a:xfrm>
          <a:prstGeom prst="rect">
            <a:avLst/>
          </a:prstGeom>
        </p:spPr>
        <p:txBody>
          <a:bodyPr/>
          <a:lstStyle>
            <a:lvl1pPr marL="0" indent="0" algn="ctr">
              <a:buNone/>
              <a:defRPr sz="1600" cap="all" spc="200" baseline="0">
                <a:solidFill>
                  <a:schemeClr val="accent5"/>
                </a:solidFill>
                <a:latin typeface="+mj-lt"/>
                <a:cs typeface="Posterama" panose="020B0504020200020000" pitchFamily="34" charset="0"/>
              </a:defRPr>
            </a:lvl1pPr>
          </a:lstStyle>
          <a:p>
            <a:pPr lvl="0"/>
            <a:r>
              <a:rPr lang="en-US" dirty="0"/>
              <a:t>Click to add title</a:t>
            </a:r>
          </a:p>
        </p:txBody>
      </p:sp>
      <p:sp>
        <p:nvSpPr>
          <p:cNvPr id="42" name="Text Placeholder 14">
            <a:extLst>
              <a:ext uri="{FF2B5EF4-FFF2-40B4-BE49-F238E27FC236}">
                <a16:creationId xmlns="" xmlns:a16="http://schemas.microsoft.com/office/drawing/2014/main" id="{02DE0CA8-2A1F-49D8-B9B6-BF353B9808C6}"/>
              </a:ext>
            </a:extLst>
          </p:cNvPr>
          <p:cNvSpPr>
            <a:spLocks noGrp="1"/>
          </p:cNvSpPr>
          <p:nvPr>
            <p:ph type="body" sz="quarter" idx="31" hasCustomPrompt="1"/>
          </p:nvPr>
        </p:nvSpPr>
        <p:spPr>
          <a:xfrm>
            <a:off x="7580468" y="3639417"/>
            <a:ext cx="1966607" cy="365125"/>
          </a:xfrm>
          <a:prstGeom prst="rect">
            <a:avLst/>
          </a:prstGeom>
        </p:spPr>
        <p:txBody>
          <a:bodyPr/>
          <a:lstStyle>
            <a:lvl1pPr marL="0" indent="0" algn="ctr">
              <a:buNone/>
              <a:defRPr sz="1600" cap="all" spc="200" baseline="0">
                <a:solidFill>
                  <a:schemeClr val="accent5"/>
                </a:solidFill>
                <a:latin typeface="+mj-lt"/>
                <a:cs typeface="Posterama" panose="020B0504020200020000" pitchFamily="34" charset="0"/>
              </a:defRPr>
            </a:lvl1pPr>
          </a:lstStyle>
          <a:p>
            <a:pPr lvl="0"/>
            <a:r>
              <a:rPr lang="en-US" dirty="0"/>
              <a:t>Click to add title</a:t>
            </a:r>
          </a:p>
        </p:txBody>
      </p:sp>
      <p:sp>
        <p:nvSpPr>
          <p:cNvPr id="2" name="Title 1">
            <a:extLst>
              <a:ext uri="{FF2B5EF4-FFF2-40B4-BE49-F238E27FC236}">
                <a16:creationId xmlns="" xmlns:a16="http://schemas.microsoft.com/office/drawing/2014/main" id="{D55D3DD0-ED40-47C1-B841-046E1D918B22}"/>
              </a:ext>
            </a:extLst>
          </p:cNvPr>
          <p:cNvSpPr>
            <a:spLocks noGrp="1"/>
          </p:cNvSpPr>
          <p:nvPr>
            <p:ph type="title" hasCustomPrompt="1"/>
          </p:nvPr>
        </p:nvSpPr>
        <p:spPr>
          <a:xfrm>
            <a:off x="2023476" y="1581913"/>
            <a:ext cx="6011450" cy="634323"/>
          </a:xfrm>
        </p:spPr>
        <p:txBody>
          <a:bodyPr>
            <a:normAutofit/>
          </a:bodyPr>
          <a:lstStyle>
            <a:lvl1pPr algn="ctr">
              <a:lnSpc>
                <a:spcPct val="125000"/>
              </a:lnSpc>
              <a:defRPr sz="2800">
                <a:ln w="19050">
                  <a:solidFill>
                    <a:schemeClr val="bg1"/>
                  </a:solidFill>
                </a:ln>
              </a:defRPr>
            </a:lvl1pPr>
          </a:lstStyle>
          <a:p>
            <a:r>
              <a:rPr lang="en-US" dirty="0"/>
              <a:t>Click to add title</a:t>
            </a:r>
          </a:p>
        </p:txBody>
      </p:sp>
      <p:sp>
        <p:nvSpPr>
          <p:cNvPr id="4" name="Picture Placeholder 3">
            <a:extLst>
              <a:ext uri="{FF2B5EF4-FFF2-40B4-BE49-F238E27FC236}">
                <a16:creationId xmlns="" xmlns:a16="http://schemas.microsoft.com/office/drawing/2014/main" id="{23C97099-E767-429A-80C6-731FB9D295F4}"/>
              </a:ext>
            </a:extLst>
          </p:cNvPr>
          <p:cNvSpPr>
            <a:spLocks noGrp="1"/>
          </p:cNvSpPr>
          <p:nvPr>
            <p:ph type="pic" sz="quarter" idx="32"/>
          </p:nvPr>
        </p:nvSpPr>
        <p:spPr>
          <a:xfrm>
            <a:off x="1246256" y="2847098"/>
            <a:ext cx="497891" cy="603504"/>
          </a:xfrm>
        </p:spPr>
        <p:txBody>
          <a:bodyPr anchor="ctr">
            <a:normAutofit/>
          </a:bodyPr>
          <a:lstStyle>
            <a:lvl1pPr marL="0" indent="0" algn="ctr">
              <a:buNone/>
              <a:defRPr sz="900">
                <a:solidFill>
                  <a:schemeClr val="bg1"/>
                </a:solidFill>
              </a:defRPr>
            </a:lvl1pPr>
          </a:lstStyle>
          <a:p>
            <a:endParaRPr lang="en-US" dirty="0"/>
          </a:p>
        </p:txBody>
      </p:sp>
      <p:sp>
        <p:nvSpPr>
          <p:cNvPr id="22" name="Picture Placeholder 3">
            <a:extLst>
              <a:ext uri="{FF2B5EF4-FFF2-40B4-BE49-F238E27FC236}">
                <a16:creationId xmlns="" xmlns:a16="http://schemas.microsoft.com/office/drawing/2014/main" id="{E2E22B87-E0E3-4234-B4FA-C9FC97DEDCB3}"/>
              </a:ext>
            </a:extLst>
          </p:cNvPr>
          <p:cNvSpPr>
            <a:spLocks noGrp="1"/>
          </p:cNvSpPr>
          <p:nvPr>
            <p:ph type="pic" sz="quarter" idx="33"/>
          </p:nvPr>
        </p:nvSpPr>
        <p:spPr>
          <a:xfrm>
            <a:off x="3604516" y="2847098"/>
            <a:ext cx="497891" cy="603504"/>
          </a:xfrm>
        </p:spPr>
        <p:txBody>
          <a:bodyPr anchor="ctr">
            <a:normAutofit/>
          </a:bodyPr>
          <a:lstStyle>
            <a:lvl1pPr marL="0" indent="0" algn="ctr">
              <a:buNone/>
              <a:defRPr sz="900">
                <a:solidFill>
                  <a:schemeClr val="bg1"/>
                </a:solidFill>
              </a:defRPr>
            </a:lvl1pPr>
          </a:lstStyle>
          <a:p>
            <a:endParaRPr lang="en-US" dirty="0"/>
          </a:p>
        </p:txBody>
      </p:sp>
      <p:sp>
        <p:nvSpPr>
          <p:cNvPr id="24" name="Picture Placeholder 3">
            <a:extLst>
              <a:ext uri="{FF2B5EF4-FFF2-40B4-BE49-F238E27FC236}">
                <a16:creationId xmlns="" xmlns:a16="http://schemas.microsoft.com/office/drawing/2014/main" id="{8EF1B794-5E10-4558-B229-0D8F5895CCAE}"/>
              </a:ext>
            </a:extLst>
          </p:cNvPr>
          <p:cNvSpPr>
            <a:spLocks noGrp="1"/>
          </p:cNvSpPr>
          <p:nvPr>
            <p:ph type="pic" sz="quarter" idx="34"/>
          </p:nvPr>
        </p:nvSpPr>
        <p:spPr>
          <a:xfrm>
            <a:off x="5962777" y="2847098"/>
            <a:ext cx="497891" cy="603504"/>
          </a:xfrm>
        </p:spPr>
        <p:txBody>
          <a:bodyPr anchor="ctr">
            <a:normAutofit/>
          </a:bodyPr>
          <a:lstStyle>
            <a:lvl1pPr marL="0" indent="0" algn="ctr">
              <a:buNone/>
              <a:defRPr sz="900">
                <a:solidFill>
                  <a:schemeClr val="bg1"/>
                </a:solidFill>
              </a:defRPr>
            </a:lvl1pPr>
          </a:lstStyle>
          <a:p>
            <a:endParaRPr lang="en-US" dirty="0"/>
          </a:p>
        </p:txBody>
      </p:sp>
      <p:sp>
        <p:nvSpPr>
          <p:cNvPr id="25" name="Picture Placeholder 3">
            <a:extLst>
              <a:ext uri="{FF2B5EF4-FFF2-40B4-BE49-F238E27FC236}">
                <a16:creationId xmlns="" xmlns:a16="http://schemas.microsoft.com/office/drawing/2014/main" id="{5ECB6791-2C34-417D-9AB9-03C9A8BBDF91}"/>
              </a:ext>
            </a:extLst>
          </p:cNvPr>
          <p:cNvSpPr>
            <a:spLocks noGrp="1"/>
          </p:cNvSpPr>
          <p:nvPr>
            <p:ph type="pic" sz="quarter" idx="35"/>
          </p:nvPr>
        </p:nvSpPr>
        <p:spPr>
          <a:xfrm>
            <a:off x="8314824" y="2847098"/>
            <a:ext cx="497891" cy="603504"/>
          </a:xfrm>
        </p:spPr>
        <p:txBody>
          <a:bodyPr anchor="ctr">
            <a:normAutofit/>
          </a:bodyPr>
          <a:lstStyle>
            <a:lvl1pPr marL="0" indent="0" algn="ctr">
              <a:buNone/>
              <a:defRPr sz="900">
                <a:solidFill>
                  <a:schemeClr val="bg1"/>
                </a:solidFill>
              </a:defRPr>
            </a:lvl1pPr>
          </a:lstStyle>
          <a:p>
            <a:endParaRPr lang="en-US" dirty="0"/>
          </a:p>
        </p:txBody>
      </p:sp>
    </p:spTree>
    <p:extLst>
      <p:ext uri="{BB962C8B-B14F-4D97-AF65-F5344CB8AC3E}">
        <p14:creationId xmlns:p14="http://schemas.microsoft.com/office/powerpoint/2010/main" val="3445192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oduct Benefits">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57C8E50C-1C7A-4E62-B38F-3E12A174C85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394" y="0"/>
            <a:ext cx="10055612" cy="6858000"/>
          </a:xfrm>
          <a:prstGeom prst="rect">
            <a:avLst/>
          </a:prstGeom>
        </p:spPr>
      </p:pic>
      <p:sp>
        <p:nvSpPr>
          <p:cNvPr id="7" name="Picture Placeholder 7">
            <a:extLst>
              <a:ext uri="{FF2B5EF4-FFF2-40B4-BE49-F238E27FC236}">
                <a16:creationId xmlns="" xmlns:a16="http://schemas.microsoft.com/office/drawing/2014/main" id="{7AF7405C-6DF9-4409-85F0-8C1DCCC0AC61}"/>
              </a:ext>
            </a:extLst>
          </p:cNvPr>
          <p:cNvSpPr>
            <a:spLocks noGrp="1"/>
          </p:cNvSpPr>
          <p:nvPr>
            <p:ph type="pic" sz="quarter" idx="13" hasCustomPrompt="1"/>
          </p:nvPr>
        </p:nvSpPr>
        <p:spPr>
          <a:xfrm>
            <a:off x="513620" y="729926"/>
            <a:ext cx="5326889" cy="5388772"/>
          </a:xfrm>
        </p:spPr>
        <p:txBody>
          <a:bodyPr/>
          <a:lstStyle>
            <a:lvl1pPr marL="0" indent="0" algn="ctr">
              <a:buNone/>
              <a:defRPr>
                <a:solidFill>
                  <a:schemeClr val="bg1"/>
                </a:solidFill>
              </a:defRPr>
            </a:lvl1pPr>
          </a:lstStyle>
          <a:p>
            <a:r>
              <a:rPr lang="en-US" dirty="0"/>
              <a:t>Click to add photo</a:t>
            </a:r>
          </a:p>
        </p:txBody>
      </p:sp>
      <p:sp>
        <p:nvSpPr>
          <p:cNvPr id="2" name="Title 1">
            <a:extLst>
              <a:ext uri="{FF2B5EF4-FFF2-40B4-BE49-F238E27FC236}">
                <a16:creationId xmlns="" xmlns:a16="http://schemas.microsoft.com/office/drawing/2014/main" id="{4C883B71-4A78-4B93-97F2-F54D7DC10020}"/>
              </a:ext>
            </a:extLst>
          </p:cNvPr>
          <p:cNvSpPr>
            <a:spLocks noGrp="1"/>
          </p:cNvSpPr>
          <p:nvPr>
            <p:ph type="title" hasCustomPrompt="1"/>
          </p:nvPr>
        </p:nvSpPr>
        <p:spPr>
          <a:xfrm>
            <a:off x="5335856" y="1881922"/>
            <a:ext cx="4743090" cy="3084630"/>
          </a:xfrm>
          <a:solidFill>
            <a:schemeClr val="bg2">
              <a:alpha val="93000"/>
            </a:schemeClr>
          </a:solidFill>
        </p:spPr>
        <p:txBody>
          <a:bodyPr lIns="694944" tIns="713232" anchor="t">
            <a:normAutofit/>
          </a:bodyPr>
          <a:lstStyle>
            <a:lvl1pPr algn="l">
              <a:lnSpc>
                <a:spcPct val="100000"/>
              </a:lnSpc>
              <a:defRPr sz="2800"/>
            </a:lvl1pPr>
          </a:lstStyle>
          <a:p>
            <a:r>
              <a:rPr lang="en-US" dirty="0"/>
              <a:t>Click to add title</a:t>
            </a:r>
          </a:p>
        </p:txBody>
      </p:sp>
      <p:sp>
        <p:nvSpPr>
          <p:cNvPr id="9" name="Text Placeholder 17">
            <a:extLst>
              <a:ext uri="{FF2B5EF4-FFF2-40B4-BE49-F238E27FC236}">
                <a16:creationId xmlns="" xmlns:a16="http://schemas.microsoft.com/office/drawing/2014/main" id="{83F286D7-A050-456B-BDD3-3FFAA21A8099}"/>
              </a:ext>
            </a:extLst>
          </p:cNvPr>
          <p:cNvSpPr>
            <a:spLocks noGrp="1"/>
          </p:cNvSpPr>
          <p:nvPr>
            <p:ph type="body" sz="quarter" idx="15" hasCustomPrompt="1"/>
          </p:nvPr>
        </p:nvSpPr>
        <p:spPr>
          <a:xfrm>
            <a:off x="5840509" y="3201410"/>
            <a:ext cx="3807049" cy="1291638"/>
          </a:xfrm>
        </p:spPr>
        <p:txBody>
          <a:bodyPr>
            <a:noAutofit/>
          </a:bodyPr>
          <a:lstStyle>
            <a:lvl1pPr marL="0" indent="0" algn="l">
              <a:lnSpc>
                <a:spcPct val="125000"/>
              </a:lnSpc>
              <a:buNone/>
              <a:defRPr sz="1400" spc="100" baseline="0">
                <a:solidFill>
                  <a:schemeClr val="accent2"/>
                </a:solidFill>
              </a:defRPr>
            </a:lvl1pPr>
          </a:lstStyle>
          <a:p>
            <a:pPr lvl="0"/>
            <a:r>
              <a:rPr lang="en-US"/>
              <a:t>Click to add text</a:t>
            </a:r>
          </a:p>
        </p:txBody>
      </p:sp>
      <p:sp>
        <p:nvSpPr>
          <p:cNvPr id="3" name="Date Placeholder 2">
            <a:extLst>
              <a:ext uri="{FF2B5EF4-FFF2-40B4-BE49-F238E27FC236}">
                <a16:creationId xmlns="" xmlns:a16="http://schemas.microsoft.com/office/drawing/2014/main" id="{4A927E28-2C60-4D18-8BB3-DC9627E13C59}"/>
              </a:ext>
            </a:extLst>
          </p:cNvPr>
          <p:cNvSpPr>
            <a:spLocks noGrp="1"/>
          </p:cNvSpPr>
          <p:nvPr>
            <p:ph type="dt" sz="half" idx="10"/>
          </p:nvPr>
        </p:nvSpPr>
        <p:spPr/>
        <p:txBody>
          <a:bodyPr/>
          <a:lstStyle/>
          <a:p>
            <a:r>
              <a:rPr lang="en-US"/>
              <a:t>8/06/20XX</a:t>
            </a:r>
            <a:endParaRPr lang="en-US" dirty="0"/>
          </a:p>
        </p:txBody>
      </p:sp>
      <p:sp>
        <p:nvSpPr>
          <p:cNvPr id="4" name="Footer Placeholder 3">
            <a:extLst>
              <a:ext uri="{FF2B5EF4-FFF2-40B4-BE49-F238E27FC236}">
                <a16:creationId xmlns="" xmlns:a16="http://schemas.microsoft.com/office/drawing/2014/main" id="{4290EE45-541D-483E-A0B8-5997A2F98DA3}"/>
              </a:ext>
            </a:extLst>
          </p:cNvPr>
          <p:cNvSpPr>
            <a:spLocks noGrp="1"/>
          </p:cNvSpPr>
          <p:nvPr>
            <p:ph type="ftr" sz="quarter" idx="11"/>
          </p:nvPr>
        </p:nvSpPr>
        <p:spPr/>
        <p:txBody>
          <a:bodyPr/>
          <a:lstStyle/>
          <a:p>
            <a:r>
              <a:rPr lang="en-US" dirty="0"/>
              <a:t>PITCH DECK</a:t>
            </a:r>
          </a:p>
        </p:txBody>
      </p:sp>
      <p:sp>
        <p:nvSpPr>
          <p:cNvPr id="5" name="Slide Number Placeholder 4">
            <a:extLst>
              <a:ext uri="{FF2B5EF4-FFF2-40B4-BE49-F238E27FC236}">
                <a16:creationId xmlns="" xmlns:a16="http://schemas.microsoft.com/office/drawing/2014/main" id="{504E100B-E96A-45D4-9553-51CF2CBA55DD}"/>
              </a:ext>
            </a:extLst>
          </p:cNvPr>
          <p:cNvSpPr>
            <a:spLocks noGrp="1"/>
          </p:cNvSpPr>
          <p:nvPr>
            <p:ph type="sldNum" sz="quarter" idx="12"/>
          </p:nvPr>
        </p:nvSpPr>
        <p:spPr/>
        <p:txBody>
          <a:bodyPr/>
          <a:lstStyle/>
          <a:p>
            <a:fld id="{A402E4C0-AD5E-4E8C-9F21-7CCE474BDCEB}" type="slidenum">
              <a:rPr lang="en-US" smtClean="0"/>
              <a:t>‹#›</a:t>
            </a:fld>
            <a:endParaRPr lang="en-US" dirty="0"/>
          </a:p>
        </p:txBody>
      </p:sp>
    </p:spTree>
    <p:extLst>
      <p:ext uri="{BB962C8B-B14F-4D97-AF65-F5344CB8AC3E}">
        <p14:creationId xmlns:p14="http://schemas.microsoft.com/office/powerpoint/2010/main" val="1770124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ny Overview">
    <p:spTree>
      <p:nvGrpSpPr>
        <p:cNvPr id="1" name=""/>
        <p:cNvGrpSpPr/>
        <p:nvPr/>
      </p:nvGrpSpPr>
      <p:grpSpPr>
        <a:xfrm>
          <a:off x="0" y="0"/>
          <a:ext cx="0" cy="0"/>
          <a:chOff x="0" y="0"/>
          <a:chExt cx="0" cy="0"/>
        </a:xfrm>
      </p:grpSpPr>
      <p:sp>
        <p:nvSpPr>
          <p:cNvPr id="5" name="Picture Placeholder 7">
            <a:extLst>
              <a:ext uri="{FF2B5EF4-FFF2-40B4-BE49-F238E27FC236}">
                <a16:creationId xmlns="" xmlns:a16="http://schemas.microsoft.com/office/drawing/2014/main" id="{E757B982-FF4B-4902-B808-FC325983FD9C}"/>
              </a:ext>
            </a:extLst>
          </p:cNvPr>
          <p:cNvSpPr>
            <a:spLocks noGrp="1"/>
          </p:cNvSpPr>
          <p:nvPr>
            <p:ph type="pic" sz="quarter" idx="13" hasCustomPrompt="1"/>
          </p:nvPr>
        </p:nvSpPr>
        <p:spPr>
          <a:xfrm flipH="1">
            <a:off x="0" y="0"/>
            <a:ext cx="10058400" cy="6858000"/>
          </a:xfrm>
        </p:spPr>
        <p:txBody>
          <a:bodyPr/>
          <a:lstStyle>
            <a:lvl1pPr marL="0" indent="0" algn="ctr">
              <a:buNone/>
              <a:defRPr>
                <a:solidFill>
                  <a:schemeClr val="tx1"/>
                </a:solidFill>
              </a:defRPr>
            </a:lvl1pPr>
          </a:lstStyle>
          <a:p>
            <a:r>
              <a:rPr lang="en-US" dirty="0"/>
              <a:t>Click to add photo</a:t>
            </a:r>
          </a:p>
        </p:txBody>
      </p:sp>
      <p:sp>
        <p:nvSpPr>
          <p:cNvPr id="2" name="Title 1">
            <a:extLst>
              <a:ext uri="{FF2B5EF4-FFF2-40B4-BE49-F238E27FC236}">
                <a16:creationId xmlns="" xmlns:a16="http://schemas.microsoft.com/office/drawing/2014/main" id="{4D7337BF-9564-499D-91CE-9DDD9C969339}"/>
              </a:ext>
            </a:extLst>
          </p:cNvPr>
          <p:cNvSpPr>
            <a:spLocks noGrp="1"/>
          </p:cNvSpPr>
          <p:nvPr>
            <p:ph type="title" hasCustomPrompt="1"/>
          </p:nvPr>
        </p:nvSpPr>
        <p:spPr>
          <a:xfrm>
            <a:off x="1157764" y="1371601"/>
            <a:ext cx="7742873" cy="985791"/>
          </a:xfrm>
        </p:spPr>
        <p:txBody>
          <a:bodyPr>
            <a:noAutofit/>
          </a:bodyPr>
          <a:lstStyle>
            <a:lvl1pPr algn="ctr">
              <a:defRPr sz="5400">
                <a:ln w="19050">
                  <a:solidFill>
                    <a:schemeClr val="accent5"/>
                  </a:solidFill>
                </a:ln>
              </a:defRPr>
            </a:lvl1pPr>
          </a:lstStyle>
          <a:p>
            <a:r>
              <a:rPr lang="en-US" dirty="0"/>
              <a:t>Click to add title</a:t>
            </a:r>
          </a:p>
        </p:txBody>
      </p:sp>
    </p:spTree>
    <p:extLst>
      <p:ext uri="{BB962C8B-B14F-4D97-AF65-F5344CB8AC3E}">
        <p14:creationId xmlns:p14="http://schemas.microsoft.com/office/powerpoint/2010/main" val="36279003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siness Model">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12684757-E21D-414B-B627-1E0D15F89CA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394" y="0"/>
            <a:ext cx="10055612" cy="6858000"/>
          </a:xfrm>
          <a:prstGeom prst="rect">
            <a:avLst/>
          </a:prstGeom>
        </p:spPr>
      </p:pic>
      <p:sp>
        <p:nvSpPr>
          <p:cNvPr id="11" name="Picture Placeholder 7">
            <a:extLst>
              <a:ext uri="{FF2B5EF4-FFF2-40B4-BE49-F238E27FC236}">
                <a16:creationId xmlns="" xmlns:a16="http://schemas.microsoft.com/office/drawing/2014/main" id="{927250C7-CB58-468C-B8BB-17DB85D4F242}"/>
              </a:ext>
            </a:extLst>
          </p:cNvPr>
          <p:cNvSpPr>
            <a:spLocks noGrp="1"/>
          </p:cNvSpPr>
          <p:nvPr>
            <p:ph type="pic" sz="quarter" idx="13" hasCustomPrompt="1"/>
          </p:nvPr>
        </p:nvSpPr>
        <p:spPr>
          <a:xfrm>
            <a:off x="4134684" y="0"/>
            <a:ext cx="5937467" cy="6867376"/>
          </a:xfrm>
        </p:spPr>
        <p:txBody>
          <a:bodyPr/>
          <a:lstStyle>
            <a:lvl1pPr marL="0" indent="0" algn="ctr">
              <a:buNone/>
              <a:defRPr>
                <a:solidFill>
                  <a:schemeClr val="bg1"/>
                </a:solidFill>
              </a:defRPr>
            </a:lvl1pPr>
          </a:lstStyle>
          <a:p>
            <a:r>
              <a:rPr lang="en-US" dirty="0"/>
              <a:t>Click to add photo</a:t>
            </a:r>
          </a:p>
        </p:txBody>
      </p:sp>
      <p:sp>
        <p:nvSpPr>
          <p:cNvPr id="2" name="Title 1">
            <a:extLst>
              <a:ext uri="{FF2B5EF4-FFF2-40B4-BE49-F238E27FC236}">
                <a16:creationId xmlns="" xmlns:a16="http://schemas.microsoft.com/office/drawing/2014/main" id="{376BB3F6-84AB-40BA-9D7D-7C1E13C0E159}"/>
              </a:ext>
            </a:extLst>
          </p:cNvPr>
          <p:cNvSpPr>
            <a:spLocks noGrp="1"/>
          </p:cNvSpPr>
          <p:nvPr>
            <p:ph type="title" hasCustomPrompt="1"/>
          </p:nvPr>
        </p:nvSpPr>
        <p:spPr>
          <a:xfrm>
            <a:off x="0" y="1036629"/>
            <a:ext cx="4955857" cy="4784742"/>
          </a:xfrm>
          <a:solidFill>
            <a:schemeClr val="accent6">
              <a:alpha val="80000"/>
            </a:schemeClr>
          </a:solidFill>
        </p:spPr>
        <p:txBody>
          <a:bodyPr lIns="822960" tIns="640080" anchor="t">
            <a:normAutofit/>
          </a:bodyPr>
          <a:lstStyle>
            <a:lvl1pPr algn="l">
              <a:lnSpc>
                <a:spcPct val="100000"/>
              </a:lnSpc>
              <a:defRPr sz="2800"/>
            </a:lvl1pPr>
          </a:lstStyle>
          <a:p>
            <a:r>
              <a:rPr lang="en-US" dirty="0"/>
              <a:t>Click to add title</a:t>
            </a:r>
          </a:p>
        </p:txBody>
      </p:sp>
      <p:sp>
        <p:nvSpPr>
          <p:cNvPr id="16" name="Text Placeholder 14">
            <a:extLst>
              <a:ext uri="{FF2B5EF4-FFF2-40B4-BE49-F238E27FC236}">
                <a16:creationId xmlns="" xmlns:a16="http://schemas.microsoft.com/office/drawing/2014/main" id="{6A7AB969-4D8E-41B0-A403-6D1D41CD5167}"/>
              </a:ext>
            </a:extLst>
          </p:cNvPr>
          <p:cNvSpPr>
            <a:spLocks noGrp="1"/>
          </p:cNvSpPr>
          <p:nvPr>
            <p:ph type="body" sz="quarter" idx="22" hasCustomPrompt="1"/>
          </p:nvPr>
        </p:nvSpPr>
        <p:spPr>
          <a:xfrm>
            <a:off x="601438" y="2368508"/>
            <a:ext cx="3936100" cy="365125"/>
          </a:xfrm>
          <a:prstGeom prst="rect">
            <a:avLst/>
          </a:prstGeom>
        </p:spPr>
        <p:txBody>
          <a:bodyPr/>
          <a:lstStyle>
            <a:lvl1pPr marL="0" indent="0">
              <a:buNone/>
              <a:defRPr sz="1600" cap="all" spc="200" baseline="0">
                <a:solidFill>
                  <a:schemeClr val="accent2"/>
                </a:solidFill>
                <a:latin typeface="+mj-lt"/>
              </a:defRPr>
            </a:lvl1pPr>
          </a:lstStyle>
          <a:p>
            <a:pPr lvl="0"/>
            <a:r>
              <a:rPr lang="en-US"/>
              <a:t>Click to add title</a:t>
            </a:r>
          </a:p>
        </p:txBody>
      </p:sp>
      <p:sp>
        <p:nvSpPr>
          <p:cNvPr id="15" name="Text Placeholder 14">
            <a:extLst>
              <a:ext uri="{FF2B5EF4-FFF2-40B4-BE49-F238E27FC236}">
                <a16:creationId xmlns="" xmlns:a16="http://schemas.microsoft.com/office/drawing/2014/main" id="{08F82904-47D8-4EB9-A697-8ED11274C40F}"/>
              </a:ext>
            </a:extLst>
          </p:cNvPr>
          <p:cNvSpPr>
            <a:spLocks noGrp="1"/>
          </p:cNvSpPr>
          <p:nvPr>
            <p:ph type="body" sz="quarter" idx="18" hasCustomPrompt="1"/>
          </p:nvPr>
        </p:nvSpPr>
        <p:spPr>
          <a:xfrm>
            <a:off x="601439" y="2605042"/>
            <a:ext cx="3936100" cy="801073"/>
          </a:xfrm>
          <a:prstGeom prst="rect">
            <a:avLst/>
          </a:prstGeom>
        </p:spPr>
        <p:txBody>
          <a:bodyPr>
            <a:normAutofit/>
          </a:bodyPr>
          <a:lstStyle>
            <a:lvl1pPr marL="0" indent="0">
              <a:lnSpc>
                <a:spcPct val="114000"/>
              </a:lnSpc>
              <a:spcBef>
                <a:spcPts val="0"/>
              </a:spcBef>
              <a:buNone/>
              <a:defRPr sz="1400" cap="none" spc="100" baseline="0">
                <a:solidFill>
                  <a:schemeClr val="accent2"/>
                </a:solidFill>
                <a:latin typeface="+mn-lt"/>
              </a:defRPr>
            </a:lvl1pPr>
          </a:lstStyle>
          <a:p>
            <a:pPr lvl="0"/>
            <a:r>
              <a:rPr lang="en-US"/>
              <a:t>Click to add text</a:t>
            </a:r>
          </a:p>
        </p:txBody>
      </p:sp>
      <p:sp>
        <p:nvSpPr>
          <p:cNvPr id="22" name="Text Placeholder 14">
            <a:extLst>
              <a:ext uri="{FF2B5EF4-FFF2-40B4-BE49-F238E27FC236}">
                <a16:creationId xmlns="" xmlns:a16="http://schemas.microsoft.com/office/drawing/2014/main" id="{44501739-C457-4C98-A458-5B3639CFB821}"/>
              </a:ext>
            </a:extLst>
          </p:cNvPr>
          <p:cNvSpPr>
            <a:spLocks noGrp="1"/>
          </p:cNvSpPr>
          <p:nvPr>
            <p:ph type="body" sz="quarter" idx="24" hasCustomPrompt="1"/>
          </p:nvPr>
        </p:nvSpPr>
        <p:spPr>
          <a:xfrm>
            <a:off x="601438" y="3544631"/>
            <a:ext cx="3936100" cy="365125"/>
          </a:xfrm>
          <a:prstGeom prst="rect">
            <a:avLst/>
          </a:prstGeom>
        </p:spPr>
        <p:txBody>
          <a:bodyPr/>
          <a:lstStyle>
            <a:lvl1pPr marL="0" indent="0">
              <a:buNone/>
              <a:defRPr sz="1600" cap="all" spc="200" baseline="0">
                <a:solidFill>
                  <a:schemeClr val="accent2"/>
                </a:solidFill>
                <a:latin typeface="+mj-lt"/>
              </a:defRPr>
            </a:lvl1pPr>
          </a:lstStyle>
          <a:p>
            <a:pPr lvl="0"/>
            <a:r>
              <a:rPr lang="en-US"/>
              <a:t>Click to add title</a:t>
            </a:r>
          </a:p>
        </p:txBody>
      </p:sp>
      <p:sp>
        <p:nvSpPr>
          <p:cNvPr id="21" name="Text Placeholder 14">
            <a:extLst>
              <a:ext uri="{FF2B5EF4-FFF2-40B4-BE49-F238E27FC236}">
                <a16:creationId xmlns="" xmlns:a16="http://schemas.microsoft.com/office/drawing/2014/main" id="{503766A8-C36E-4337-9DB4-358A28B74319}"/>
              </a:ext>
            </a:extLst>
          </p:cNvPr>
          <p:cNvSpPr>
            <a:spLocks noGrp="1"/>
          </p:cNvSpPr>
          <p:nvPr>
            <p:ph type="body" sz="quarter" idx="23" hasCustomPrompt="1"/>
          </p:nvPr>
        </p:nvSpPr>
        <p:spPr>
          <a:xfrm>
            <a:off x="601439" y="3781163"/>
            <a:ext cx="3936100" cy="801073"/>
          </a:xfrm>
          <a:prstGeom prst="rect">
            <a:avLst/>
          </a:prstGeom>
        </p:spPr>
        <p:txBody>
          <a:bodyPr>
            <a:normAutofit/>
          </a:bodyPr>
          <a:lstStyle>
            <a:lvl1pPr marL="0" indent="0">
              <a:lnSpc>
                <a:spcPct val="114000"/>
              </a:lnSpc>
              <a:spcBef>
                <a:spcPts val="0"/>
              </a:spcBef>
              <a:buNone/>
              <a:defRPr sz="1400" cap="none" spc="100" baseline="0">
                <a:solidFill>
                  <a:schemeClr val="accent2"/>
                </a:solidFill>
                <a:latin typeface="+mn-lt"/>
              </a:defRPr>
            </a:lvl1pPr>
          </a:lstStyle>
          <a:p>
            <a:pPr lvl="0"/>
            <a:r>
              <a:rPr lang="en-US"/>
              <a:t>Click to add text</a:t>
            </a:r>
          </a:p>
        </p:txBody>
      </p:sp>
      <p:sp>
        <p:nvSpPr>
          <p:cNvPr id="24" name="Text Placeholder 14">
            <a:extLst>
              <a:ext uri="{FF2B5EF4-FFF2-40B4-BE49-F238E27FC236}">
                <a16:creationId xmlns="" xmlns:a16="http://schemas.microsoft.com/office/drawing/2014/main" id="{5F947925-2465-45AC-9A1E-7153477BBEEC}"/>
              </a:ext>
            </a:extLst>
          </p:cNvPr>
          <p:cNvSpPr>
            <a:spLocks noGrp="1"/>
          </p:cNvSpPr>
          <p:nvPr>
            <p:ph type="body" sz="quarter" idx="26" hasCustomPrompt="1"/>
          </p:nvPr>
        </p:nvSpPr>
        <p:spPr>
          <a:xfrm>
            <a:off x="601438" y="4739241"/>
            <a:ext cx="3936100" cy="365125"/>
          </a:xfrm>
          <a:prstGeom prst="rect">
            <a:avLst/>
          </a:prstGeom>
        </p:spPr>
        <p:txBody>
          <a:bodyPr/>
          <a:lstStyle>
            <a:lvl1pPr marL="0" indent="0">
              <a:buNone/>
              <a:defRPr sz="1600" cap="all" spc="200" baseline="0">
                <a:solidFill>
                  <a:schemeClr val="accent2"/>
                </a:solidFill>
                <a:latin typeface="+mj-lt"/>
              </a:defRPr>
            </a:lvl1pPr>
          </a:lstStyle>
          <a:p>
            <a:pPr lvl="0"/>
            <a:r>
              <a:rPr lang="en-US"/>
              <a:t>Click to add title</a:t>
            </a:r>
          </a:p>
        </p:txBody>
      </p:sp>
      <p:sp>
        <p:nvSpPr>
          <p:cNvPr id="23" name="Text Placeholder 14">
            <a:extLst>
              <a:ext uri="{FF2B5EF4-FFF2-40B4-BE49-F238E27FC236}">
                <a16:creationId xmlns="" xmlns:a16="http://schemas.microsoft.com/office/drawing/2014/main" id="{6FC86B0E-A85D-444A-BC2A-B7A5FF1D48D5}"/>
              </a:ext>
            </a:extLst>
          </p:cNvPr>
          <p:cNvSpPr>
            <a:spLocks noGrp="1"/>
          </p:cNvSpPr>
          <p:nvPr>
            <p:ph type="body" sz="quarter" idx="25" hasCustomPrompt="1"/>
          </p:nvPr>
        </p:nvSpPr>
        <p:spPr>
          <a:xfrm>
            <a:off x="601439" y="4975775"/>
            <a:ext cx="3936100" cy="546815"/>
          </a:xfrm>
          <a:prstGeom prst="rect">
            <a:avLst/>
          </a:prstGeom>
        </p:spPr>
        <p:txBody>
          <a:bodyPr>
            <a:normAutofit/>
          </a:bodyPr>
          <a:lstStyle>
            <a:lvl1pPr marL="0" indent="0">
              <a:lnSpc>
                <a:spcPct val="114000"/>
              </a:lnSpc>
              <a:spcBef>
                <a:spcPts val="0"/>
              </a:spcBef>
              <a:buNone/>
              <a:defRPr sz="1400" cap="none" spc="100" baseline="0">
                <a:solidFill>
                  <a:schemeClr val="accent2"/>
                </a:solidFill>
                <a:latin typeface="+mn-lt"/>
              </a:defRPr>
            </a:lvl1pPr>
          </a:lstStyle>
          <a:p>
            <a:pPr lvl="0"/>
            <a:r>
              <a:rPr lang="en-US"/>
              <a:t>Click to add text</a:t>
            </a:r>
          </a:p>
        </p:txBody>
      </p:sp>
      <p:sp>
        <p:nvSpPr>
          <p:cNvPr id="5" name="Date Placeholder 4">
            <a:extLst>
              <a:ext uri="{FF2B5EF4-FFF2-40B4-BE49-F238E27FC236}">
                <a16:creationId xmlns="" xmlns:a16="http://schemas.microsoft.com/office/drawing/2014/main" id="{BBA930A0-A89C-48EB-A039-375BDA735BBF}"/>
              </a:ext>
            </a:extLst>
          </p:cNvPr>
          <p:cNvSpPr>
            <a:spLocks noGrp="1"/>
          </p:cNvSpPr>
          <p:nvPr>
            <p:ph type="dt" sz="half" idx="10"/>
          </p:nvPr>
        </p:nvSpPr>
        <p:spPr/>
        <p:txBody>
          <a:bodyPr/>
          <a:lstStyle/>
          <a:p>
            <a:r>
              <a:rPr lang="en-US"/>
              <a:t>8/06/20XX</a:t>
            </a:r>
            <a:endParaRPr lang="en-US" dirty="0"/>
          </a:p>
        </p:txBody>
      </p:sp>
      <p:sp>
        <p:nvSpPr>
          <p:cNvPr id="6" name="Footer Placeholder 5">
            <a:extLst>
              <a:ext uri="{FF2B5EF4-FFF2-40B4-BE49-F238E27FC236}">
                <a16:creationId xmlns="" xmlns:a16="http://schemas.microsoft.com/office/drawing/2014/main" id="{A02A2494-B27D-418F-9D5E-8DE4FFB491B3}"/>
              </a:ext>
            </a:extLst>
          </p:cNvPr>
          <p:cNvSpPr>
            <a:spLocks noGrp="1"/>
          </p:cNvSpPr>
          <p:nvPr>
            <p:ph type="ftr" sz="quarter" idx="11"/>
          </p:nvPr>
        </p:nvSpPr>
        <p:spPr/>
        <p:txBody>
          <a:bodyPr/>
          <a:lstStyle/>
          <a:p>
            <a:r>
              <a:rPr lang="en-US" dirty="0"/>
              <a:t>PITCH DECK</a:t>
            </a:r>
          </a:p>
        </p:txBody>
      </p:sp>
      <p:sp>
        <p:nvSpPr>
          <p:cNvPr id="7" name="Slide Number Placeholder 6">
            <a:extLst>
              <a:ext uri="{FF2B5EF4-FFF2-40B4-BE49-F238E27FC236}">
                <a16:creationId xmlns="" xmlns:a16="http://schemas.microsoft.com/office/drawing/2014/main" id="{04B0DC46-AFFB-4CCA-B5AE-7028C4E26619}"/>
              </a:ext>
            </a:extLst>
          </p:cNvPr>
          <p:cNvSpPr>
            <a:spLocks noGrp="1"/>
          </p:cNvSpPr>
          <p:nvPr>
            <p:ph type="sldNum" sz="quarter" idx="12"/>
          </p:nvPr>
        </p:nvSpPr>
        <p:spPr/>
        <p:txBody>
          <a:bodyPr/>
          <a:lstStyle/>
          <a:p>
            <a:fld id="{A402E4C0-AD5E-4E8C-9F21-7CCE474BDCEB}" type="slidenum">
              <a:rPr lang="en-US" smtClean="0"/>
              <a:t>‹#›</a:t>
            </a:fld>
            <a:endParaRPr lang="en-US" dirty="0"/>
          </a:p>
        </p:txBody>
      </p:sp>
    </p:spTree>
    <p:extLst>
      <p:ext uri="{BB962C8B-B14F-4D97-AF65-F5344CB8AC3E}">
        <p14:creationId xmlns:p14="http://schemas.microsoft.com/office/powerpoint/2010/main" val="2331967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arket Overview">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1927D588-C832-4149-9B9F-D817459D8B7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394" y="0"/>
            <a:ext cx="10055612" cy="6858000"/>
          </a:xfrm>
          <a:prstGeom prst="rect">
            <a:avLst/>
          </a:prstGeom>
        </p:spPr>
      </p:pic>
      <p:sp>
        <p:nvSpPr>
          <p:cNvPr id="5" name="Date Placeholder 4">
            <a:extLst>
              <a:ext uri="{FF2B5EF4-FFF2-40B4-BE49-F238E27FC236}">
                <a16:creationId xmlns="" xmlns:a16="http://schemas.microsoft.com/office/drawing/2014/main" id="{A410CE2C-509A-4C33-AB34-6F278F1171B9}"/>
              </a:ext>
            </a:extLst>
          </p:cNvPr>
          <p:cNvSpPr>
            <a:spLocks noGrp="1"/>
          </p:cNvSpPr>
          <p:nvPr>
            <p:ph type="dt" sz="half" idx="10"/>
          </p:nvPr>
        </p:nvSpPr>
        <p:spPr/>
        <p:txBody>
          <a:bodyPr/>
          <a:lstStyle/>
          <a:p>
            <a:r>
              <a:rPr lang="en-US"/>
              <a:t>8/06/20XX</a:t>
            </a:r>
            <a:endParaRPr lang="en-US" dirty="0"/>
          </a:p>
        </p:txBody>
      </p:sp>
      <p:sp>
        <p:nvSpPr>
          <p:cNvPr id="6" name="Footer Placeholder 5">
            <a:extLst>
              <a:ext uri="{FF2B5EF4-FFF2-40B4-BE49-F238E27FC236}">
                <a16:creationId xmlns="" xmlns:a16="http://schemas.microsoft.com/office/drawing/2014/main" id="{78F06B8C-060C-4139-B354-239A56BB3422}"/>
              </a:ext>
            </a:extLst>
          </p:cNvPr>
          <p:cNvSpPr>
            <a:spLocks noGrp="1"/>
          </p:cNvSpPr>
          <p:nvPr>
            <p:ph type="ftr" sz="quarter" idx="11"/>
          </p:nvPr>
        </p:nvSpPr>
        <p:spPr/>
        <p:txBody>
          <a:bodyPr/>
          <a:lstStyle/>
          <a:p>
            <a:r>
              <a:rPr lang="en-US" dirty="0"/>
              <a:t>PITCH DECK</a:t>
            </a:r>
          </a:p>
        </p:txBody>
      </p:sp>
      <p:sp>
        <p:nvSpPr>
          <p:cNvPr id="7" name="Slide Number Placeholder 6">
            <a:extLst>
              <a:ext uri="{FF2B5EF4-FFF2-40B4-BE49-F238E27FC236}">
                <a16:creationId xmlns="" xmlns:a16="http://schemas.microsoft.com/office/drawing/2014/main" id="{957BE7C0-2680-40FD-88E4-27D6E7775DF3}"/>
              </a:ext>
            </a:extLst>
          </p:cNvPr>
          <p:cNvSpPr>
            <a:spLocks noGrp="1"/>
          </p:cNvSpPr>
          <p:nvPr>
            <p:ph type="sldNum" sz="quarter" idx="12"/>
          </p:nvPr>
        </p:nvSpPr>
        <p:spPr/>
        <p:txBody>
          <a:bodyPr/>
          <a:lstStyle/>
          <a:p>
            <a:fld id="{A402E4C0-AD5E-4E8C-9F21-7CCE474BDCEB}" type="slidenum">
              <a:rPr lang="en-US" smtClean="0"/>
              <a:t>‹#›</a:t>
            </a:fld>
            <a:endParaRPr lang="en-US" dirty="0"/>
          </a:p>
        </p:txBody>
      </p:sp>
      <p:sp>
        <p:nvSpPr>
          <p:cNvPr id="10" name="Text Placeholder 14">
            <a:extLst>
              <a:ext uri="{FF2B5EF4-FFF2-40B4-BE49-F238E27FC236}">
                <a16:creationId xmlns="" xmlns:a16="http://schemas.microsoft.com/office/drawing/2014/main" id="{01941F94-25C7-46EC-89FE-B12B54F77CFA}"/>
              </a:ext>
            </a:extLst>
          </p:cNvPr>
          <p:cNvSpPr>
            <a:spLocks noGrp="1"/>
          </p:cNvSpPr>
          <p:nvPr>
            <p:ph type="body" sz="quarter" idx="20" hasCustomPrompt="1"/>
          </p:nvPr>
        </p:nvSpPr>
        <p:spPr>
          <a:xfrm>
            <a:off x="673263" y="4076965"/>
            <a:ext cx="2504602" cy="1485635"/>
          </a:xfrm>
          <a:prstGeom prst="rect">
            <a:avLst/>
          </a:prstGeom>
        </p:spPr>
        <p:txBody>
          <a:bodyPr anchor="t"/>
          <a:lstStyle>
            <a:lvl1pPr marL="0" indent="0" algn="r">
              <a:lnSpc>
                <a:spcPct val="150000"/>
              </a:lnSpc>
              <a:spcBef>
                <a:spcPts val="0"/>
              </a:spcBef>
              <a:buClr>
                <a:schemeClr val="accent6"/>
              </a:buClr>
              <a:buFont typeface="Courier New" panose="02070309020205020404" pitchFamily="49" charset="0"/>
              <a:buNone/>
              <a:defRPr sz="1400" cap="none" spc="100" baseline="0">
                <a:solidFill>
                  <a:schemeClr val="bg1"/>
                </a:solidFill>
                <a:latin typeface="+mn-lt"/>
              </a:defRPr>
            </a:lvl1pPr>
          </a:lstStyle>
          <a:p>
            <a:pPr lvl="0"/>
            <a:r>
              <a:rPr lang="en-US"/>
              <a:t>Add text here</a:t>
            </a:r>
          </a:p>
        </p:txBody>
      </p:sp>
      <p:sp>
        <p:nvSpPr>
          <p:cNvPr id="11" name="Text Placeholder 10">
            <a:extLst>
              <a:ext uri="{FF2B5EF4-FFF2-40B4-BE49-F238E27FC236}">
                <a16:creationId xmlns="" xmlns:a16="http://schemas.microsoft.com/office/drawing/2014/main" id="{1DE2747E-A71B-4917-8960-56D4F927D8C5}"/>
              </a:ext>
            </a:extLst>
          </p:cNvPr>
          <p:cNvSpPr>
            <a:spLocks noGrp="1"/>
          </p:cNvSpPr>
          <p:nvPr>
            <p:ph type="body" sz="quarter" idx="14" hasCustomPrompt="1"/>
          </p:nvPr>
        </p:nvSpPr>
        <p:spPr>
          <a:xfrm>
            <a:off x="990882" y="2806966"/>
            <a:ext cx="2221830" cy="991689"/>
          </a:xfrm>
          <a:prstGeom prst="rect">
            <a:avLst/>
          </a:prstGeom>
        </p:spPr>
        <p:txBody>
          <a:bodyPr anchor="b"/>
          <a:lstStyle>
            <a:lvl1pPr marL="0" indent="0" algn="r">
              <a:buNone/>
              <a:defRPr sz="4000" kern="0" cap="all" spc="400" baseline="0">
                <a:solidFill>
                  <a:schemeClr val="accent5"/>
                </a:solidFill>
                <a:latin typeface="+mj-lt"/>
              </a:defRPr>
            </a:lvl1pPr>
          </a:lstStyle>
          <a:p>
            <a:pPr lvl="0"/>
            <a:r>
              <a:rPr lang="en-US"/>
              <a:t>Add title</a:t>
            </a:r>
          </a:p>
        </p:txBody>
      </p:sp>
      <p:sp>
        <p:nvSpPr>
          <p:cNvPr id="12" name="Text Placeholder 14">
            <a:extLst>
              <a:ext uri="{FF2B5EF4-FFF2-40B4-BE49-F238E27FC236}">
                <a16:creationId xmlns="" xmlns:a16="http://schemas.microsoft.com/office/drawing/2014/main" id="{B3830FC7-44D5-48CD-AA84-4E262F2EB8C8}"/>
              </a:ext>
            </a:extLst>
          </p:cNvPr>
          <p:cNvSpPr>
            <a:spLocks noGrp="1"/>
          </p:cNvSpPr>
          <p:nvPr>
            <p:ph type="body" sz="quarter" idx="21" hasCustomPrompt="1"/>
          </p:nvPr>
        </p:nvSpPr>
        <p:spPr>
          <a:xfrm>
            <a:off x="3868947" y="4076965"/>
            <a:ext cx="2504601" cy="1485635"/>
          </a:xfrm>
          <a:prstGeom prst="rect">
            <a:avLst/>
          </a:prstGeom>
        </p:spPr>
        <p:txBody>
          <a:bodyPr anchor="t"/>
          <a:lstStyle>
            <a:lvl1pPr marL="0" indent="0" algn="r">
              <a:lnSpc>
                <a:spcPct val="150000"/>
              </a:lnSpc>
              <a:spcBef>
                <a:spcPts val="0"/>
              </a:spcBef>
              <a:buClr>
                <a:schemeClr val="accent6"/>
              </a:buClr>
              <a:buFont typeface="Courier New" panose="02070309020205020404" pitchFamily="49" charset="0"/>
              <a:buNone/>
              <a:defRPr sz="1400" cap="none" spc="100" baseline="0">
                <a:solidFill>
                  <a:schemeClr val="bg1"/>
                </a:solidFill>
                <a:latin typeface="+mn-lt"/>
              </a:defRPr>
            </a:lvl1pPr>
          </a:lstStyle>
          <a:p>
            <a:pPr lvl="0"/>
            <a:r>
              <a:rPr lang="en-US"/>
              <a:t>Add text here</a:t>
            </a:r>
          </a:p>
        </p:txBody>
      </p:sp>
      <p:sp>
        <p:nvSpPr>
          <p:cNvPr id="13" name="Text Placeholder 14">
            <a:extLst>
              <a:ext uri="{FF2B5EF4-FFF2-40B4-BE49-F238E27FC236}">
                <a16:creationId xmlns="" xmlns:a16="http://schemas.microsoft.com/office/drawing/2014/main" id="{51F423C9-E1B4-4BD9-98A5-9397C32447D9}"/>
              </a:ext>
            </a:extLst>
          </p:cNvPr>
          <p:cNvSpPr>
            <a:spLocks noGrp="1"/>
          </p:cNvSpPr>
          <p:nvPr>
            <p:ph type="body" sz="quarter" idx="23" hasCustomPrompt="1"/>
          </p:nvPr>
        </p:nvSpPr>
        <p:spPr>
          <a:xfrm>
            <a:off x="7064630" y="4076965"/>
            <a:ext cx="2494603" cy="1485635"/>
          </a:xfrm>
          <a:prstGeom prst="rect">
            <a:avLst/>
          </a:prstGeom>
        </p:spPr>
        <p:txBody>
          <a:bodyPr anchor="t"/>
          <a:lstStyle>
            <a:lvl1pPr marL="0" indent="0" algn="r">
              <a:lnSpc>
                <a:spcPct val="150000"/>
              </a:lnSpc>
              <a:spcBef>
                <a:spcPts val="0"/>
              </a:spcBef>
              <a:buClr>
                <a:schemeClr val="accent6"/>
              </a:buClr>
              <a:buFont typeface="Courier New" panose="02070309020205020404" pitchFamily="49" charset="0"/>
              <a:buNone/>
              <a:defRPr sz="1400" cap="none" spc="100" baseline="0">
                <a:solidFill>
                  <a:schemeClr val="bg1"/>
                </a:solidFill>
                <a:latin typeface="+mn-lt"/>
              </a:defRPr>
            </a:lvl1pPr>
          </a:lstStyle>
          <a:p>
            <a:pPr lvl="0"/>
            <a:r>
              <a:rPr lang="en-US"/>
              <a:t>Add text here</a:t>
            </a:r>
          </a:p>
        </p:txBody>
      </p:sp>
      <p:cxnSp>
        <p:nvCxnSpPr>
          <p:cNvPr id="14" name="Straight Connector 13">
            <a:extLst>
              <a:ext uri="{FF2B5EF4-FFF2-40B4-BE49-F238E27FC236}">
                <a16:creationId xmlns="" xmlns:a16="http://schemas.microsoft.com/office/drawing/2014/main" id="{A0DF3CDE-1C08-4B0C-8DC3-9FCBBD3E61D4}"/>
              </a:ext>
            </a:extLst>
          </p:cNvPr>
          <p:cNvCxnSpPr>
            <a:cxnSpLocks/>
          </p:cNvCxnSpPr>
          <p:nvPr userDrawn="1"/>
        </p:nvCxnSpPr>
        <p:spPr>
          <a:xfrm>
            <a:off x="686824" y="3939883"/>
            <a:ext cx="2395534"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5" name="Text Placeholder 10">
            <a:extLst>
              <a:ext uri="{FF2B5EF4-FFF2-40B4-BE49-F238E27FC236}">
                <a16:creationId xmlns="" xmlns:a16="http://schemas.microsoft.com/office/drawing/2014/main" id="{C026C956-C6C4-4010-889F-B8D762036464}"/>
              </a:ext>
            </a:extLst>
          </p:cNvPr>
          <p:cNvSpPr>
            <a:spLocks noGrp="1"/>
          </p:cNvSpPr>
          <p:nvPr>
            <p:ph type="body" sz="quarter" idx="24" hasCustomPrompt="1"/>
          </p:nvPr>
        </p:nvSpPr>
        <p:spPr>
          <a:xfrm>
            <a:off x="4185493" y="2806966"/>
            <a:ext cx="2221830" cy="991689"/>
          </a:xfrm>
          <a:prstGeom prst="rect">
            <a:avLst/>
          </a:prstGeom>
        </p:spPr>
        <p:txBody>
          <a:bodyPr anchor="b"/>
          <a:lstStyle>
            <a:lvl1pPr marL="0" indent="0" algn="r">
              <a:buNone/>
              <a:defRPr sz="4000" kern="0" cap="all" spc="400" baseline="0">
                <a:solidFill>
                  <a:schemeClr val="accent5"/>
                </a:solidFill>
                <a:latin typeface="+mj-lt"/>
              </a:defRPr>
            </a:lvl1pPr>
          </a:lstStyle>
          <a:p>
            <a:pPr lvl="0"/>
            <a:r>
              <a:rPr lang="en-US"/>
              <a:t>Add title</a:t>
            </a:r>
          </a:p>
        </p:txBody>
      </p:sp>
      <p:sp>
        <p:nvSpPr>
          <p:cNvPr id="16" name="Text Placeholder 10">
            <a:extLst>
              <a:ext uri="{FF2B5EF4-FFF2-40B4-BE49-F238E27FC236}">
                <a16:creationId xmlns="" xmlns:a16="http://schemas.microsoft.com/office/drawing/2014/main" id="{A4D363AD-B16F-46C4-9856-EA9EAC699EF7}"/>
              </a:ext>
            </a:extLst>
          </p:cNvPr>
          <p:cNvSpPr>
            <a:spLocks noGrp="1"/>
          </p:cNvSpPr>
          <p:nvPr>
            <p:ph type="body" sz="quarter" idx="25" hasCustomPrompt="1"/>
          </p:nvPr>
        </p:nvSpPr>
        <p:spPr>
          <a:xfrm>
            <a:off x="7375644" y="2806966"/>
            <a:ext cx="2221830" cy="991689"/>
          </a:xfrm>
          <a:prstGeom prst="rect">
            <a:avLst/>
          </a:prstGeom>
        </p:spPr>
        <p:txBody>
          <a:bodyPr anchor="b"/>
          <a:lstStyle>
            <a:lvl1pPr marL="0" indent="0" algn="r">
              <a:buNone/>
              <a:defRPr sz="4000" kern="0" cap="all" spc="400" baseline="0">
                <a:solidFill>
                  <a:schemeClr val="accent5"/>
                </a:solidFill>
                <a:latin typeface="+mj-lt"/>
              </a:defRPr>
            </a:lvl1pPr>
          </a:lstStyle>
          <a:p>
            <a:pPr lvl="0"/>
            <a:r>
              <a:rPr lang="en-US" dirty="0"/>
              <a:t>Add title</a:t>
            </a:r>
          </a:p>
        </p:txBody>
      </p:sp>
      <p:cxnSp>
        <p:nvCxnSpPr>
          <p:cNvPr id="26" name="Straight Connector 25">
            <a:extLst>
              <a:ext uri="{FF2B5EF4-FFF2-40B4-BE49-F238E27FC236}">
                <a16:creationId xmlns="" xmlns:a16="http://schemas.microsoft.com/office/drawing/2014/main" id="{D6E9BAEE-70B0-4F15-B6B7-D5AE0227618F}"/>
              </a:ext>
            </a:extLst>
          </p:cNvPr>
          <p:cNvCxnSpPr>
            <a:cxnSpLocks/>
          </p:cNvCxnSpPr>
          <p:nvPr userDrawn="1"/>
        </p:nvCxnSpPr>
        <p:spPr>
          <a:xfrm>
            <a:off x="3876971" y="3939883"/>
            <a:ext cx="2395534"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 xmlns:a16="http://schemas.microsoft.com/office/drawing/2014/main" id="{8F0848BB-EF65-4D43-AC18-9C4F4749CA6D}"/>
              </a:ext>
            </a:extLst>
          </p:cNvPr>
          <p:cNvCxnSpPr>
            <a:cxnSpLocks/>
          </p:cNvCxnSpPr>
          <p:nvPr userDrawn="1"/>
        </p:nvCxnSpPr>
        <p:spPr>
          <a:xfrm>
            <a:off x="7067121" y="3939883"/>
            <a:ext cx="2395534"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 xmlns:a16="http://schemas.microsoft.com/office/drawing/2014/main" id="{C7CA7F01-3F2D-4396-A7D4-3D21C56D7FCC}"/>
              </a:ext>
            </a:extLst>
          </p:cNvPr>
          <p:cNvSpPr>
            <a:spLocks noGrp="1"/>
          </p:cNvSpPr>
          <p:nvPr>
            <p:ph type="title" hasCustomPrompt="1"/>
          </p:nvPr>
        </p:nvSpPr>
        <p:spPr>
          <a:xfrm>
            <a:off x="601439" y="1643321"/>
            <a:ext cx="4006723" cy="466344"/>
          </a:xfrm>
        </p:spPr>
        <p:txBody>
          <a:bodyPr>
            <a:noAutofit/>
          </a:bodyPr>
          <a:lstStyle>
            <a:lvl1pPr>
              <a:lnSpc>
                <a:spcPct val="100000"/>
              </a:lnSpc>
              <a:defRPr sz="2800">
                <a:ln w="19050">
                  <a:solidFill>
                    <a:schemeClr val="accent5"/>
                  </a:solidFill>
                </a:ln>
              </a:defRPr>
            </a:lvl1pPr>
          </a:lstStyle>
          <a:p>
            <a:r>
              <a:rPr lang="en-US" dirty="0"/>
              <a:t>Click to add title</a:t>
            </a:r>
          </a:p>
        </p:txBody>
      </p:sp>
    </p:spTree>
    <p:extLst>
      <p:ext uri="{BB962C8B-B14F-4D97-AF65-F5344CB8AC3E}">
        <p14:creationId xmlns:p14="http://schemas.microsoft.com/office/powerpoint/2010/main" val="36920454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8930B4CC-1CD5-414E-92CD-721B331F6F0F}"/>
              </a:ext>
            </a:extLst>
          </p:cNvPr>
          <p:cNvSpPr>
            <a:spLocks noGrp="1"/>
          </p:cNvSpPr>
          <p:nvPr>
            <p:ph type="title"/>
          </p:nvPr>
        </p:nvSpPr>
        <p:spPr>
          <a:xfrm>
            <a:off x="691515" y="365127"/>
            <a:ext cx="867537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B2A47427-FA4C-4262-9C2A-A640B569D453}"/>
              </a:ext>
            </a:extLst>
          </p:cNvPr>
          <p:cNvSpPr>
            <a:spLocks noGrp="1"/>
          </p:cNvSpPr>
          <p:nvPr>
            <p:ph type="body" idx="1"/>
          </p:nvPr>
        </p:nvSpPr>
        <p:spPr>
          <a:xfrm>
            <a:off x="691515" y="1825625"/>
            <a:ext cx="867537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ABFE89D4-4BDC-4CC9-959B-0D2E0BEB8976}"/>
              </a:ext>
            </a:extLst>
          </p:cNvPr>
          <p:cNvSpPr>
            <a:spLocks noGrp="1"/>
          </p:cNvSpPr>
          <p:nvPr>
            <p:ph type="dt" sz="half" idx="2"/>
          </p:nvPr>
        </p:nvSpPr>
        <p:spPr>
          <a:xfrm>
            <a:off x="691515" y="6356352"/>
            <a:ext cx="2263140" cy="365125"/>
          </a:xfrm>
          <a:prstGeom prst="rect">
            <a:avLst/>
          </a:prstGeom>
        </p:spPr>
        <p:txBody>
          <a:bodyPr vert="horz" lIns="91440" tIns="45720" rIns="91440" bIns="45720" rtlCol="0" anchor="ctr"/>
          <a:lstStyle>
            <a:lvl1pPr algn="l">
              <a:defRPr sz="1000" cap="all" spc="100" baseline="0">
                <a:solidFill>
                  <a:schemeClr val="bg1">
                    <a:lumMod val="95000"/>
                  </a:schemeClr>
                </a:solidFill>
                <a:latin typeface="Posterama" panose="020B0504020200020000" pitchFamily="34" charset="0"/>
                <a:cs typeface="Posterama" panose="020B0504020200020000" pitchFamily="34" charset="0"/>
              </a:defRPr>
            </a:lvl1pPr>
          </a:lstStyle>
          <a:p>
            <a:r>
              <a:rPr lang="en-US"/>
              <a:t>8/06/20XX</a:t>
            </a:r>
            <a:endParaRPr lang="en-US" dirty="0"/>
          </a:p>
        </p:txBody>
      </p:sp>
      <p:sp>
        <p:nvSpPr>
          <p:cNvPr id="5" name="Footer Placeholder 4">
            <a:extLst>
              <a:ext uri="{FF2B5EF4-FFF2-40B4-BE49-F238E27FC236}">
                <a16:creationId xmlns="" xmlns:a16="http://schemas.microsoft.com/office/drawing/2014/main" id="{FE1285D2-5742-46C4-A6B1-B07CC6823A30}"/>
              </a:ext>
            </a:extLst>
          </p:cNvPr>
          <p:cNvSpPr>
            <a:spLocks noGrp="1"/>
          </p:cNvSpPr>
          <p:nvPr>
            <p:ph type="ftr" sz="quarter" idx="3"/>
          </p:nvPr>
        </p:nvSpPr>
        <p:spPr>
          <a:xfrm>
            <a:off x="3331845" y="6356352"/>
            <a:ext cx="3394710" cy="365125"/>
          </a:xfrm>
          <a:prstGeom prst="rect">
            <a:avLst/>
          </a:prstGeom>
        </p:spPr>
        <p:txBody>
          <a:bodyPr vert="horz" lIns="91440" tIns="45720" rIns="91440" bIns="45720" rtlCol="0" anchor="ctr"/>
          <a:lstStyle>
            <a:lvl1pPr algn="ctr">
              <a:defRPr sz="1000" cap="all" spc="100" baseline="0">
                <a:solidFill>
                  <a:schemeClr val="bg1">
                    <a:lumMod val="95000"/>
                  </a:schemeClr>
                </a:solidFill>
                <a:latin typeface="Posterama" panose="020B0504020200020000" pitchFamily="34" charset="0"/>
                <a:cs typeface="Posterama" panose="020B0504020200020000" pitchFamily="34" charset="0"/>
              </a:defRPr>
            </a:lvl1pPr>
          </a:lstStyle>
          <a:p>
            <a:r>
              <a:rPr lang="en-US" dirty="0"/>
              <a:t>PITCH DECK</a:t>
            </a:r>
          </a:p>
        </p:txBody>
      </p:sp>
      <p:sp>
        <p:nvSpPr>
          <p:cNvPr id="6" name="Slide Number Placeholder 5">
            <a:extLst>
              <a:ext uri="{FF2B5EF4-FFF2-40B4-BE49-F238E27FC236}">
                <a16:creationId xmlns="" xmlns:a16="http://schemas.microsoft.com/office/drawing/2014/main" id="{03D7CF20-6E1A-4F87-A039-3C59B25DA427}"/>
              </a:ext>
            </a:extLst>
          </p:cNvPr>
          <p:cNvSpPr>
            <a:spLocks noGrp="1"/>
          </p:cNvSpPr>
          <p:nvPr>
            <p:ph type="sldNum" sz="quarter" idx="4"/>
          </p:nvPr>
        </p:nvSpPr>
        <p:spPr>
          <a:xfrm>
            <a:off x="7103745" y="6356352"/>
            <a:ext cx="2263140" cy="365125"/>
          </a:xfrm>
          <a:prstGeom prst="rect">
            <a:avLst/>
          </a:prstGeom>
        </p:spPr>
        <p:txBody>
          <a:bodyPr vert="horz" lIns="91440" tIns="45720" rIns="91440" bIns="45720" rtlCol="0" anchor="ctr"/>
          <a:lstStyle>
            <a:lvl1pPr algn="r">
              <a:defRPr sz="1000" cap="all" spc="100" baseline="0">
                <a:solidFill>
                  <a:schemeClr val="bg1">
                    <a:lumMod val="95000"/>
                  </a:schemeClr>
                </a:solidFill>
                <a:latin typeface="Posterama" panose="020B0504020200020000" pitchFamily="34" charset="0"/>
                <a:cs typeface="Posterama" panose="020B0504020200020000" pitchFamily="34" charset="0"/>
              </a:defRPr>
            </a:lvl1pPr>
          </a:lstStyle>
          <a:p>
            <a:fld id="{A402E4C0-AD5E-4E8C-9F21-7CCE474BDCEB}" type="slidenum">
              <a:rPr lang="en-US" smtClean="0"/>
              <a:pPr/>
              <a:t>‹#›</a:t>
            </a:fld>
            <a:endParaRPr lang="en-US" dirty="0"/>
          </a:p>
        </p:txBody>
      </p:sp>
    </p:spTree>
    <p:extLst>
      <p:ext uri="{BB962C8B-B14F-4D97-AF65-F5344CB8AC3E}">
        <p14:creationId xmlns:p14="http://schemas.microsoft.com/office/powerpoint/2010/main" val="36348220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 id="2147483670" r:id="rId21"/>
  </p:sldLayoutIdLst>
  <p:hf hdr="0" dt="0"/>
  <p:txStyles>
    <p:titleStyle>
      <a:lvl1pPr algn="l" defTabSz="914400" rtl="0" eaLnBrk="1" latinLnBrk="0" hangingPunct="1">
        <a:lnSpc>
          <a:spcPct val="80000"/>
        </a:lnSpc>
        <a:spcBef>
          <a:spcPct val="0"/>
        </a:spcBef>
        <a:buNone/>
        <a:defRPr sz="4400" kern="1200" cap="all" spc="400" baseline="0">
          <a:ln w="19050">
            <a:solidFill>
              <a:schemeClr val="accent2"/>
            </a:solidFill>
          </a:ln>
          <a:no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48650" y="5295014"/>
            <a:ext cx="6199360" cy="1200329"/>
          </a:xfrm>
          <a:prstGeom prst="rect">
            <a:avLst/>
          </a:prstGeom>
          <a:noFill/>
        </p:spPr>
        <p:txBody>
          <a:bodyPr wrap="square" rtlCol="0">
            <a:spAutoFit/>
          </a:bodyPr>
          <a:lstStyle/>
          <a:p>
            <a:pPr algn="ctr"/>
            <a:r>
              <a:rPr lang="en-US" sz="4000" dirty="0" smtClean="0">
                <a:solidFill>
                  <a:srgbClr val="FFFF00"/>
                </a:solidFill>
              </a:rPr>
              <a:t>LifeGate Sermon</a:t>
            </a:r>
          </a:p>
          <a:p>
            <a:pPr algn="ctr"/>
            <a:r>
              <a:rPr lang="en-US" sz="3200" dirty="0" smtClean="0">
                <a:solidFill>
                  <a:schemeClr val="bg1"/>
                </a:solidFill>
              </a:rPr>
              <a:t>October 6, 2024</a:t>
            </a:r>
            <a:endParaRPr lang="en-US" sz="3200" dirty="0">
              <a:solidFill>
                <a:schemeClr val="bg1"/>
              </a:solidFill>
            </a:endParaRPr>
          </a:p>
        </p:txBody>
      </p:sp>
      <p:pic>
        <p:nvPicPr>
          <p:cNvPr id="6146" name="Picture 2" descr="Lead Like Men (Part 6 of Biblical Manhood Series) — The Shepherd's Chur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8070" y="624588"/>
            <a:ext cx="8300520" cy="4670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38361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07177"/>
            <a:ext cx="9824483" cy="523220"/>
          </a:xfrm>
          <a:prstGeom prst="rect">
            <a:avLst/>
          </a:prstGeom>
        </p:spPr>
        <p:txBody>
          <a:bodyPr wrap="square">
            <a:spAutoFit/>
          </a:bodyPr>
          <a:lstStyle/>
          <a:p>
            <a:pPr algn="ctr"/>
            <a:r>
              <a:rPr lang="en-US" sz="2800" dirty="0" smtClean="0">
                <a:solidFill>
                  <a:srgbClr val="FFFF00"/>
                </a:solidFill>
              </a:rPr>
              <a:t>THE LORD CHANGES OUR PERSPECTIVE </a:t>
            </a:r>
            <a:endParaRPr lang="en-US" sz="2800" dirty="0">
              <a:solidFill>
                <a:srgbClr val="FFFF00"/>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737" y="1090393"/>
            <a:ext cx="1686819" cy="245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09246" y="3540643"/>
            <a:ext cx="2209800" cy="646331"/>
          </a:xfrm>
          <a:prstGeom prst="rect">
            <a:avLst/>
          </a:prstGeom>
          <a:noFill/>
        </p:spPr>
        <p:txBody>
          <a:bodyPr wrap="square" rtlCol="0">
            <a:spAutoFit/>
          </a:bodyPr>
          <a:lstStyle/>
          <a:p>
            <a:pPr algn="ctr"/>
            <a:r>
              <a:rPr lang="en-US" sz="3600" dirty="0" smtClean="0">
                <a:solidFill>
                  <a:schemeClr val="bg1"/>
                </a:solidFill>
              </a:rPr>
              <a:t>CHIP</a:t>
            </a:r>
          </a:p>
        </p:txBody>
      </p:sp>
      <p:sp>
        <p:nvSpPr>
          <p:cNvPr id="5" name="TextBox 4"/>
          <p:cNvSpPr txBox="1"/>
          <p:nvPr/>
        </p:nvSpPr>
        <p:spPr>
          <a:xfrm>
            <a:off x="2771446" y="3378256"/>
            <a:ext cx="2209800" cy="646331"/>
          </a:xfrm>
          <a:prstGeom prst="rect">
            <a:avLst/>
          </a:prstGeom>
          <a:noFill/>
        </p:spPr>
        <p:txBody>
          <a:bodyPr wrap="square" rtlCol="0">
            <a:spAutoFit/>
          </a:bodyPr>
          <a:lstStyle/>
          <a:p>
            <a:pPr algn="ctr"/>
            <a:r>
              <a:rPr lang="en-US" sz="3600" dirty="0" smtClean="0">
                <a:solidFill>
                  <a:schemeClr val="bg1"/>
                </a:solidFill>
              </a:rPr>
              <a:t>JACK</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9610" y="808968"/>
            <a:ext cx="1657572" cy="2477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10363" y="4295553"/>
            <a:ext cx="3987209" cy="400110"/>
          </a:xfrm>
          <a:prstGeom prst="rect">
            <a:avLst/>
          </a:prstGeom>
          <a:noFill/>
        </p:spPr>
        <p:txBody>
          <a:bodyPr wrap="square" rtlCol="0">
            <a:spAutoFit/>
          </a:bodyPr>
          <a:lstStyle/>
          <a:p>
            <a:r>
              <a:rPr lang="en-US" sz="2000" b="1" dirty="0" smtClean="0">
                <a:solidFill>
                  <a:srgbClr val="FFFF00"/>
                </a:solidFill>
              </a:rPr>
              <a:t>FATHER WOUND - UNHEALED</a:t>
            </a:r>
          </a:p>
        </p:txBody>
      </p:sp>
      <p:sp>
        <p:nvSpPr>
          <p:cNvPr id="8" name="TextBox 7"/>
          <p:cNvSpPr txBox="1"/>
          <p:nvPr/>
        </p:nvSpPr>
        <p:spPr>
          <a:xfrm>
            <a:off x="510362" y="5032744"/>
            <a:ext cx="3987209" cy="707886"/>
          </a:xfrm>
          <a:prstGeom prst="rect">
            <a:avLst/>
          </a:prstGeom>
          <a:noFill/>
        </p:spPr>
        <p:txBody>
          <a:bodyPr wrap="square" rtlCol="0">
            <a:spAutoFit/>
          </a:bodyPr>
          <a:lstStyle/>
          <a:p>
            <a:r>
              <a:rPr lang="en-US" sz="2000" b="1" dirty="0" smtClean="0">
                <a:solidFill>
                  <a:srgbClr val="FFFF00"/>
                </a:solidFill>
              </a:rPr>
              <a:t>DAD HATED COPS – THAT’S WHY HE BECAME A COP</a:t>
            </a:r>
          </a:p>
        </p:txBody>
      </p:sp>
      <p:sp>
        <p:nvSpPr>
          <p:cNvPr id="9" name="TextBox 8"/>
          <p:cNvSpPr txBox="1"/>
          <p:nvPr/>
        </p:nvSpPr>
        <p:spPr>
          <a:xfrm>
            <a:off x="620786" y="5971954"/>
            <a:ext cx="5312181" cy="707886"/>
          </a:xfrm>
          <a:prstGeom prst="rect">
            <a:avLst/>
          </a:prstGeom>
          <a:noFill/>
        </p:spPr>
        <p:txBody>
          <a:bodyPr wrap="square" rtlCol="0">
            <a:spAutoFit/>
          </a:bodyPr>
          <a:lstStyle/>
          <a:p>
            <a:r>
              <a:rPr lang="en-US" sz="2000" b="1" dirty="0" smtClean="0">
                <a:solidFill>
                  <a:srgbClr val="FFFF00"/>
                </a:solidFill>
              </a:rPr>
              <a:t>BAD PEOPLE NEED – TO BE PUNISHED – A BE GIVEN THE SAME TREATMENT</a:t>
            </a:r>
          </a:p>
        </p:txBody>
      </p:sp>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32967" y="1261289"/>
            <a:ext cx="1892007" cy="2567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5245396" y="4024587"/>
            <a:ext cx="3987209" cy="1200329"/>
          </a:xfrm>
          <a:prstGeom prst="rect">
            <a:avLst/>
          </a:prstGeom>
          <a:noFill/>
        </p:spPr>
        <p:txBody>
          <a:bodyPr wrap="square" rtlCol="0">
            <a:spAutoFit/>
          </a:bodyPr>
          <a:lstStyle/>
          <a:p>
            <a:r>
              <a:rPr lang="en-US" sz="2400" b="1" dirty="0" smtClean="0">
                <a:solidFill>
                  <a:srgbClr val="FFFF00"/>
                </a:solidFill>
              </a:rPr>
              <a:t>“Dad you wouldn’t understand – Because you’re a ROBOT”</a:t>
            </a:r>
          </a:p>
        </p:txBody>
      </p:sp>
      <p:sp>
        <p:nvSpPr>
          <p:cNvPr id="12" name="TextBox 11"/>
          <p:cNvSpPr txBox="1"/>
          <p:nvPr/>
        </p:nvSpPr>
        <p:spPr>
          <a:xfrm>
            <a:off x="5932967" y="5188998"/>
            <a:ext cx="3987209" cy="1569660"/>
          </a:xfrm>
          <a:prstGeom prst="rect">
            <a:avLst/>
          </a:prstGeom>
          <a:noFill/>
        </p:spPr>
        <p:txBody>
          <a:bodyPr wrap="square" rtlCol="0">
            <a:spAutoFit/>
          </a:bodyPr>
          <a:lstStyle/>
          <a:p>
            <a:r>
              <a:rPr lang="en-US" sz="2400" b="1" dirty="0" smtClean="0">
                <a:solidFill>
                  <a:schemeClr val="bg1"/>
                </a:solidFill>
              </a:rPr>
              <a:t>Changed His whole outlook – How To meet people and bless them in the drama </a:t>
            </a:r>
          </a:p>
        </p:txBody>
      </p:sp>
    </p:spTree>
    <p:extLst>
      <p:ext uri="{BB962C8B-B14F-4D97-AF65-F5344CB8AC3E}">
        <p14:creationId xmlns:p14="http://schemas.microsoft.com/office/powerpoint/2010/main" val="294478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07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3" grpId="0"/>
      <p:bldP spid="8" grpId="0"/>
      <p:bldP spid="9"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07177"/>
            <a:ext cx="9824483" cy="523220"/>
          </a:xfrm>
          <a:prstGeom prst="rect">
            <a:avLst/>
          </a:prstGeom>
        </p:spPr>
        <p:txBody>
          <a:bodyPr wrap="square">
            <a:spAutoFit/>
          </a:bodyPr>
          <a:lstStyle/>
          <a:p>
            <a:pPr algn="ctr"/>
            <a:r>
              <a:rPr lang="en-US" sz="2800" dirty="0" smtClean="0">
                <a:solidFill>
                  <a:srgbClr val="FFFF00"/>
                </a:solidFill>
              </a:rPr>
              <a:t>THE RESULTS </a:t>
            </a:r>
            <a:endParaRPr lang="en-US" sz="2800" dirty="0">
              <a:solidFill>
                <a:srgbClr val="FFFF00"/>
              </a:solidFill>
            </a:endParaRPr>
          </a:p>
        </p:txBody>
      </p:sp>
      <p:pic>
        <p:nvPicPr>
          <p:cNvPr id="4098" name="Picture 2" descr="IMG_238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449" y="1004813"/>
            <a:ext cx="6096000" cy="406717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996223" y="462553"/>
            <a:ext cx="2828260" cy="2308324"/>
          </a:xfrm>
          <a:prstGeom prst="rect">
            <a:avLst/>
          </a:prstGeom>
          <a:noFill/>
        </p:spPr>
        <p:txBody>
          <a:bodyPr wrap="square" rtlCol="0">
            <a:spAutoFit/>
          </a:bodyPr>
          <a:lstStyle/>
          <a:p>
            <a:r>
              <a:rPr lang="en-US" sz="2400" dirty="0" smtClean="0">
                <a:solidFill>
                  <a:schemeClr val="bg1"/>
                </a:solidFill>
              </a:rPr>
              <a:t>THEY DIDN’T HAVE A COMPLAINT FILED AGAINST THEM IN  SIX YEARS </a:t>
            </a:r>
          </a:p>
        </p:txBody>
      </p:sp>
      <p:sp>
        <p:nvSpPr>
          <p:cNvPr id="5" name="TextBox 4"/>
          <p:cNvSpPr txBox="1"/>
          <p:nvPr/>
        </p:nvSpPr>
        <p:spPr>
          <a:xfrm>
            <a:off x="6868632" y="3038401"/>
            <a:ext cx="2828260" cy="3416320"/>
          </a:xfrm>
          <a:prstGeom prst="rect">
            <a:avLst/>
          </a:prstGeom>
          <a:noFill/>
        </p:spPr>
        <p:txBody>
          <a:bodyPr wrap="square" rtlCol="0">
            <a:spAutoFit/>
          </a:bodyPr>
          <a:lstStyle/>
          <a:p>
            <a:r>
              <a:rPr lang="en-US" sz="2400" dirty="0" smtClean="0">
                <a:solidFill>
                  <a:schemeClr val="bg1"/>
                </a:solidFill>
              </a:rPr>
              <a:t>IN THE FIRST THREE YEARS OF THIS CHANGE THEY RECOVERED MORE DRUGS AND GUNS THAN THE PREVIOUS TEN</a:t>
            </a:r>
          </a:p>
        </p:txBody>
      </p:sp>
    </p:spTree>
    <p:extLst>
      <p:ext uri="{BB962C8B-B14F-4D97-AF65-F5344CB8AC3E}">
        <p14:creationId xmlns:p14="http://schemas.microsoft.com/office/powerpoint/2010/main" val="29447893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77298"/>
            <a:ext cx="9824483" cy="523220"/>
          </a:xfrm>
          <a:prstGeom prst="rect">
            <a:avLst/>
          </a:prstGeom>
        </p:spPr>
        <p:txBody>
          <a:bodyPr wrap="square">
            <a:spAutoFit/>
          </a:bodyPr>
          <a:lstStyle/>
          <a:p>
            <a:pPr algn="ctr"/>
            <a:r>
              <a:rPr lang="en-US" sz="2800" dirty="0" smtClean="0">
                <a:solidFill>
                  <a:srgbClr val="FFFF00"/>
                </a:solidFill>
              </a:rPr>
              <a:t>JESUS GIVES US THE POWER TO LEAD AS MEN</a:t>
            </a:r>
            <a:endParaRPr lang="en-US" sz="2800" dirty="0">
              <a:solidFill>
                <a:srgbClr val="FFFF00"/>
              </a:solidFill>
            </a:endParaRPr>
          </a:p>
        </p:txBody>
      </p:sp>
      <p:sp>
        <p:nvSpPr>
          <p:cNvPr id="2" name="Rectangle 1"/>
          <p:cNvSpPr/>
          <p:nvPr/>
        </p:nvSpPr>
        <p:spPr>
          <a:xfrm>
            <a:off x="372139" y="3821973"/>
            <a:ext cx="9080204" cy="2308324"/>
          </a:xfrm>
          <a:prstGeom prst="rect">
            <a:avLst/>
          </a:prstGeom>
        </p:spPr>
        <p:txBody>
          <a:bodyPr wrap="square">
            <a:spAutoFit/>
          </a:bodyPr>
          <a:lstStyle/>
          <a:p>
            <a:r>
              <a:rPr lang="en-US" sz="3600" dirty="0" smtClean="0">
                <a:solidFill>
                  <a:schemeClr val="bg1"/>
                </a:solidFill>
              </a:rPr>
              <a:t>The </a:t>
            </a:r>
            <a:r>
              <a:rPr lang="en-US" sz="3600" dirty="0">
                <a:solidFill>
                  <a:schemeClr val="bg1"/>
                </a:solidFill>
              </a:rPr>
              <a:t>thief comes, but to steal, and to kill, and to destroy: I am come that they might have life, and that they might have it more abundantly. John </a:t>
            </a:r>
            <a:r>
              <a:rPr lang="en-US" sz="3600" dirty="0" smtClean="0">
                <a:solidFill>
                  <a:schemeClr val="bg1"/>
                </a:solidFill>
              </a:rPr>
              <a:t>10:10 </a:t>
            </a:r>
            <a:r>
              <a:rPr lang="en-US" sz="3600" dirty="0">
                <a:solidFill>
                  <a:schemeClr val="bg1"/>
                </a:solidFill>
              </a:rPr>
              <a:t>(KJV)</a:t>
            </a:r>
          </a:p>
        </p:txBody>
      </p:sp>
      <p:pic>
        <p:nvPicPr>
          <p:cNvPr id="17410" name="Picture 2" descr="Scout leaders whose troop trailers were stolen share what they'd do  differentl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6513" y="997422"/>
            <a:ext cx="4830526" cy="271449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rot="20738181">
            <a:off x="3892990" y="1892175"/>
            <a:ext cx="2695574" cy="369332"/>
          </a:xfrm>
          <a:prstGeom prst="rect">
            <a:avLst/>
          </a:prstGeom>
          <a:noFill/>
        </p:spPr>
        <p:txBody>
          <a:bodyPr wrap="square" rtlCol="0">
            <a:spAutoFit/>
          </a:bodyPr>
          <a:lstStyle/>
          <a:p>
            <a:r>
              <a:rPr lang="en-US" b="1" dirty="0" smtClean="0"/>
              <a:t>GODLY LEADERS</a:t>
            </a:r>
          </a:p>
        </p:txBody>
      </p:sp>
    </p:spTree>
    <p:extLst>
      <p:ext uri="{BB962C8B-B14F-4D97-AF65-F5344CB8AC3E}">
        <p14:creationId xmlns:p14="http://schemas.microsoft.com/office/powerpoint/2010/main" val="29447893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83" r="1991" b="23140"/>
          <a:stretch/>
        </p:blipFill>
        <p:spPr bwMode="auto">
          <a:xfrm>
            <a:off x="1158949" y="1249326"/>
            <a:ext cx="7772400" cy="35140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447893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5059" y="1610925"/>
            <a:ext cx="9813851" cy="5262979"/>
          </a:xfrm>
          <a:prstGeom prst="rect">
            <a:avLst/>
          </a:prstGeom>
        </p:spPr>
        <p:txBody>
          <a:bodyPr wrap="square">
            <a:spAutoFit/>
          </a:bodyPr>
          <a:lstStyle/>
          <a:p>
            <a:r>
              <a:rPr lang="en-US" sz="2400" dirty="0">
                <a:solidFill>
                  <a:schemeClr val="bg1"/>
                </a:solidFill>
              </a:rPr>
              <a:t>Then Boaz said, "On the day you buy the land from Naomi and from Ruth the </a:t>
            </a:r>
            <a:r>
              <a:rPr lang="en-US" sz="2400" dirty="0" err="1">
                <a:solidFill>
                  <a:schemeClr val="bg1"/>
                </a:solidFill>
              </a:rPr>
              <a:t>Moabitess</a:t>
            </a:r>
            <a:r>
              <a:rPr lang="en-US" sz="2400" dirty="0">
                <a:solidFill>
                  <a:schemeClr val="bg1"/>
                </a:solidFill>
              </a:rPr>
              <a:t>, you acquire the dead man's widow, in order to maintain the name of the dead with his property." 6 </a:t>
            </a:r>
            <a:r>
              <a:rPr lang="en-US" sz="2400" b="1" dirty="0">
                <a:solidFill>
                  <a:schemeClr val="bg1"/>
                </a:solidFill>
              </a:rPr>
              <a:t>At this, the kinsman-redeemer said, "Then I cannot redeem it because I might endanger my own estate</a:t>
            </a:r>
            <a:r>
              <a:rPr lang="en-US" sz="2400" dirty="0">
                <a:solidFill>
                  <a:schemeClr val="bg1"/>
                </a:solidFill>
              </a:rPr>
              <a:t> </a:t>
            </a:r>
            <a:r>
              <a:rPr lang="en-US" sz="2400" b="1" dirty="0">
                <a:solidFill>
                  <a:srgbClr val="FFFF00"/>
                </a:solidFill>
              </a:rPr>
              <a:t>(Satan and the world doesn’t want to help us – we are of no value to them – they already have their FAVORITE SONS).</a:t>
            </a:r>
            <a:r>
              <a:rPr lang="en-US" sz="2400" dirty="0">
                <a:solidFill>
                  <a:schemeClr val="bg1"/>
                </a:solidFill>
              </a:rPr>
              <a:t> You redeem it yourself. I cannot do it </a:t>
            </a:r>
            <a:r>
              <a:rPr lang="en-US" sz="2400" b="1" dirty="0">
                <a:solidFill>
                  <a:srgbClr val="FFFF00"/>
                </a:solidFill>
              </a:rPr>
              <a:t>(Satan and the world can’t redeem us anyhow) </a:t>
            </a:r>
            <a:r>
              <a:rPr lang="en-US" sz="2400" dirty="0">
                <a:solidFill>
                  <a:schemeClr val="bg1"/>
                </a:solidFill>
              </a:rPr>
              <a:t>." 8 So the kinsman-redeemer said to Boaz, "Buy it yourself." And he removed his sandal. 9 Then Boaz announced to the elders and all the people, "</a:t>
            </a:r>
            <a:r>
              <a:rPr lang="en-US" sz="2400" b="1" dirty="0">
                <a:solidFill>
                  <a:schemeClr val="bg1"/>
                </a:solidFill>
              </a:rPr>
              <a:t>Today you are witnesses that I have bought (redeemed) from Naomi all the property of </a:t>
            </a:r>
            <a:r>
              <a:rPr lang="en-US" sz="2400" b="1" dirty="0" err="1" smtClean="0">
                <a:solidFill>
                  <a:schemeClr val="bg1"/>
                </a:solidFill>
              </a:rPr>
              <a:t>Elimelech</a:t>
            </a:r>
            <a:r>
              <a:rPr lang="en-US" sz="2400" b="1" dirty="0" smtClean="0">
                <a:solidFill>
                  <a:schemeClr val="bg1"/>
                </a:solidFill>
              </a:rPr>
              <a:t>, </a:t>
            </a:r>
            <a:r>
              <a:rPr lang="en-US" sz="2400" b="1" dirty="0" err="1">
                <a:solidFill>
                  <a:schemeClr val="bg1"/>
                </a:solidFill>
              </a:rPr>
              <a:t>Kilion</a:t>
            </a:r>
            <a:r>
              <a:rPr lang="en-US" sz="2400" b="1" dirty="0">
                <a:solidFill>
                  <a:schemeClr val="bg1"/>
                </a:solidFill>
              </a:rPr>
              <a:t> </a:t>
            </a:r>
            <a:r>
              <a:rPr lang="en-US" sz="2400" b="1" dirty="0" smtClean="0">
                <a:solidFill>
                  <a:schemeClr val="bg1"/>
                </a:solidFill>
              </a:rPr>
              <a:t>and </a:t>
            </a:r>
            <a:r>
              <a:rPr lang="en-US" sz="2400" b="1" dirty="0" err="1">
                <a:solidFill>
                  <a:schemeClr val="bg1"/>
                </a:solidFill>
              </a:rPr>
              <a:t>Mahlon</a:t>
            </a:r>
            <a:r>
              <a:rPr lang="en-US" sz="2400" b="1" dirty="0">
                <a:solidFill>
                  <a:schemeClr val="bg1"/>
                </a:solidFill>
              </a:rPr>
              <a:t> </a:t>
            </a:r>
            <a:r>
              <a:rPr lang="en-US" sz="2400" b="1" dirty="0" smtClean="0">
                <a:solidFill>
                  <a:schemeClr val="bg1"/>
                </a:solidFill>
              </a:rPr>
              <a:t>10 </a:t>
            </a:r>
            <a:r>
              <a:rPr lang="en-US" sz="2400" b="1" dirty="0">
                <a:solidFill>
                  <a:schemeClr val="bg1"/>
                </a:solidFill>
              </a:rPr>
              <a:t>I have also acquired Ruth (friend)  the </a:t>
            </a:r>
            <a:r>
              <a:rPr lang="en-US" sz="2400" b="1" dirty="0" err="1">
                <a:solidFill>
                  <a:schemeClr val="bg1"/>
                </a:solidFill>
              </a:rPr>
              <a:t>Moabitess</a:t>
            </a:r>
            <a:r>
              <a:rPr lang="en-US" sz="2400" b="1" dirty="0">
                <a:solidFill>
                  <a:schemeClr val="bg1"/>
                </a:solidFill>
              </a:rPr>
              <a:t>, </a:t>
            </a:r>
            <a:r>
              <a:rPr lang="en-US" sz="2400" b="1" dirty="0" err="1">
                <a:solidFill>
                  <a:schemeClr val="bg1"/>
                </a:solidFill>
              </a:rPr>
              <a:t>Mahlon's</a:t>
            </a:r>
            <a:r>
              <a:rPr lang="en-US" sz="2400" b="1" dirty="0">
                <a:solidFill>
                  <a:schemeClr val="bg1"/>
                </a:solidFill>
              </a:rPr>
              <a:t> widow, as my wife</a:t>
            </a:r>
            <a:r>
              <a:rPr lang="en-US" sz="2400" dirty="0" smtClean="0">
                <a:solidFill>
                  <a:schemeClr val="bg1"/>
                </a:solidFill>
              </a:rPr>
              <a:t>,!" </a:t>
            </a:r>
            <a:r>
              <a:rPr lang="en-US" sz="2400" dirty="0">
                <a:solidFill>
                  <a:schemeClr val="bg1"/>
                </a:solidFill>
              </a:rPr>
              <a:t>Ruth 4:5-6; 8-10 (NIV)</a:t>
            </a:r>
          </a:p>
        </p:txBody>
      </p:sp>
      <p:sp>
        <p:nvSpPr>
          <p:cNvPr id="8" name="Rectangle 7"/>
          <p:cNvSpPr/>
          <p:nvPr/>
        </p:nvSpPr>
        <p:spPr>
          <a:xfrm>
            <a:off x="757568" y="221889"/>
            <a:ext cx="8245550" cy="584775"/>
          </a:xfrm>
          <a:prstGeom prst="rect">
            <a:avLst/>
          </a:prstGeom>
        </p:spPr>
        <p:txBody>
          <a:bodyPr wrap="square">
            <a:spAutoFit/>
          </a:bodyPr>
          <a:lstStyle/>
          <a:p>
            <a:pPr algn="ctr"/>
            <a:r>
              <a:rPr lang="en-US" sz="3200" dirty="0" smtClean="0">
                <a:solidFill>
                  <a:srgbClr val="FFFF00"/>
                </a:solidFill>
              </a:rPr>
              <a:t>WHAT IS A KINSMAN REDEEMER? </a:t>
            </a:r>
            <a:endParaRPr lang="en-US" sz="3200" dirty="0">
              <a:solidFill>
                <a:srgbClr val="FFFF00"/>
              </a:solidFill>
            </a:endParaRPr>
          </a:p>
        </p:txBody>
      </p:sp>
      <p:sp>
        <p:nvSpPr>
          <p:cNvPr id="9" name="TextBox 8"/>
          <p:cNvSpPr txBox="1"/>
          <p:nvPr/>
        </p:nvSpPr>
        <p:spPr>
          <a:xfrm>
            <a:off x="85059" y="806664"/>
            <a:ext cx="9813851" cy="830997"/>
          </a:xfrm>
          <a:prstGeom prst="rect">
            <a:avLst/>
          </a:prstGeom>
          <a:noFill/>
        </p:spPr>
        <p:txBody>
          <a:bodyPr wrap="square" rtlCol="0">
            <a:spAutoFit/>
          </a:bodyPr>
          <a:lstStyle/>
          <a:p>
            <a:r>
              <a:rPr lang="en-US" sz="2400" dirty="0" smtClean="0">
                <a:solidFill>
                  <a:srgbClr val="FFFF00"/>
                </a:solidFill>
              </a:rPr>
              <a:t>YOU’VE LOST EVERYTHING AND A WEALTHY BENEFACTOR BUYS </a:t>
            </a:r>
          </a:p>
          <a:p>
            <a:r>
              <a:rPr lang="en-US" sz="2400" dirty="0" smtClean="0">
                <a:solidFill>
                  <a:srgbClr val="FFFF00"/>
                </a:solidFill>
              </a:rPr>
              <a:t>BACK YOUR ESTATE – AND PAYS ALL YOUR BACK TAXES</a:t>
            </a:r>
          </a:p>
        </p:txBody>
      </p:sp>
    </p:spTree>
    <p:extLst>
      <p:ext uri="{BB962C8B-B14F-4D97-AF65-F5344CB8AC3E}">
        <p14:creationId xmlns:p14="http://schemas.microsoft.com/office/powerpoint/2010/main" val="3441933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72508" y="466438"/>
            <a:ext cx="8245550" cy="1077218"/>
          </a:xfrm>
          <a:prstGeom prst="rect">
            <a:avLst/>
          </a:prstGeom>
        </p:spPr>
        <p:txBody>
          <a:bodyPr wrap="square">
            <a:spAutoFit/>
          </a:bodyPr>
          <a:lstStyle/>
          <a:p>
            <a:pPr algn="ctr"/>
            <a:r>
              <a:rPr lang="en-US" sz="3200" dirty="0">
                <a:solidFill>
                  <a:srgbClr val="FFFF00"/>
                </a:solidFill>
              </a:rPr>
              <a:t>IN OUR SALVATION THE </a:t>
            </a:r>
            <a:r>
              <a:rPr lang="en-US" sz="3200" dirty="0" smtClean="0">
                <a:solidFill>
                  <a:srgbClr val="FFFF00"/>
                </a:solidFill>
              </a:rPr>
              <a:t>LORD  RANSOMS </a:t>
            </a:r>
            <a:r>
              <a:rPr lang="en-US" sz="3200" dirty="0">
                <a:solidFill>
                  <a:srgbClr val="FFFF00"/>
                </a:solidFill>
              </a:rPr>
              <a:t>AND REDEEMS</a:t>
            </a:r>
          </a:p>
        </p:txBody>
      </p:sp>
      <p:sp>
        <p:nvSpPr>
          <p:cNvPr id="6" name="Rectangle 5"/>
          <p:cNvSpPr/>
          <p:nvPr/>
        </p:nvSpPr>
        <p:spPr>
          <a:xfrm>
            <a:off x="489098" y="1765856"/>
            <a:ext cx="9037674" cy="1754326"/>
          </a:xfrm>
          <a:prstGeom prst="rect">
            <a:avLst/>
          </a:prstGeom>
        </p:spPr>
        <p:txBody>
          <a:bodyPr wrap="square">
            <a:spAutoFit/>
          </a:bodyPr>
          <a:lstStyle/>
          <a:p>
            <a:r>
              <a:rPr lang="en-US" sz="3600" dirty="0">
                <a:solidFill>
                  <a:schemeClr val="bg1"/>
                </a:solidFill>
              </a:rPr>
              <a:t>For the Lord will </a:t>
            </a:r>
            <a:r>
              <a:rPr lang="en-US" sz="3600" dirty="0">
                <a:solidFill>
                  <a:srgbClr val="FFFF00"/>
                </a:solidFill>
              </a:rPr>
              <a:t>ransom</a:t>
            </a:r>
            <a:r>
              <a:rPr lang="en-US" sz="3600" dirty="0">
                <a:solidFill>
                  <a:schemeClr val="bg1"/>
                </a:solidFill>
              </a:rPr>
              <a:t> Jacob and </a:t>
            </a:r>
            <a:r>
              <a:rPr lang="en-US" sz="3600" dirty="0">
                <a:solidFill>
                  <a:srgbClr val="FFFF00"/>
                </a:solidFill>
              </a:rPr>
              <a:t>redeem</a:t>
            </a:r>
            <a:r>
              <a:rPr lang="en-US" sz="3600" dirty="0">
                <a:solidFill>
                  <a:schemeClr val="bg1"/>
                </a:solidFill>
              </a:rPr>
              <a:t> them from the hand of those stronger than they. Jeremiah 31:11 (NIV)</a:t>
            </a:r>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3881"/>
          <a:stretch/>
        </p:blipFill>
        <p:spPr bwMode="auto">
          <a:xfrm>
            <a:off x="489098" y="4164196"/>
            <a:ext cx="3508744" cy="1950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descr="God Will Restore What The Enemy Has Stolen | LIVE Morning Prayer With Ev...  : r/itsonnow"/>
          <p:cNvPicPr>
            <a:picLocks noChangeAspect="1" noChangeArrowheads="1"/>
          </p:cNvPicPr>
          <p:nvPr/>
        </p:nvPicPr>
        <p:blipFill rotWithShape="1">
          <a:blip r:embed="rId3">
            <a:extLst>
              <a:ext uri="{28A0092B-C50C-407E-A947-70E740481C1C}">
                <a14:useLocalDpi xmlns:a14="http://schemas.microsoft.com/office/drawing/2010/main" val="0"/>
              </a:ext>
            </a:extLst>
          </a:blip>
          <a:srcRect t="33412" r="11363"/>
          <a:stretch/>
        </p:blipFill>
        <p:spPr bwMode="auto">
          <a:xfrm>
            <a:off x="4310247" y="4164197"/>
            <a:ext cx="4607811" cy="1947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47893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07177"/>
            <a:ext cx="9824483" cy="1569660"/>
          </a:xfrm>
          <a:prstGeom prst="rect">
            <a:avLst/>
          </a:prstGeom>
        </p:spPr>
        <p:txBody>
          <a:bodyPr wrap="square">
            <a:spAutoFit/>
          </a:bodyPr>
          <a:lstStyle/>
          <a:p>
            <a:pPr algn="ctr"/>
            <a:r>
              <a:rPr lang="en-US" sz="3200" dirty="0" smtClean="0">
                <a:solidFill>
                  <a:srgbClr val="FFFF00"/>
                </a:solidFill>
              </a:rPr>
              <a:t>God Redeems Us – Buys Back All The </a:t>
            </a:r>
          </a:p>
          <a:p>
            <a:pPr algn="ctr"/>
            <a:r>
              <a:rPr lang="en-US" sz="3200" dirty="0" smtClean="0">
                <a:solidFill>
                  <a:srgbClr val="FFFF00"/>
                </a:solidFill>
              </a:rPr>
              <a:t>FAILURES – all the FRUSTRATIONS – And</a:t>
            </a:r>
          </a:p>
          <a:p>
            <a:pPr algn="ctr"/>
            <a:r>
              <a:rPr lang="en-US" sz="3200" dirty="0" smtClean="0">
                <a:solidFill>
                  <a:srgbClr val="FFFF00"/>
                </a:solidFill>
              </a:rPr>
              <a:t>Puts Them into the Sea Of Forgiveness</a:t>
            </a:r>
            <a:endParaRPr lang="en-US" sz="3200" dirty="0">
              <a:solidFill>
                <a:srgbClr val="FFFF00"/>
              </a:solidFill>
            </a:endParaRPr>
          </a:p>
        </p:txBody>
      </p:sp>
      <p:sp>
        <p:nvSpPr>
          <p:cNvPr id="2" name="TextBox 1"/>
          <p:cNvSpPr txBox="1"/>
          <p:nvPr/>
        </p:nvSpPr>
        <p:spPr>
          <a:xfrm>
            <a:off x="1575303" y="1776426"/>
            <a:ext cx="4970352" cy="584775"/>
          </a:xfrm>
          <a:prstGeom prst="rect">
            <a:avLst/>
          </a:prstGeom>
          <a:noFill/>
        </p:spPr>
        <p:txBody>
          <a:bodyPr wrap="square" rtlCol="0">
            <a:spAutoFit/>
          </a:bodyPr>
          <a:lstStyle/>
          <a:p>
            <a:r>
              <a:rPr lang="en-US" sz="3200" dirty="0" smtClean="0">
                <a:solidFill>
                  <a:schemeClr val="bg1"/>
                </a:solidFill>
              </a:rPr>
              <a:t>YES THAT IS COVERED </a:t>
            </a:r>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6621" y="1776426"/>
            <a:ext cx="3286125"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50821" y="3770043"/>
            <a:ext cx="5868910" cy="1569660"/>
          </a:xfrm>
          <a:prstGeom prst="rect">
            <a:avLst/>
          </a:prstGeom>
        </p:spPr>
        <p:txBody>
          <a:bodyPr wrap="square">
            <a:spAutoFit/>
          </a:bodyPr>
          <a:lstStyle/>
          <a:p>
            <a:r>
              <a:rPr lang="en-US" sz="2400" dirty="0" smtClean="0">
                <a:solidFill>
                  <a:schemeClr val="bg1"/>
                </a:solidFill>
              </a:rPr>
              <a:t>Because </a:t>
            </a:r>
            <a:r>
              <a:rPr lang="en-US" sz="2400" dirty="0">
                <a:solidFill>
                  <a:schemeClr val="bg1"/>
                </a:solidFill>
              </a:rPr>
              <a:t>I know </a:t>
            </a:r>
            <a:r>
              <a:rPr lang="en-US" sz="2400" dirty="0" smtClean="0">
                <a:solidFill>
                  <a:schemeClr val="bg1"/>
                </a:solidFill>
              </a:rPr>
              <a:t>Whom </a:t>
            </a:r>
            <a:r>
              <a:rPr lang="en-US" sz="2400" dirty="0">
                <a:solidFill>
                  <a:schemeClr val="bg1"/>
                </a:solidFill>
              </a:rPr>
              <a:t>I have believed, and am convinced that he is able to guard what I have entrusted to him for that day. </a:t>
            </a:r>
            <a:r>
              <a:rPr lang="en-US" sz="2400" b="1" dirty="0">
                <a:solidFill>
                  <a:schemeClr val="bg1"/>
                </a:solidFill>
              </a:rPr>
              <a:t>2 Timothy 1:12 (NIV) </a:t>
            </a:r>
            <a:endParaRPr lang="en-US" sz="2400" dirty="0">
              <a:solidFill>
                <a:schemeClr val="bg1"/>
              </a:solidFill>
            </a:endParaRPr>
          </a:p>
        </p:txBody>
      </p:sp>
      <p:sp>
        <p:nvSpPr>
          <p:cNvPr id="6" name="Rectangle 5"/>
          <p:cNvSpPr/>
          <p:nvPr/>
        </p:nvSpPr>
        <p:spPr>
          <a:xfrm>
            <a:off x="350821" y="5478804"/>
            <a:ext cx="8901820" cy="1200329"/>
          </a:xfrm>
          <a:prstGeom prst="rect">
            <a:avLst/>
          </a:prstGeom>
        </p:spPr>
        <p:txBody>
          <a:bodyPr wrap="square">
            <a:spAutoFit/>
          </a:bodyPr>
          <a:lstStyle/>
          <a:p>
            <a:r>
              <a:rPr lang="en-US" sz="2400" dirty="0">
                <a:solidFill>
                  <a:srgbClr val="FFFF00"/>
                </a:solidFill>
              </a:rPr>
              <a:t> Wherefore </a:t>
            </a:r>
            <a:r>
              <a:rPr lang="en-US" sz="2400" dirty="0" smtClean="0">
                <a:solidFill>
                  <a:srgbClr val="FFFF00"/>
                </a:solidFill>
              </a:rPr>
              <a:t>He </a:t>
            </a:r>
            <a:r>
              <a:rPr lang="en-US" sz="2400" dirty="0">
                <a:solidFill>
                  <a:srgbClr val="FFFF00"/>
                </a:solidFill>
              </a:rPr>
              <a:t>is able also to save them to the uttermost that come unto God by </a:t>
            </a:r>
            <a:r>
              <a:rPr lang="en-US" sz="2400" dirty="0" smtClean="0">
                <a:solidFill>
                  <a:srgbClr val="FFFF00"/>
                </a:solidFill>
              </a:rPr>
              <a:t>Him</a:t>
            </a:r>
            <a:r>
              <a:rPr lang="en-US" sz="2400" dirty="0">
                <a:solidFill>
                  <a:srgbClr val="FFFF00"/>
                </a:solidFill>
              </a:rPr>
              <a:t>, seeing </a:t>
            </a:r>
            <a:r>
              <a:rPr lang="en-US" sz="2400" dirty="0" smtClean="0">
                <a:solidFill>
                  <a:srgbClr val="FFFF00"/>
                </a:solidFill>
              </a:rPr>
              <a:t>He </a:t>
            </a:r>
            <a:r>
              <a:rPr lang="en-US" sz="2400" dirty="0">
                <a:solidFill>
                  <a:srgbClr val="FFFF00"/>
                </a:solidFill>
              </a:rPr>
              <a:t>ever </a:t>
            </a:r>
            <a:r>
              <a:rPr lang="en-US" sz="2400" dirty="0" smtClean="0">
                <a:solidFill>
                  <a:srgbClr val="FFFF00"/>
                </a:solidFill>
              </a:rPr>
              <a:t>lives </a:t>
            </a:r>
            <a:r>
              <a:rPr lang="en-US" sz="2400" dirty="0">
                <a:solidFill>
                  <a:srgbClr val="FFFF00"/>
                </a:solidFill>
              </a:rPr>
              <a:t>to make intercession for them. </a:t>
            </a:r>
            <a:r>
              <a:rPr lang="en-US" sz="2400" b="1" dirty="0">
                <a:solidFill>
                  <a:srgbClr val="FFFF00"/>
                </a:solidFill>
              </a:rPr>
              <a:t>Hebrews 7:25 (KJV) </a:t>
            </a:r>
            <a:endParaRPr lang="en-US" sz="2400" dirty="0">
              <a:solidFill>
                <a:srgbClr val="FFFF00"/>
              </a:solidFill>
            </a:endParaRPr>
          </a:p>
        </p:txBody>
      </p:sp>
      <p:sp>
        <p:nvSpPr>
          <p:cNvPr id="7" name="Rectangle 6"/>
          <p:cNvSpPr/>
          <p:nvPr/>
        </p:nvSpPr>
        <p:spPr>
          <a:xfrm>
            <a:off x="423249" y="2371711"/>
            <a:ext cx="5796481" cy="1323439"/>
          </a:xfrm>
          <a:prstGeom prst="rect">
            <a:avLst/>
          </a:prstGeom>
        </p:spPr>
        <p:txBody>
          <a:bodyPr wrap="square">
            <a:spAutoFit/>
          </a:bodyPr>
          <a:lstStyle/>
          <a:p>
            <a:r>
              <a:rPr lang="en-US" sz="2000" b="1" dirty="0" smtClean="0">
                <a:solidFill>
                  <a:srgbClr val="FFFF00"/>
                </a:solidFill>
              </a:rPr>
              <a:t>Who gave Himself </a:t>
            </a:r>
            <a:r>
              <a:rPr lang="en-US" sz="2000" b="1" dirty="0">
                <a:solidFill>
                  <a:srgbClr val="FFFF00"/>
                </a:solidFill>
              </a:rPr>
              <a:t>for our sins, that </a:t>
            </a:r>
            <a:r>
              <a:rPr lang="en-US" sz="2000" b="1" dirty="0" smtClean="0">
                <a:solidFill>
                  <a:srgbClr val="FFFF00"/>
                </a:solidFill>
              </a:rPr>
              <a:t>He </a:t>
            </a:r>
            <a:r>
              <a:rPr lang="en-US" sz="2000" b="1" dirty="0">
                <a:solidFill>
                  <a:srgbClr val="FFFF00"/>
                </a:solidFill>
              </a:rPr>
              <a:t>might deliver us from this present evil world, according to the will of God and our Father: Galatians 1:4 (KJV</a:t>
            </a:r>
            <a:r>
              <a:rPr lang="en-US" sz="2000" b="1" dirty="0" smtClean="0">
                <a:solidFill>
                  <a:srgbClr val="FFFF00"/>
                </a:solidFill>
              </a:rPr>
              <a:t>)</a:t>
            </a:r>
            <a:endParaRPr lang="en-US" sz="2000" b="1" dirty="0">
              <a:solidFill>
                <a:srgbClr val="FFFF00"/>
              </a:solidFill>
            </a:endParaRPr>
          </a:p>
        </p:txBody>
      </p:sp>
    </p:spTree>
    <p:extLst>
      <p:ext uri="{BB962C8B-B14F-4D97-AF65-F5344CB8AC3E}">
        <p14:creationId xmlns:p14="http://schemas.microsoft.com/office/powerpoint/2010/main" val="1875242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43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07177"/>
            <a:ext cx="9824483" cy="954107"/>
          </a:xfrm>
          <a:prstGeom prst="rect">
            <a:avLst/>
          </a:prstGeom>
        </p:spPr>
        <p:txBody>
          <a:bodyPr wrap="square">
            <a:spAutoFit/>
          </a:bodyPr>
          <a:lstStyle/>
          <a:p>
            <a:pPr algn="ctr"/>
            <a:r>
              <a:rPr lang="en-US" sz="2800" dirty="0" smtClean="0">
                <a:solidFill>
                  <a:srgbClr val="FFFF00"/>
                </a:solidFill>
              </a:rPr>
              <a:t>THE MIND-BLOWING IMPACT THAT</a:t>
            </a:r>
          </a:p>
          <a:p>
            <a:pPr algn="ctr"/>
            <a:r>
              <a:rPr lang="en-US" sz="2800" dirty="0" smtClean="0">
                <a:solidFill>
                  <a:srgbClr val="FFFF00"/>
                </a:solidFill>
              </a:rPr>
              <a:t>GOD CAME TO SAVE THE WHOLE WORLD</a:t>
            </a:r>
            <a:endParaRPr lang="en-US" sz="2800" dirty="0">
              <a:solidFill>
                <a:srgbClr val="FFFF00"/>
              </a:solidFill>
            </a:endParaRPr>
          </a:p>
        </p:txBody>
      </p:sp>
      <p:pic>
        <p:nvPicPr>
          <p:cNvPr id="3"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3260" y="1061284"/>
            <a:ext cx="8270875" cy="551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47893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07177"/>
            <a:ext cx="9824483" cy="523220"/>
          </a:xfrm>
          <a:prstGeom prst="rect">
            <a:avLst/>
          </a:prstGeom>
        </p:spPr>
        <p:txBody>
          <a:bodyPr wrap="square">
            <a:spAutoFit/>
          </a:bodyPr>
          <a:lstStyle/>
          <a:p>
            <a:pPr algn="ctr"/>
            <a:r>
              <a:rPr lang="en-US" sz="2800" dirty="0" smtClean="0">
                <a:solidFill>
                  <a:srgbClr val="FFFF00"/>
                </a:solidFill>
              </a:rPr>
              <a:t>THE CHILE MINE RESCUE 2010</a:t>
            </a:r>
            <a:endParaRPr lang="en-US" sz="2800" dirty="0">
              <a:solidFill>
                <a:srgbClr val="FFFF00"/>
              </a:solidFill>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1497"/>
          <a:stretch/>
        </p:blipFill>
        <p:spPr bwMode="auto">
          <a:xfrm>
            <a:off x="5757550" y="871868"/>
            <a:ext cx="4183892" cy="568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t="11343"/>
          <a:stretch>
            <a:fillRect/>
          </a:stretch>
        </p:blipFill>
        <p:spPr bwMode="auto">
          <a:xfrm>
            <a:off x="306359" y="1207646"/>
            <a:ext cx="2940439" cy="3903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ight Arrow 1"/>
          <p:cNvSpPr/>
          <p:nvPr/>
        </p:nvSpPr>
        <p:spPr>
          <a:xfrm rot="11629535">
            <a:off x="6617165" y="5271492"/>
            <a:ext cx="1446028" cy="82934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453268" y="1389472"/>
            <a:ext cx="2105247" cy="3539430"/>
          </a:xfrm>
          <a:prstGeom prst="rect">
            <a:avLst/>
          </a:prstGeom>
        </p:spPr>
        <p:txBody>
          <a:bodyPr wrap="square">
            <a:spAutoFit/>
          </a:bodyPr>
          <a:lstStyle/>
          <a:p>
            <a:r>
              <a:rPr lang="en-US" sz="2800" dirty="0">
                <a:solidFill>
                  <a:srgbClr val="FFFF00"/>
                </a:solidFill>
              </a:rPr>
              <a:t> For you died, and your life is now hidden with Christ in God. </a:t>
            </a:r>
            <a:r>
              <a:rPr lang="en-US" sz="2800" b="1" dirty="0">
                <a:solidFill>
                  <a:srgbClr val="FFFF00"/>
                </a:solidFill>
              </a:rPr>
              <a:t>Colossians 3:3 (NIV) </a:t>
            </a:r>
            <a:endParaRPr lang="en-US" sz="2800" dirty="0">
              <a:solidFill>
                <a:srgbClr val="FFFF00"/>
              </a:solidFill>
            </a:endParaRPr>
          </a:p>
        </p:txBody>
      </p:sp>
      <p:sp>
        <p:nvSpPr>
          <p:cNvPr id="6" name="TextBox 5"/>
          <p:cNvSpPr txBox="1"/>
          <p:nvPr/>
        </p:nvSpPr>
        <p:spPr>
          <a:xfrm>
            <a:off x="206771" y="548702"/>
            <a:ext cx="5261068" cy="646331"/>
          </a:xfrm>
          <a:prstGeom prst="rect">
            <a:avLst/>
          </a:prstGeom>
          <a:noFill/>
        </p:spPr>
        <p:txBody>
          <a:bodyPr wrap="square" rtlCol="0">
            <a:spAutoFit/>
          </a:bodyPr>
          <a:lstStyle/>
          <a:p>
            <a:r>
              <a:rPr lang="en-US" dirty="0" smtClean="0">
                <a:solidFill>
                  <a:schemeClr val="bg1"/>
                </a:solidFill>
              </a:rPr>
              <a:t>Why Did The Chilean Miners worship when</a:t>
            </a:r>
          </a:p>
          <a:p>
            <a:r>
              <a:rPr lang="en-US" dirty="0" smtClean="0">
                <a:solidFill>
                  <a:schemeClr val="bg1"/>
                </a:solidFill>
              </a:rPr>
              <a:t>They came up and out of that rock fortress?</a:t>
            </a:r>
          </a:p>
        </p:txBody>
      </p:sp>
      <p:sp>
        <p:nvSpPr>
          <p:cNvPr id="7" name="TextBox 6"/>
          <p:cNvSpPr txBox="1"/>
          <p:nvPr/>
        </p:nvSpPr>
        <p:spPr>
          <a:xfrm>
            <a:off x="306359" y="5232903"/>
            <a:ext cx="4296966" cy="1477328"/>
          </a:xfrm>
          <a:prstGeom prst="rect">
            <a:avLst/>
          </a:prstGeom>
          <a:noFill/>
        </p:spPr>
        <p:txBody>
          <a:bodyPr wrap="square" rtlCol="0">
            <a:spAutoFit/>
          </a:bodyPr>
          <a:lstStyle/>
          <a:p>
            <a:r>
              <a:rPr lang="en-US" b="1" dirty="0" smtClean="0">
                <a:solidFill>
                  <a:srgbClr val="FFFF00"/>
                </a:solidFill>
              </a:rPr>
              <a:t>YOU HAVE TO ALLOW YOURSELF TO KNOW THAT YOU DON’T DESERVE TO LEAD – TO LIVE – TO BE BLESSED – BUT HE HAS RAISED YOU FROM THE DEAD</a:t>
            </a:r>
          </a:p>
        </p:txBody>
      </p:sp>
    </p:spTree>
    <p:extLst>
      <p:ext uri="{BB962C8B-B14F-4D97-AF65-F5344CB8AC3E}">
        <p14:creationId xmlns:p14="http://schemas.microsoft.com/office/powerpoint/2010/main" val="294478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6"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07177"/>
            <a:ext cx="9824483" cy="1384995"/>
          </a:xfrm>
          <a:prstGeom prst="rect">
            <a:avLst/>
          </a:prstGeom>
        </p:spPr>
        <p:txBody>
          <a:bodyPr wrap="square">
            <a:spAutoFit/>
          </a:bodyPr>
          <a:lstStyle/>
          <a:p>
            <a:pPr algn="ctr"/>
            <a:r>
              <a:rPr lang="en-US" sz="2800" dirty="0" smtClean="0">
                <a:solidFill>
                  <a:srgbClr val="FFFF00"/>
                </a:solidFill>
              </a:rPr>
              <a:t>THE RADICAL INTERVENTION YOU HAVE</a:t>
            </a:r>
          </a:p>
          <a:p>
            <a:pPr algn="ctr"/>
            <a:r>
              <a:rPr lang="en-US" sz="2800" dirty="0" smtClean="0">
                <a:solidFill>
                  <a:srgbClr val="FFFF00"/>
                </a:solidFill>
              </a:rPr>
              <a:t>EXPERIENCED IN SALVATION DOES NOT MEAN </a:t>
            </a:r>
          </a:p>
          <a:p>
            <a:pPr algn="ctr"/>
            <a:r>
              <a:rPr lang="en-US" sz="2800" dirty="0" smtClean="0">
                <a:solidFill>
                  <a:srgbClr val="FFFF00"/>
                </a:solidFill>
              </a:rPr>
              <a:t>YOU WILL NOT EXPERIENCE HURT AND PAIN</a:t>
            </a:r>
            <a:endParaRPr lang="en-US" sz="2800" dirty="0">
              <a:solidFill>
                <a:srgbClr val="FFFF00"/>
              </a:solidFill>
            </a:endParaRPr>
          </a:p>
        </p:txBody>
      </p:sp>
      <p:sp>
        <p:nvSpPr>
          <p:cNvPr id="2" name="Rectangle 1"/>
          <p:cNvSpPr/>
          <p:nvPr/>
        </p:nvSpPr>
        <p:spPr>
          <a:xfrm>
            <a:off x="353928" y="1667677"/>
            <a:ext cx="6719778" cy="5693866"/>
          </a:xfrm>
          <a:prstGeom prst="rect">
            <a:avLst/>
          </a:prstGeom>
        </p:spPr>
        <p:txBody>
          <a:bodyPr wrap="square">
            <a:spAutoFit/>
          </a:bodyPr>
          <a:lstStyle/>
          <a:p>
            <a:r>
              <a:rPr lang="en-US" sz="2800" dirty="0">
                <a:solidFill>
                  <a:schemeClr val="bg1"/>
                </a:solidFill>
              </a:rPr>
              <a:t>“The Lord wants you to know that this trial will equip you to be there for others in a way that you would not have been able to without this experience. The Lord is preparing you to be a witness for others…to give hope to others.” Author Unknown</a:t>
            </a:r>
            <a:br>
              <a:rPr lang="en-US" sz="2800" dirty="0">
                <a:solidFill>
                  <a:schemeClr val="bg1"/>
                </a:solidFill>
              </a:rPr>
            </a:br>
            <a:r>
              <a:rPr lang="en-US" sz="2800" dirty="0">
                <a:solidFill>
                  <a:schemeClr val="bg1"/>
                </a:solidFill>
              </a:rPr>
              <a:t/>
            </a:r>
            <a:br>
              <a:rPr lang="en-US" sz="2800" dirty="0">
                <a:solidFill>
                  <a:schemeClr val="bg1"/>
                </a:solidFill>
              </a:rPr>
            </a:br>
            <a:r>
              <a:rPr lang="en-US" sz="2800" dirty="0" smtClean="0">
                <a:solidFill>
                  <a:schemeClr val="bg1"/>
                </a:solidFill>
              </a:rPr>
              <a:t>“GOD </a:t>
            </a:r>
            <a:r>
              <a:rPr lang="en-US" sz="2800" dirty="0">
                <a:solidFill>
                  <a:schemeClr val="bg1"/>
                </a:solidFill>
              </a:rPr>
              <a:t>DOESN’T WASTE THE MOST DIFFICULT TIMES OF OUR LIFE –HE WANTS TO REDEEM THEM FOR HIS </a:t>
            </a:r>
            <a:r>
              <a:rPr lang="en-US" sz="2800" dirty="0" smtClean="0">
                <a:solidFill>
                  <a:schemeClr val="bg1"/>
                </a:solidFill>
              </a:rPr>
              <a:t>GLORY.” </a:t>
            </a:r>
            <a:r>
              <a:rPr lang="en-US" sz="2800" dirty="0">
                <a:solidFill>
                  <a:schemeClr val="bg1"/>
                </a:solidFill>
              </a:rPr>
              <a:t>– Jack Hibbs</a:t>
            </a:r>
            <a:br>
              <a:rPr lang="en-US" sz="2800" dirty="0">
                <a:solidFill>
                  <a:schemeClr val="bg1"/>
                </a:solidFill>
              </a:rPr>
            </a:br>
            <a:endParaRPr lang="en-US" sz="2800" dirty="0">
              <a:solidFill>
                <a:schemeClr val="bg1"/>
              </a:solidFill>
            </a:endParaRPr>
          </a:p>
        </p:txBody>
      </p:sp>
      <p:pic>
        <p:nvPicPr>
          <p:cNvPr id="9218" name="Picture 2" descr="Hurt and Pain: Literature and the Suffering Body: Susannah B. Mintz:  Bloomsbury Academic"/>
          <p:cNvPicPr>
            <a:picLocks noChangeAspect="1" noChangeArrowheads="1"/>
          </p:cNvPicPr>
          <p:nvPr/>
        </p:nvPicPr>
        <p:blipFill rotWithShape="1">
          <a:blip r:embed="rId2">
            <a:extLst>
              <a:ext uri="{28A0092B-C50C-407E-A947-70E740481C1C}">
                <a14:useLocalDpi xmlns:a14="http://schemas.microsoft.com/office/drawing/2010/main" val="0"/>
              </a:ext>
            </a:extLst>
          </a:blip>
          <a:srcRect b="25759"/>
          <a:stretch/>
        </p:blipFill>
        <p:spPr bwMode="auto">
          <a:xfrm>
            <a:off x="7141166" y="1492172"/>
            <a:ext cx="2055997" cy="2289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47893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donne\AppData\Local\Microsoft\Windows\INetCache\Content.Outlook\O33DV4UP\image000000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8595" y="63798"/>
            <a:ext cx="5464950" cy="67167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35879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07177"/>
            <a:ext cx="9824483" cy="1815882"/>
          </a:xfrm>
          <a:prstGeom prst="rect">
            <a:avLst/>
          </a:prstGeom>
        </p:spPr>
        <p:txBody>
          <a:bodyPr wrap="square">
            <a:spAutoFit/>
          </a:bodyPr>
          <a:lstStyle/>
          <a:p>
            <a:pPr algn="ctr"/>
            <a:r>
              <a:rPr lang="en-US" sz="2800" dirty="0" smtClean="0">
                <a:solidFill>
                  <a:srgbClr val="FFFF00"/>
                </a:solidFill>
              </a:rPr>
              <a:t>THE KEY TO THIS MOMENT OF CHANGE</a:t>
            </a:r>
          </a:p>
          <a:p>
            <a:pPr algn="ctr"/>
            <a:r>
              <a:rPr lang="en-US" sz="2800" dirty="0" smtClean="0">
                <a:solidFill>
                  <a:srgbClr val="FFFF00"/>
                </a:solidFill>
              </a:rPr>
              <a:t>IS “CRYING OUT TO GOD” WITH HOPE AND FAITH</a:t>
            </a:r>
          </a:p>
          <a:p>
            <a:pPr algn="ctr"/>
            <a:r>
              <a:rPr lang="en-US" sz="2800" dirty="0" smtClean="0">
                <a:solidFill>
                  <a:srgbClr val="FFFF00"/>
                </a:solidFill>
              </a:rPr>
              <a:t>AND LEAVING THE PAST IN THE PAST</a:t>
            </a:r>
          </a:p>
          <a:p>
            <a:pPr algn="ctr"/>
            <a:r>
              <a:rPr lang="en-US" sz="2800" dirty="0" smtClean="0">
                <a:solidFill>
                  <a:srgbClr val="FFFF00"/>
                </a:solidFill>
              </a:rPr>
              <a:t>BELIEVING FOR NEW PATHWAYS OF HEALING  </a:t>
            </a:r>
            <a:endParaRPr lang="en-US" sz="2800" dirty="0">
              <a:solidFill>
                <a:srgbClr val="FFFF00"/>
              </a:solidFill>
            </a:endParaRPr>
          </a:p>
        </p:txBody>
      </p:sp>
      <p:sp>
        <p:nvSpPr>
          <p:cNvPr id="2" name="Rectangle 1"/>
          <p:cNvSpPr/>
          <p:nvPr/>
        </p:nvSpPr>
        <p:spPr>
          <a:xfrm>
            <a:off x="292394" y="2146391"/>
            <a:ext cx="9239693" cy="954107"/>
          </a:xfrm>
          <a:prstGeom prst="rect">
            <a:avLst/>
          </a:prstGeom>
        </p:spPr>
        <p:txBody>
          <a:bodyPr wrap="square">
            <a:spAutoFit/>
          </a:bodyPr>
          <a:lstStyle/>
          <a:p>
            <a:r>
              <a:rPr lang="en-US" sz="2800" dirty="0">
                <a:solidFill>
                  <a:schemeClr val="bg1"/>
                </a:solidFill>
              </a:rPr>
              <a:t> </a:t>
            </a:r>
            <a:r>
              <a:rPr lang="en-US" sz="2800" dirty="0" smtClean="0">
                <a:solidFill>
                  <a:schemeClr val="bg1"/>
                </a:solidFill>
              </a:rPr>
              <a:t>HOW </a:t>
            </a:r>
            <a:r>
              <a:rPr lang="en-US" sz="2800" dirty="0">
                <a:solidFill>
                  <a:schemeClr val="bg1"/>
                </a:solidFill>
              </a:rPr>
              <a:t>DO WE START AFRESH – </a:t>
            </a:r>
          </a:p>
          <a:p>
            <a:r>
              <a:rPr lang="en-US" sz="2800" dirty="0">
                <a:solidFill>
                  <a:schemeClr val="bg1"/>
                </a:solidFill>
              </a:rPr>
              <a:t>HOW DO WE GET </a:t>
            </a:r>
            <a:r>
              <a:rPr lang="en-US" sz="2800" dirty="0" smtClean="0">
                <a:solidFill>
                  <a:schemeClr val="bg1"/>
                </a:solidFill>
              </a:rPr>
              <a:t>TRACTION? </a:t>
            </a:r>
            <a:endParaRPr lang="en-US" sz="2800" dirty="0">
              <a:solidFill>
                <a:schemeClr val="bg1"/>
              </a:solidFill>
            </a:endParaRPr>
          </a:p>
        </p:txBody>
      </p:sp>
      <p:pic>
        <p:nvPicPr>
          <p:cNvPr id="11266" name="Picture 2" descr="Why does life feel like a trap, and I'm living in a circle? | by Unbinary  Life | The Curious Path — Awareness Q&amp;A | Medi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9094" y="2228648"/>
            <a:ext cx="3665389" cy="366538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12335" y="3109273"/>
            <a:ext cx="5871594" cy="3785652"/>
          </a:xfrm>
          <a:prstGeom prst="rect">
            <a:avLst/>
          </a:prstGeom>
        </p:spPr>
        <p:txBody>
          <a:bodyPr wrap="square">
            <a:spAutoFit/>
          </a:bodyPr>
          <a:lstStyle/>
          <a:p>
            <a:r>
              <a:rPr lang="en-US" sz="2400" dirty="0" smtClean="0">
                <a:solidFill>
                  <a:srgbClr val="FFFF00"/>
                </a:solidFill>
              </a:rPr>
              <a:t>Therefore</a:t>
            </a:r>
            <a:r>
              <a:rPr lang="en-US" sz="2400" dirty="0">
                <a:solidFill>
                  <a:srgbClr val="FFFF00"/>
                </a:solidFill>
              </a:rPr>
              <a:t>, strengthen your feeble arms and weak knees. </a:t>
            </a:r>
            <a:r>
              <a:rPr lang="en-US" sz="2400" baseline="30000" dirty="0">
                <a:solidFill>
                  <a:srgbClr val="FFFF00"/>
                </a:solidFill>
              </a:rPr>
              <a:t>13 </a:t>
            </a:r>
            <a:r>
              <a:rPr lang="en-US" sz="2400" dirty="0">
                <a:solidFill>
                  <a:srgbClr val="FFFF00"/>
                </a:solidFill>
              </a:rPr>
              <a:t> "Make level paths for your feet," so that the lame may not be disabled, but rather healed. </a:t>
            </a:r>
            <a:r>
              <a:rPr lang="en-US" sz="2400" baseline="30000" dirty="0">
                <a:solidFill>
                  <a:srgbClr val="FFFF00"/>
                </a:solidFill>
              </a:rPr>
              <a:t>14 </a:t>
            </a:r>
            <a:r>
              <a:rPr lang="en-US" sz="2400" dirty="0">
                <a:solidFill>
                  <a:srgbClr val="FFFF00"/>
                </a:solidFill>
              </a:rPr>
              <a:t> Make every effort to live in peace with all men and to be holy; without holiness no one will see the Lord. </a:t>
            </a:r>
            <a:r>
              <a:rPr lang="en-US" sz="2400" baseline="30000" dirty="0">
                <a:solidFill>
                  <a:srgbClr val="FFFF00"/>
                </a:solidFill>
              </a:rPr>
              <a:t>15 </a:t>
            </a:r>
            <a:r>
              <a:rPr lang="en-US" sz="2400" dirty="0">
                <a:solidFill>
                  <a:srgbClr val="FFFF00"/>
                </a:solidFill>
              </a:rPr>
              <a:t> See to it that no one misses the grace of God and that no bitter root grows up to cause trouble and defile many. </a:t>
            </a:r>
            <a:r>
              <a:rPr lang="en-US" sz="2400" b="1" dirty="0">
                <a:solidFill>
                  <a:srgbClr val="FFFF00"/>
                </a:solidFill>
              </a:rPr>
              <a:t>Hebrews 12:12-15 (NIV) </a:t>
            </a:r>
            <a:endParaRPr lang="en-US" sz="2400" dirty="0">
              <a:solidFill>
                <a:srgbClr val="FFFF00"/>
              </a:solidFill>
            </a:endParaRPr>
          </a:p>
        </p:txBody>
      </p:sp>
    </p:spTree>
    <p:extLst>
      <p:ext uri="{BB962C8B-B14F-4D97-AF65-F5344CB8AC3E}">
        <p14:creationId xmlns:p14="http://schemas.microsoft.com/office/powerpoint/2010/main" val="294478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07177"/>
            <a:ext cx="9824483" cy="523220"/>
          </a:xfrm>
          <a:prstGeom prst="rect">
            <a:avLst/>
          </a:prstGeom>
        </p:spPr>
        <p:txBody>
          <a:bodyPr wrap="square">
            <a:spAutoFit/>
          </a:bodyPr>
          <a:lstStyle/>
          <a:p>
            <a:pPr algn="ctr"/>
            <a:r>
              <a:rPr lang="en-US" sz="2800" dirty="0" smtClean="0">
                <a:solidFill>
                  <a:srgbClr val="FFFF00"/>
                </a:solidFill>
              </a:rPr>
              <a:t>DECLARE A NEW SEASON OVER YOUR LIFE </a:t>
            </a:r>
            <a:endParaRPr lang="en-US" sz="2800" dirty="0">
              <a:solidFill>
                <a:srgbClr val="FFFF00"/>
              </a:solidFill>
            </a:endParaRPr>
          </a:p>
        </p:txBody>
      </p:sp>
      <p:sp>
        <p:nvSpPr>
          <p:cNvPr id="2" name="Rectangle 1"/>
          <p:cNvSpPr/>
          <p:nvPr/>
        </p:nvSpPr>
        <p:spPr>
          <a:xfrm>
            <a:off x="459462" y="1018328"/>
            <a:ext cx="8747912" cy="4524315"/>
          </a:xfrm>
          <a:prstGeom prst="rect">
            <a:avLst/>
          </a:prstGeom>
        </p:spPr>
        <p:txBody>
          <a:bodyPr wrap="square">
            <a:spAutoFit/>
          </a:bodyPr>
          <a:lstStyle/>
          <a:p>
            <a:r>
              <a:rPr lang="en-US" sz="2400" dirty="0">
                <a:solidFill>
                  <a:schemeClr val="bg1"/>
                </a:solidFill>
              </a:rPr>
              <a:t>DISOBEDIENCE – OPENS THE DOOR</a:t>
            </a:r>
          </a:p>
          <a:p>
            <a:r>
              <a:rPr lang="en-US" sz="2400" dirty="0">
                <a:solidFill>
                  <a:schemeClr val="bg1"/>
                </a:solidFill>
              </a:rPr>
              <a:t>REFUSAL TO LOVE OPENS THE DOOR</a:t>
            </a:r>
          </a:p>
          <a:p>
            <a:r>
              <a:rPr lang="en-US" sz="2400" dirty="0">
                <a:solidFill>
                  <a:schemeClr val="bg1"/>
                </a:solidFill>
              </a:rPr>
              <a:t>NOT FORGIVING OTHERS OPENS THE DOOR</a:t>
            </a:r>
          </a:p>
          <a:p>
            <a:r>
              <a:rPr lang="en-US" sz="2400" dirty="0">
                <a:solidFill>
                  <a:schemeClr val="bg1"/>
                </a:solidFill>
              </a:rPr>
              <a:t>LIVING IN THE CONSTANT PAST OPENS THE DOOR </a:t>
            </a:r>
          </a:p>
          <a:p>
            <a:r>
              <a:rPr lang="en-US" sz="2400" dirty="0">
                <a:solidFill>
                  <a:schemeClr val="bg1"/>
                </a:solidFill>
              </a:rPr>
              <a:t> </a:t>
            </a:r>
          </a:p>
          <a:p>
            <a:pPr marL="342900" lvl="0" indent="-342900">
              <a:buFont typeface="+mj-lt"/>
              <a:buAutoNum type="arabicPeriod"/>
            </a:pPr>
            <a:r>
              <a:rPr lang="en-US" sz="2400" dirty="0">
                <a:solidFill>
                  <a:schemeClr val="bg1"/>
                </a:solidFill>
              </a:rPr>
              <a:t>Realize I need to change</a:t>
            </a:r>
          </a:p>
          <a:p>
            <a:pPr marL="342900" lvl="0" indent="-342900">
              <a:buFont typeface="+mj-lt"/>
              <a:buAutoNum type="arabicPeriod"/>
            </a:pPr>
            <a:r>
              <a:rPr lang="en-US" sz="2400" dirty="0">
                <a:solidFill>
                  <a:schemeClr val="bg1"/>
                </a:solidFill>
              </a:rPr>
              <a:t>Don’t blame my spouse </a:t>
            </a:r>
            <a:r>
              <a:rPr lang="en-US" sz="2400" dirty="0" smtClean="0">
                <a:solidFill>
                  <a:schemeClr val="bg1"/>
                </a:solidFill>
              </a:rPr>
              <a:t>or others</a:t>
            </a:r>
            <a:endParaRPr lang="en-US" sz="2400" dirty="0">
              <a:solidFill>
                <a:schemeClr val="bg1"/>
              </a:solidFill>
            </a:endParaRPr>
          </a:p>
          <a:p>
            <a:pPr marL="342900" lvl="0" indent="-342900">
              <a:buFont typeface="+mj-lt"/>
              <a:buAutoNum type="arabicPeriod"/>
            </a:pPr>
            <a:r>
              <a:rPr lang="en-US" sz="2400" dirty="0">
                <a:solidFill>
                  <a:schemeClr val="bg1"/>
                </a:solidFill>
              </a:rPr>
              <a:t>Confess my sins and ask for forgiveness</a:t>
            </a:r>
          </a:p>
          <a:p>
            <a:pPr marL="342900" lvl="0" indent="-342900">
              <a:buFont typeface="+mj-lt"/>
              <a:buAutoNum type="arabicPeriod"/>
            </a:pPr>
            <a:r>
              <a:rPr lang="en-US" sz="2400" dirty="0">
                <a:solidFill>
                  <a:schemeClr val="bg1"/>
                </a:solidFill>
              </a:rPr>
              <a:t>Ask God to fill me with </a:t>
            </a:r>
            <a:r>
              <a:rPr lang="en-US" sz="2400" dirty="0" smtClean="0">
                <a:solidFill>
                  <a:schemeClr val="bg1"/>
                </a:solidFill>
              </a:rPr>
              <a:t>the FULLNESS of the Holy Spirit</a:t>
            </a:r>
            <a:endParaRPr lang="en-US" sz="2400" dirty="0">
              <a:solidFill>
                <a:schemeClr val="bg1"/>
              </a:solidFill>
            </a:endParaRPr>
          </a:p>
          <a:p>
            <a:pPr marL="342900" lvl="0" indent="-342900">
              <a:buFont typeface="+mj-lt"/>
              <a:buAutoNum type="arabicPeriod"/>
            </a:pPr>
            <a:r>
              <a:rPr lang="en-US" sz="2400" dirty="0" smtClean="0">
                <a:solidFill>
                  <a:schemeClr val="bg1"/>
                </a:solidFill>
              </a:rPr>
              <a:t>Go </a:t>
            </a:r>
            <a:r>
              <a:rPr lang="en-US" sz="2400" dirty="0">
                <a:solidFill>
                  <a:schemeClr val="bg1"/>
                </a:solidFill>
              </a:rPr>
              <a:t>to my spouse confess changes I need to make</a:t>
            </a:r>
          </a:p>
          <a:p>
            <a:pPr marL="342900" lvl="0" indent="-342900">
              <a:buFont typeface="+mj-lt"/>
              <a:buAutoNum type="arabicPeriod"/>
            </a:pPr>
            <a:r>
              <a:rPr lang="en-US" sz="2400" dirty="0">
                <a:solidFill>
                  <a:schemeClr val="bg1"/>
                </a:solidFill>
              </a:rPr>
              <a:t>In God’s Power </a:t>
            </a:r>
            <a:r>
              <a:rPr lang="en-US" sz="2400" dirty="0" smtClean="0">
                <a:solidFill>
                  <a:schemeClr val="bg1"/>
                </a:solidFill>
              </a:rPr>
              <a:t>change </a:t>
            </a:r>
            <a:r>
              <a:rPr lang="en-US" sz="2400" dirty="0">
                <a:solidFill>
                  <a:schemeClr val="bg1"/>
                </a:solidFill>
              </a:rPr>
              <a:t>my </a:t>
            </a:r>
            <a:r>
              <a:rPr lang="en-US" sz="2400" dirty="0" smtClean="0">
                <a:solidFill>
                  <a:srgbClr val="FFFF00"/>
                </a:solidFill>
              </a:rPr>
              <a:t>THINKING</a:t>
            </a:r>
            <a:r>
              <a:rPr lang="en-US" sz="2400" dirty="0" smtClean="0">
                <a:solidFill>
                  <a:schemeClr val="bg1"/>
                </a:solidFill>
              </a:rPr>
              <a:t> and my </a:t>
            </a:r>
            <a:r>
              <a:rPr lang="en-US" sz="2400" dirty="0" smtClean="0">
                <a:solidFill>
                  <a:srgbClr val="FFFF00"/>
                </a:solidFill>
              </a:rPr>
              <a:t>UNBELIEF</a:t>
            </a:r>
            <a:r>
              <a:rPr lang="en-US" sz="2400" dirty="0" smtClean="0">
                <a:solidFill>
                  <a:schemeClr val="bg1"/>
                </a:solidFill>
              </a:rPr>
              <a:t> and </a:t>
            </a:r>
            <a:r>
              <a:rPr lang="en-US" sz="2400" dirty="0" smtClean="0">
                <a:solidFill>
                  <a:srgbClr val="FFFF00"/>
                </a:solidFill>
              </a:rPr>
              <a:t>HOPELESSNESS</a:t>
            </a:r>
            <a:r>
              <a:rPr lang="en-US" sz="2400" dirty="0" smtClean="0">
                <a:solidFill>
                  <a:schemeClr val="bg1"/>
                </a:solidFill>
              </a:rPr>
              <a:t> and my attitudes </a:t>
            </a:r>
            <a:endParaRPr lang="en-US" sz="2400" dirty="0">
              <a:solidFill>
                <a:schemeClr val="bg1"/>
              </a:solidFill>
            </a:endParaRPr>
          </a:p>
        </p:txBody>
      </p:sp>
    </p:spTree>
    <p:extLst>
      <p:ext uri="{BB962C8B-B14F-4D97-AF65-F5344CB8AC3E}">
        <p14:creationId xmlns:p14="http://schemas.microsoft.com/office/powerpoint/2010/main" val="294478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07177"/>
            <a:ext cx="9824483" cy="954107"/>
          </a:xfrm>
          <a:prstGeom prst="rect">
            <a:avLst/>
          </a:prstGeom>
        </p:spPr>
        <p:txBody>
          <a:bodyPr wrap="square">
            <a:spAutoFit/>
          </a:bodyPr>
          <a:lstStyle/>
          <a:p>
            <a:pPr algn="ctr"/>
            <a:r>
              <a:rPr lang="en-US" sz="2800" dirty="0" smtClean="0">
                <a:solidFill>
                  <a:srgbClr val="FFFF00"/>
                </a:solidFill>
              </a:rPr>
              <a:t>PRAYER OF BREAKTHROUGH STRENGTH</a:t>
            </a:r>
          </a:p>
          <a:p>
            <a:pPr algn="ctr"/>
            <a:r>
              <a:rPr lang="en-US" sz="2800" dirty="0" smtClean="0">
                <a:solidFill>
                  <a:srgbClr val="FFFF00"/>
                </a:solidFill>
              </a:rPr>
              <a:t>OVER THE MEN OF LIFEGATE </a:t>
            </a:r>
            <a:endParaRPr lang="en-US" sz="2800" dirty="0">
              <a:solidFill>
                <a:srgbClr val="FFFF00"/>
              </a:solidFill>
            </a:endParaRPr>
          </a:p>
        </p:txBody>
      </p:sp>
      <p:sp>
        <p:nvSpPr>
          <p:cNvPr id="2" name="Rectangle 1"/>
          <p:cNvSpPr/>
          <p:nvPr/>
        </p:nvSpPr>
        <p:spPr>
          <a:xfrm>
            <a:off x="362139" y="1155091"/>
            <a:ext cx="9379390" cy="5693866"/>
          </a:xfrm>
          <a:prstGeom prst="rect">
            <a:avLst/>
          </a:prstGeom>
        </p:spPr>
        <p:txBody>
          <a:bodyPr wrap="square">
            <a:spAutoFit/>
          </a:bodyPr>
          <a:lstStyle/>
          <a:p>
            <a:r>
              <a:rPr lang="en-US" sz="2800" dirty="0">
                <a:solidFill>
                  <a:schemeClr val="bg1"/>
                </a:solidFill>
              </a:rPr>
              <a:t>1/ </a:t>
            </a:r>
            <a:r>
              <a:rPr lang="en-US" sz="2800" b="1" dirty="0">
                <a:solidFill>
                  <a:srgbClr val="FFFF00"/>
                </a:solidFill>
              </a:rPr>
              <a:t>Breaking off the heaviness</a:t>
            </a:r>
            <a:r>
              <a:rPr lang="en-US" sz="2800" dirty="0">
                <a:solidFill>
                  <a:srgbClr val="FFFF00"/>
                </a:solidFill>
              </a:rPr>
              <a:t> </a:t>
            </a:r>
            <a:r>
              <a:rPr lang="en-US" sz="2800" dirty="0">
                <a:solidFill>
                  <a:schemeClr val="bg1"/>
                </a:solidFill>
              </a:rPr>
              <a:t>– Instead of all hell breaks loose. </a:t>
            </a:r>
            <a:r>
              <a:rPr lang="en-US" sz="2800" dirty="0" smtClean="0">
                <a:solidFill>
                  <a:schemeClr val="bg1"/>
                </a:solidFill>
              </a:rPr>
              <a:t> LET </a:t>
            </a:r>
            <a:r>
              <a:rPr lang="en-US" sz="2800" dirty="0">
                <a:solidFill>
                  <a:schemeClr val="bg1"/>
                </a:solidFill>
              </a:rPr>
              <a:t>HEAVEN </a:t>
            </a:r>
            <a:r>
              <a:rPr lang="en-US" sz="2800" dirty="0" smtClean="0">
                <a:solidFill>
                  <a:schemeClr val="bg1"/>
                </a:solidFill>
              </a:rPr>
              <a:t>BREAK LOOSE.</a:t>
            </a:r>
            <a:endParaRPr lang="en-US" sz="2800" dirty="0">
              <a:solidFill>
                <a:schemeClr val="bg1"/>
              </a:solidFill>
            </a:endParaRPr>
          </a:p>
          <a:p>
            <a:r>
              <a:rPr lang="en-US" sz="2800" dirty="0">
                <a:solidFill>
                  <a:schemeClr val="bg1"/>
                </a:solidFill>
              </a:rPr>
              <a:t>2/ </a:t>
            </a:r>
            <a:r>
              <a:rPr lang="en-US" sz="2800" b="1" dirty="0" smtClean="0">
                <a:solidFill>
                  <a:srgbClr val="FFFF00"/>
                </a:solidFill>
              </a:rPr>
              <a:t>Remove </a:t>
            </a:r>
            <a:r>
              <a:rPr lang="en-US" sz="2800" b="1" dirty="0">
                <a:solidFill>
                  <a:srgbClr val="FFFF00"/>
                </a:solidFill>
              </a:rPr>
              <a:t>the roadblocks </a:t>
            </a:r>
            <a:r>
              <a:rPr lang="en-US" sz="2800" b="1" dirty="0">
                <a:solidFill>
                  <a:schemeClr val="bg1"/>
                </a:solidFill>
              </a:rPr>
              <a:t>– grace overwhelms the warfare</a:t>
            </a:r>
            <a:r>
              <a:rPr lang="en-US" sz="2800" dirty="0">
                <a:solidFill>
                  <a:schemeClr val="bg1"/>
                </a:solidFill>
              </a:rPr>
              <a:t> </a:t>
            </a:r>
            <a:r>
              <a:rPr lang="en-US" sz="2800" dirty="0" smtClean="0">
                <a:solidFill>
                  <a:schemeClr val="bg1"/>
                </a:solidFill>
              </a:rPr>
              <a:t>– God’s </a:t>
            </a:r>
            <a:r>
              <a:rPr lang="en-US" sz="2800" dirty="0">
                <a:solidFill>
                  <a:schemeClr val="bg1"/>
                </a:solidFill>
              </a:rPr>
              <a:t>Glory comes through patience – resilience </a:t>
            </a:r>
          </a:p>
          <a:p>
            <a:r>
              <a:rPr lang="en-US" sz="2800" dirty="0">
                <a:solidFill>
                  <a:schemeClr val="bg1"/>
                </a:solidFill>
              </a:rPr>
              <a:t>3/ </a:t>
            </a:r>
            <a:r>
              <a:rPr lang="en-US" sz="2800" b="1" dirty="0">
                <a:solidFill>
                  <a:srgbClr val="FFFF00"/>
                </a:solidFill>
              </a:rPr>
              <a:t>Breaking the spirit of delay</a:t>
            </a:r>
            <a:r>
              <a:rPr lang="en-US" sz="2800" dirty="0">
                <a:solidFill>
                  <a:srgbClr val="FFFF00"/>
                </a:solidFill>
              </a:rPr>
              <a:t> </a:t>
            </a:r>
            <a:r>
              <a:rPr lang="en-US" sz="2800" dirty="0">
                <a:solidFill>
                  <a:schemeClr val="bg1"/>
                </a:solidFill>
              </a:rPr>
              <a:t>- Strongholds can fall – acceleration can take place.</a:t>
            </a:r>
          </a:p>
          <a:p>
            <a:r>
              <a:rPr lang="en-US" sz="2800" dirty="0">
                <a:solidFill>
                  <a:schemeClr val="bg1"/>
                </a:solidFill>
              </a:rPr>
              <a:t>4/ </a:t>
            </a:r>
            <a:r>
              <a:rPr lang="en-US" sz="2800" b="1" dirty="0">
                <a:solidFill>
                  <a:srgbClr val="FFFF00"/>
                </a:solidFill>
              </a:rPr>
              <a:t>Laboring from a place of FAITH</a:t>
            </a:r>
            <a:r>
              <a:rPr lang="en-US" sz="2800" dirty="0">
                <a:solidFill>
                  <a:srgbClr val="FFFF00"/>
                </a:solidFill>
              </a:rPr>
              <a:t> </a:t>
            </a:r>
            <a:r>
              <a:rPr lang="en-US" sz="2800" dirty="0">
                <a:solidFill>
                  <a:schemeClr val="bg1"/>
                </a:solidFill>
              </a:rPr>
              <a:t>– not fretting – not exhausted – not feeling overwhelmed</a:t>
            </a:r>
          </a:p>
          <a:p>
            <a:r>
              <a:rPr lang="en-US" sz="2800" dirty="0">
                <a:solidFill>
                  <a:schemeClr val="bg1"/>
                </a:solidFill>
              </a:rPr>
              <a:t>5/ </a:t>
            </a:r>
            <a:r>
              <a:rPr lang="en-US" sz="2800" b="1" dirty="0">
                <a:solidFill>
                  <a:srgbClr val="FFFF00"/>
                </a:solidFill>
              </a:rPr>
              <a:t>Steady growth</a:t>
            </a:r>
            <a:r>
              <a:rPr lang="en-US" sz="2800" dirty="0">
                <a:solidFill>
                  <a:srgbClr val="FFFF00"/>
                </a:solidFill>
              </a:rPr>
              <a:t> </a:t>
            </a:r>
            <a:r>
              <a:rPr lang="en-US" sz="2800" dirty="0">
                <a:solidFill>
                  <a:schemeClr val="bg1"/>
                </a:solidFill>
              </a:rPr>
              <a:t>– but the Lord adds to it – </a:t>
            </a:r>
            <a:r>
              <a:rPr lang="en-US" sz="2800" b="1" dirty="0">
                <a:solidFill>
                  <a:schemeClr val="bg1"/>
                </a:solidFill>
              </a:rPr>
              <a:t>high productivity</a:t>
            </a:r>
          </a:p>
          <a:p>
            <a:r>
              <a:rPr lang="en-US" sz="2800" dirty="0">
                <a:solidFill>
                  <a:schemeClr val="bg1"/>
                </a:solidFill>
              </a:rPr>
              <a:t>6/ </a:t>
            </a:r>
            <a:r>
              <a:rPr lang="en-US" sz="2800" b="1" dirty="0">
                <a:solidFill>
                  <a:srgbClr val="FFFF00"/>
                </a:solidFill>
              </a:rPr>
              <a:t>Clear instructions for strategic shifts</a:t>
            </a:r>
            <a:r>
              <a:rPr lang="en-US" sz="2800" dirty="0">
                <a:solidFill>
                  <a:srgbClr val="FFFF00"/>
                </a:solidFill>
              </a:rPr>
              <a:t> </a:t>
            </a:r>
            <a:r>
              <a:rPr lang="en-US" sz="2800" dirty="0">
                <a:solidFill>
                  <a:schemeClr val="bg1"/>
                </a:solidFill>
              </a:rPr>
              <a:t>-  </a:t>
            </a:r>
            <a:r>
              <a:rPr lang="en-US" sz="2800" dirty="0" smtClean="0">
                <a:solidFill>
                  <a:schemeClr val="bg1"/>
                </a:solidFill>
              </a:rPr>
              <a:t>“cast </a:t>
            </a:r>
            <a:r>
              <a:rPr lang="en-US" sz="2800" dirty="0">
                <a:solidFill>
                  <a:schemeClr val="bg1"/>
                </a:solidFill>
              </a:rPr>
              <a:t>your nets on the right </a:t>
            </a:r>
            <a:r>
              <a:rPr lang="en-US" sz="2800" dirty="0" smtClean="0">
                <a:solidFill>
                  <a:schemeClr val="bg1"/>
                </a:solidFill>
              </a:rPr>
              <a:t>side” </a:t>
            </a:r>
            <a:r>
              <a:rPr lang="en-US" sz="2800" dirty="0">
                <a:solidFill>
                  <a:schemeClr val="bg1"/>
                </a:solidFill>
              </a:rPr>
              <a:t>- (BUILD AN ALTAR)</a:t>
            </a:r>
          </a:p>
        </p:txBody>
      </p:sp>
    </p:spTree>
    <p:extLst>
      <p:ext uri="{BB962C8B-B14F-4D97-AF65-F5344CB8AC3E}">
        <p14:creationId xmlns:p14="http://schemas.microsoft.com/office/powerpoint/2010/main" val="294478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107177"/>
            <a:ext cx="9824483" cy="1384995"/>
          </a:xfrm>
          <a:prstGeom prst="rect">
            <a:avLst/>
          </a:prstGeom>
        </p:spPr>
        <p:txBody>
          <a:bodyPr wrap="square">
            <a:spAutoFit/>
          </a:bodyPr>
          <a:lstStyle/>
          <a:p>
            <a:pPr algn="ctr"/>
            <a:r>
              <a:rPr lang="en-US" sz="2800" dirty="0" smtClean="0">
                <a:solidFill>
                  <a:srgbClr val="FFFF00"/>
                </a:solidFill>
              </a:rPr>
              <a:t>HOW TO ALLOW THE HOLY SPIRIT </a:t>
            </a:r>
          </a:p>
          <a:p>
            <a:pPr algn="ctr"/>
            <a:r>
              <a:rPr lang="en-US" sz="2800" dirty="0" smtClean="0">
                <a:solidFill>
                  <a:srgbClr val="FFFF00"/>
                </a:solidFill>
              </a:rPr>
              <a:t>TO GUIDE US FROM WALKING THROUGH THIS</a:t>
            </a:r>
          </a:p>
          <a:p>
            <a:pPr algn="ctr"/>
            <a:r>
              <a:rPr lang="en-US" sz="2800" dirty="0" smtClean="0">
                <a:solidFill>
                  <a:srgbClr val="FFFF00"/>
                </a:solidFill>
              </a:rPr>
              <a:t>GROWTH PROCESS</a:t>
            </a:r>
            <a:endParaRPr lang="en-US" sz="2800" dirty="0">
              <a:solidFill>
                <a:srgbClr val="FFFF00"/>
              </a:solidFill>
            </a:endParaRPr>
          </a:p>
        </p:txBody>
      </p:sp>
      <p:sp>
        <p:nvSpPr>
          <p:cNvPr id="2" name="Rectangle 1"/>
          <p:cNvSpPr/>
          <p:nvPr/>
        </p:nvSpPr>
        <p:spPr>
          <a:xfrm>
            <a:off x="382772" y="1582340"/>
            <a:ext cx="9335386" cy="5016758"/>
          </a:xfrm>
          <a:prstGeom prst="rect">
            <a:avLst/>
          </a:prstGeom>
        </p:spPr>
        <p:txBody>
          <a:bodyPr wrap="square">
            <a:spAutoFit/>
          </a:bodyPr>
          <a:lstStyle/>
          <a:p>
            <a:r>
              <a:rPr lang="en-US" sz="3200" dirty="0" smtClean="0">
                <a:solidFill>
                  <a:schemeClr val="bg1"/>
                </a:solidFill>
              </a:rPr>
              <a:t>For </a:t>
            </a:r>
            <a:r>
              <a:rPr lang="en-US" sz="3200" dirty="0">
                <a:solidFill>
                  <a:schemeClr val="bg1"/>
                </a:solidFill>
              </a:rPr>
              <a:t>this very reason, make every effort to add to your faith </a:t>
            </a:r>
            <a:r>
              <a:rPr lang="en-US" sz="3200" dirty="0" smtClean="0">
                <a:solidFill>
                  <a:schemeClr val="bg1"/>
                </a:solidFill>
              </a:rPr>
              <a:t>goodness; </a:t>
            </a:r>
            <a:r>
              <a:rPr lang="en-US" sz="3200" dirty="0">
                <a:solidFill>
                  <a:schemeClr val="bg1"/>
                </a:solidFill>
              </a:rPr>
              <a:t>and to goodness, knowledge; </a:t>
            </a:r>
            <a:r>
              <a:rPr lang="en-US" sz="3200" baseline="30000" dirty="0">
                <a:solidFill>
                  <a:schemeClr val="bg1"/>
                </a:solidFill>
              </a:rPr>
              <a:t>6 </a:t>
            </a:r>
            <a:r>
              <a:rPr lang="en-US" sz="3200" dirty="0">
                <a:solidFill>
                  <a:schemeClr val="bg1"/>
                </a:solidFill>
              </a:rPr>
              <a:t> and to knowledge, self-control; and to self-control, perseverance; and to perseverance, godliness; </a:t>
            </a:r>
            <a:r>
              <a:rPr lang="en-US" sz="3200" baseline="30000" dirty="0">
                <a:solidFill>
                  <a:schemeClr val="bg1"/>
                </a:solidFill>
              </a:rPr>
              <a:t>7 </a:t>
            </a:r>
            <a:r>
              <a:rPr lang="en-US" sz="3200" dirty="0">
                <a:solidFill>
                  <a:schemeClr val="bg1"/>
                </a:solidFill>
              </a:rPr>
              <a:t> and to godliness, brotherly kindness; and to brotherly kindness, love. </a:t>
            </a:r>
            <a:r>
              <a:rPr lang="en-US" sz="3200" baseline="30000" dirty="0">
                <a:solidFill>
                  <a:schemeClr val="bg1"/>
                </a:solidFill>
              </a:rPr>
              <a:t>8 </a:t>
            </a:r>
            <a:r>
              <a:rPr lang="en-US" sz="3200" dirty="0">
                <a:solidFill>
                  <a:schemeClr val="bg1"/>
                </a:solidFill>
              </a:rPr>
              <a:t> For if you possess these qualities in increasing measure, they will keep you from being ineffective and unproductive in your knowledge of our Lord Jesus Christ</a:t>
            </a:r>
            <a:r>
              <a:rPr lang="en-US" sz="3200" dirty="0" smtClean="0">
                <a:solidFill>
                  <a:schemeClr val="bg1"/>
                </a:solidFill>
              </a:rPr>
              <a:t>. </a:t>
            </a:r>
            <a:r>
              <a:rPr lang="en-US" sz="3200" b="1" dirty="0">
                <a:solidFill>
                  <a:schemeClr val="bg1"/>
                </a:solidFill>
              </a:rPr>
              <a:t>2 Peter 1:5-9 (NIV) </a:t>
            </a:r>
            <a:endParaRPr lang="en-US" sz="3200" dirty="0">
              <a:solidFill>
                <a:schemeClr val="bg1"/>
              </a:solidFill>
            </a:endParaRPr>
          </a:p>
        </p:txBody>
      </p:sp>
    </p:spTree>
    <p:extLst>
      <p:ext uri="{BB962C8B-B14F-4D97-AF65-F5344CB8AC3E}">
        <p14:creationId xmlns:p14="http://schemas.microsoft.com/office/powerpoint/2010/main" val="12472536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07177"/>
            <a:ext cx="9824483" cy="1384995"/>
          </a:xfrm>
          <a:prstGeom prst="rect">
            <a:avLst/>
          </a:prstGeom>
        </p:spPr>
        <p:txBody>
          <a:bodyPr wrap="square">
            <a:spAutoFit/>
          </a:bodyPr>
          <a:lstStyle/>
          <a:p>
            <a:pPr algn="ctr"/>
            <a:r>
              <a:rPr lang="en-US" sz="2800" dirty="0" smtClean="0">
                <a:solidFill>
                  <a:srgbClr val="FFFF00"/>
                </a:solidFill>
              </a:rPr>
              <a:t>UNKNOWN BROTHER FROM LANCASTER COUNTY</a:t>
            </a:r>
          </a:p>
          <a:p>
            <a:pPr algn="ctr"/>
            <a:r>
              <a:rPr lang="en-US" sz="2800" dirty="0" smtClean="0">
                <a:solidFill>
                  <a:srgbClr val="FFFF00"/>
                </a:solidFill>
              </a:rPr>
              <a:t>THAT POWERFULLY IMPACTED </a:t>
            </a:r>
          </a:p>
          <a:p>
            <a:pPr algn="ctr"/>
            <a:r>
              <a:rPr lang="en-US" sz="2800" dirty="0" smtClean="0">
                <a:solidFill>
                  <a:srgbClr val="FFFF00"/>
                </a:solidFill>
              </a:rPr>
              <a:t>THE AMERICAN REVOLUTION AND THE 1800 REVIVAL</a:t>
            </a:r>
            <a:endParaRPr lang="en-US" sz="2800" dirty="0">
              <a:solidFill>
                <a:srgbClr val="FFFF00"/>
              </a:solidFill>
            </a:endParaRPr>
          </a:p>
        </p:txBody>
      </p:sp>
      <p:sp>
        <p:nvSpPr>
          <p:cNvPr id="3" name="AutoShape 2" descr="David Stewart Caldwell, Sr. (1725-1824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31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b="6260"/>
          <a:stretch/>
        </p:blipFill>
        <p:spPr bwMode="auto">
          <a:xfrm>
            <a:off x="803404" y="1766998"/>
            <a:ext cx="1704975" cy="2517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79553" y="4423144"/>
            <a:ext cx="2952676" cy="400110"/>
          </a:xfrm>
          <a:prstGeom prst="rect">
            <a:avLst/>
          </a:prstGeom>
          <a:noFill/>
        </p:spPr>
        <p:txBody>
          <a:bodyPr wrap="square" rtlCol="0">
            <a:spAutoFit/>
          </a:bodyPr>
          <a:lstStyle/>
          <a:p>
            <a:r>
              <a:rPr lang="en-US" sz="2000" b="1" dirty="0" smtClean="0">
                <a:solidFill>
                  <a:schemeClr val="bg1"/>
                </a:solidFill>
              </a:rPr>
              <a:t>Pastor David Caldwell </a:t>
            </a:r>
          </a:p>
        </p:txBody>
      </p:sp>
      <p:pic>
        <p:nvPicPr>
          <p:cNvPr id="1331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0819" y="1766998"/>
            <a:ext cx="4609273" cy="1625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3912781" y="3499815"/>
            <a:ext cx="5911702" cy="1323439"/>
          </a:xfrm>
          <a:prstGeom prst="rect">
            <a:avLst/>
          </a:prstGeom>
          <a:noFill/>
        </p:spPr>
        <p:txBody>
          <a:bodyPr wrap="square" rtlCol="0">
            <a:spAutoFit/>
          </a:bodyPr>
          <a:lstStyle/>
          <a:p>
            <a:r>
              <a:rPr lang="en-US" sz="2000" b="1" dirty="0" smtClean="0">
                <a:solidFill>
                  <a:schemeClr val="bg1"/>
                </a:solidFill>
              </a:rPr>
              <a:t>1781 - Lived near Greensboro North Carolina</a:t>
            </a:r>
          </a:p>
          <a:p>
            <a:r>
              <a:rPr lang="en-US" sz="2000" b="1" dirty="0" smtClean="0">
                <a:solidFill>
                  <a:schemeClr val="bg1"/>
                </a:solidFill>
              </a:rPr>
              <a:t>Was in the region at the battle of Gilford Courthouse – his home and property were plundered by the British army and Tories.</a:t>
            </a:r>
          </a:p>
        </p:txBody>
      </p:sp>
      <p:pic>
        <p:nvPicPr>
          <p:cNvPr id="13318" name="Picture 6" descr="This Day in Presbyterian History · David Caldwe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4585" y="4879743"/>
            <a:ext cx="6858000" cy="17145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79553" y="4879743"/>
            <a:ext cx="2755032" cy="1631216"/>
          </a:xfrm>
          <a:prstGeom prst="rect">
            <a:avLst/>
          </a:prstGeom>
          <a:noFill/>
        </p:spPr>
        <p:txBody>
          <a:bodyPr wrap="square" rtlCol="0">
            <a:spAutoFit/>
          </a:bodyPr>
          <a:lstStyle/>
          <a:p>
            <a:r>
              <a:rPr lang="en-US" sz="2000" b="1" dirty="0" smtClean="0">
                <a:solidFill>
                  <a:schemeClr val="bg1"/>
                </a:solidFill>
              </a:rPr>
              <a:t>Builds a College in North Carolina – trained the top 5 leaders of the Revival of 1800</a:t>
            </a:r>
          </a:p>
        </p:txBody>
      </p:sp>
    </p:spTree>
    <p:extLst>
      <p:ext uri="{BB962C8B-B14F-4D97-AF65-F5344CB8AC3E}">
        <p14:creationId xmlns:p14="http://schemas.microsoft.com/office/powerpoint/2010/main" val="3540311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3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3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Jezebel ve Ahab - GoodSal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431" y="2840292"/>
            <a:ext cx="2886389" cy="373618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0" y="107177"/>
            <a:ext cx="9824483" cy="1077218"/>
          </a:xfrm>
          <a:prstGeom prst="rect">
            <a:avLst/>
          </a:prstGeom>
        </p:spPr>
        <p:txBody>
          <a:bodyPr wrap="square">
            <a:spAutoFit/>
          </a:bodyPr>
          <a:lstStyle/>
          <a:p>
            <a:pPr algn="ctr"/>
            <a:r>
              <a:rPr lang="en-US" sz="3200" dirty="0" smtClean="0">
                <a:solidFill>
                  <a:srgbClr val="FFFF00"/>
                </a:solidFill>
              </a:rPr>
              <a:t>We Live in A Generation That Makes Fun of Masculinity – And Elevates Feminism </a:t>
            </a:r>
            <a:endParaRPr lang="en-US" sz="3200" dirty="0">
              <a:solidFill>
                <a:srgbClr val="FFFF00"/>
              </a:solidFill>
            </a:endParaRPr>
          </a:p>
        </p:txBody>
      </p:sp>
      <p:sp>
        <p:nvSpPr>
          <p:cNvPr id="9" name="Rectangle 8"/>
          <p:cNvSpPr/>
          <p:nvPr/>
        </p:nvSpPr>
        <p:spPr>
          <a:xfrm>
            <a:off x="152400" y="1336795"/>
            <a:ext cx="9824483" cy="1077218"/>
          </a:xfrm>
          <a:prstGeom prst="rect">
            <a:avLst/>
          </a:prstGeom>
        </p:spPr>
        <p:txBody>
          <a:bodyPr wrap="square">
            <a:spAutoFit/>
          </a:bodyPr>
          <a:lstStyle/>
          <a:p>
            <a:pPr algn="ctr"/>
            <a:r>
              <a:rPr lang="en-US" sz="3200" dirty="0" smtClean="0">
                <a:solidFill>
                  <a:srgbClr val="FFFF00"/>
                </a:solidFill>
              </a:rPr>
              <a:t>God Wants Men To Be Strong Leaders Following The Example of Jesus Christ  </a:t>
            </a:r>
            <a:endParaRPr lang="en-US" sz="3200" dirty="0">
              <a:solidFill>
                <a:srgbClr val="FFFF00"/>
              </a:solidFill>
            </a:endParaRPr>
          </a:p>
        </p:txBody>
      </p:sp>
      <p:sp>
        <p:nvSpPr>
          <p:cNvPr id="10" name="Rectangle 9"/>
          <p:cNvSpPr/>
          <p:nvPr/>
        </p:nvSpPr>
        <p:spPr>
          <a:xfrm>
            <a:off x="3766242" y="2646284"/>
            <a:ext cx="5930019" cy="2062103"/>
          </a:xfrm>
          <a:prstGeom prst="rect">
            <a:avLst/>
          </a:prstGeom>
        </p:spPr>
        <p:txBody>
          <a:bodyPr wrap="square">
            <a:spAutoFit/>
          </a:bodyPr>
          <a:lstStyle/>
          <a:p>
            <a:pPr algn="ctr"/>
            <a:r>
              <a:rPr lang="en-US" sz="3200" dirty="0" smtClean="0">
                <a:solidFill>
                  <a:srgbClr val="FFFF00"/>
                </a:solidFill>
              </a:rPr>
              <a:t>God Wants Women To Come Along side and Not Disengage but Co-Lead and Co-bless Their families and Communities</a:t>
            </a:r>
            <a:endParaRPr lang="en-US" sz="3200" dirty="0">
              <a:solidFill>
                <a:srgbClr val="FFFF00"/>
              </a:solidFill>
            </a:endParaRPr>
          </a:p>
        </p:txBody>
      </p:sp>
      <p:sp>
        <p:nvSpPr>
          <p:cNvPr id="7" name="TextBox 6"/>
          <p:cNvSpPr txBox="1"/>
          <p:nvPr/>
        </p:nvSpPr>
        <p:spPr>
          <a:xfrm>
            <a:off x="3648547" y="4888871"/>
            <a:ext cx="6047714" cy="1569660"/>
          </a:xfrm>
          <a:prstGeom prst="rect">
            <a:avLst/>
          </a:prstGeom>
          <a:noFill/>
        </p:spPr>
        <p:txBody>
          <a:bodyPr wrap="square" rtlCol="0">
            <a:spAutoFit/>
          </a:bodyPr>
          <a:lstStyle/>
          <a:p>
            <a:r>
              <a:rPr lang="en-US" sz="2400" dirty="0" smtClean="0">
                <a:solidFill>
                  <a:schemeClr val="bg1"/>
                </a:solidFill>
              </a:rPr>
              <a:t>WE LIVE IN AN AHAB JEZEBEL GENERATION – MEN ARE TAUGHT TO BE PASSIVE MEN AND WOMEN ARE TAUGHT TO CONTROL </a:t>
            </a:r>
          </a:p>
        </p:txBody>
      </p:sp>
    </p:spTree>
    <p:extLst>
      <p:ext uri="{BB962C8B-B14F-4D97-AF65-F5344CB8AC3E}">
        <p14:creationId xmlns:p14="http://schemas.microsoft.com/office/powerpoint/2010/main" val="2822998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8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07177"/>
            <a:ext cx="9824483" cy="584775"/>
          </a:xfrm>
          <a:prstGeom prst="rect">
            <a:avLst/>
          </a:prstGeom>
        </p:spPr>
        <p:txBody>
          <a:bodyPr wrap="square">
            <a:spAutoFit/>
          </a:bodyPr>
          <a:lstStyle/>
          <a:p>
            <a:pPr algn="ctr"/>
            <a:r>
              <a:rPr lang="en-US" sz="3200" dirty="0" smtClean="0">
                <a:solidFill>
                  <a:srgbClr val="FFFF00"/>
                </a:solidFill>
              </a:rPr>
              <a:t>WHAT IS GODLY LEADERSHIP?</a:t>
            </a:r>
            <a:endParaRPr lang="en-US" sz="3200" dirty="0">
              <a:solidFill>
                <a:srgbClr val="FFFF00"/>
              </a:solidFill>
            </a:endParaRPr>
          </a:p>
        </p:txBody>
      </p:sp>
      <p:pic>
        <p:nvPicPr>
          <p:cNvPr id="1433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891" r="8261"/>
          <a:stretch/>
        </p:blipFill>
        <p:spPr bwMode="auto">
          <a:xfrm>
            <a:off x="531627" y="839164"/>
            <a:ext cx="3200401" cy="257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25302" y="3413051"/>
            <a:ext cx="3094075" cy="830997"/>
          </a:xfrm>
          <a:prstGeom prst="rect">
            <a:avLst/>
          </a:prstGeom>
          <a:noFill/>
        </p:spPr>
        <p:txBody>
          <a:bodyPr wrap="square" rtlCol="0">
            <a:spAutoFit/>
          </a:bodyPr>
          <a:lstStyle/>
          <a:p>
            <a:pPr algn="ctr"/>
            <a:r>
              <a:rPr lang="en-US" sz="2400" b="1" dirty="0" smtClean="0">
                <a:solidFill>
                  <a:schemeClr val="bg1"/>
                </a:solidFill>
              </a:rPr>
              <a:t>Authoritarian</a:t>
            </a:r>
          </a:p>
          <a:p>
            <a:pPr algn="ctr"/>
            <a:r>
              <a:rPr lang="en-US" sz="2400" b="1" dirty="0" smtClean="0">
                <a:solidFill>
                  <a:schemeClr val="bg1"/>
                </a:solidFill>
              </a:rPr>
              <a:t>LEAD BY FORCE</a:t>
            </a:r>
          </a:p>
        </p:txBody>
      </p:sp>
      <p:sp>
        <p:nvSpPr>
          <p:cNvPr id="11" name="TextBox 10"/>
          <p:cNvSpPr txBox="1"/>
          <p:nvPr/>
        </p:nvSpPr>
        <p:spPr>
          <a:xfrm>
            <a:off x="5851450" y="3413052"/>
            <a:ext cx="3094075" cy="830997"/>
          </a:xfrm>
          <a:prstGeom prst="rect">
            <a:avLst/>
          </a:prstGeom>
          <a:noFill/>
        </p:spPr>
        <p:txBody>
          <a:bodyPr wrap="square" rtlCol="0">
            <a:spAutoFit/>
          </a:bodyPr>
          <a:lstStyle/>
          <a:p>
            <a:pPr algn="ctr"/>
            <a:r>
              <a:rPr lang="en-US" sz="2400" b="1" dirty="0" smtClean="0">
                <a:solidFill>
                  <a:schemeClr val="bg1"/>
                </a:solidFill>
              </a:rPr>
              <a:t>Servant Leadership</a:t>
            </a:r>
          </a:p>
          <a:p>
            <a:pPr algn="ctr"/>
            <a:r>
              <a:rPr lang="en-US" sz="2400" b="1" dirty="0" smtClean="0">
                <a:solidFill>
                  <a:schemeClr val="bg1"/>
                </a:solidFill>
              </a:rPr>
              <a:t>LEAD BY Example</a:t>
            </a:r>
          </a:p>
        </p:txBody>
      </p:sp>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4490" y="839164"/>
            <a:ext cx="3565082" cy="2395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31627" y="4470400"/>
            <a:ext cx="3200401" cy="1815882"/>
          </a:xfrm>
          <a:prstGeom prst="rect">
            <a:avLst/>
          </a:prstGeom>
          <a:noFill/>
        </p:spPr>
        <p:txBody>
          <a:bodyPr wrap="square" rtlCol="0">
            <a:spAutoFit/>
          </a:bodyPr>
          <a:lstStyle/>
          <a:p>
            <a:r>
              <a:rPr lang="en-US" sz="2800" dirty="0" smtClean="0">
                <a:solidFill>
                  <a:srgbClr val="FFFF00"/>
                </a:solidFill>
              </a:rPr>
              <a:t>I’m the head and you need to submit – and I will tell you what to do</a:t>
            </a:r>
          </a:p>
        </p:txBody>
      </p:sp>
      <p:sp>
        <p:nvSpPr>
          <p:cNvPr id="12" name="TextBox 11"/>
          <p:cNvSpPr txBox="1"/>
          <p:nvPr/>
        </p:nvSpPr>
        <p:spPr>
          <a:xfrm>
            <a:off x="5528118" y="4470400"/>
            <a:ext cx="3806382" cy="2246769"/>
          </a:xfrm>
          <a:prstGeom prst="rect">
            <a:avLst/>
          </a:prstGeom>
          <a:noFill/>
        </p:spPr>
        <p:txBody>
          <a:bodyPr wrap="square" rtlCol="0">
            <a:spAutoFit/>
          </a:bodyPr>
          <a:lstStyle/>
          <a:p>
            <a:r>
              <a:rPr lang="en-US" sz="2800" dirty="0" smtClean="0">
                <a:solidFill>
                  <a:srgbClr val="FFFF00"/>
                </a:solidFill>
              </a:rPr>
              <a:t>I’m responsible to lead and protect you and help us be under the covering of Jesus – follow me</a:t>
            </a:r>
          </a:p>
        </p:txBody>
      </p:sp>
    </p:spTree>
    <p:extLst>
      <p:ext uri="{BB962C8B-B14F-4D97-AF65-F5344CB8AC3E}">
        <p14:creationId xmlns:p14="http://schemas.microsoft.com/office/powerpoint/2010/main" val="634033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33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3"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07177"/>
            <a:ext cx="9824483" cy="1569660"/>
          </a:xfrm>
          <a:prstGeom prst="rect">
            <a:avLst/>
          </a:prstGeom>
        </p:spPr>
        <p:txBody>
          <a:bodyPr wrap="square">
            <a:spAutoFit/>
          </a:bodyPr>
          <a:lstStyle/>
          <a:p>
            <a:pPr algn="ctr"/>
            <a:r>
              <a:rPr lang="en-US" sz="3200" dirty="0" smtClean="0">
                <a:solidFill>
                  <a:srgbClr val="FFFF00"/>
                </a:solidFill>
              </a:rPr>
              <a:t>OUR PRACTICAL POSTURE ON EARTH</a:t>
            </a:r>
          </a:p>
          <a:p>
            <a:pPr algn="ctr"/>
            <a:r>
              <a:rPr lang="en-US" sz="3200" dirty="0" smtClean="0">
                <a:solidFill>
                  <a:srgbClr val="FFFF00"/>
                </a:solidFill>
              </a:rPr>
              <a:t>EFFECTS HOW WE ARE HELPFUL </a:t>
            </a:r>
          </a:p>
          <a:p>
            <a:pPr algn="ctr"/>
            <a:r>
              <a:rPr lang="en-US" sz="3200" dirty="0" smtClean="0">
                <a:solidFill>
                  <a:srgbClr val="FFFF00"/>
                </a:solidFill>
              </a:rPr>
              <a:t>OR HINDERING TO GOD’S PURPOSES FOR US</a:t>
            </a:r>
            <a:endParaRPr lang="en-US" sz="3200" dirty="0">
              <a:solidFill>
                <a:srgbClr val="FFFF00"/>
              </a:solidFill>
            </a:endParaRPr>
          </a:p>
        </p:txBody>
      </p:sp>
      <p:sp>
        <p:nvSpPr>
          <p:cNvPr id="2" name="Rectangle 1"/>
          <p:cNvSpPr/>
          <p:nvPr/>
        </p:nvSpPr>
        <p:spPr>
          <a:xfrm>
            <a:off x="637961" y="3583190"/>
            <a:ext cx="8931348" cy="3046988"/>
          </a:xfrm>
          <a:prstGeom prst="rect">
            <a:avLst/>
          </a:prstGeom>
        </p:spPr>
        <p:txBody>
          <a:bodyPr wrap="square">
            <a:spAutoFit/>
          </a:bodyPr>
          <a:lstStyle/>
          <a:p>
            <a:r>
              <a:rPr lang="en-US" sz="3200" dirty="0" smtClean="0">
                <a:solidFill>
                  <a:schemeClr val="bg1"/>
                </a:solidFill>
              </a:rPr>
              <a:t>Husbands (MEN), </a:t>
            </a:r>
            <a:r>
              <a:rPr lang="en-US" sz="3200" dirty="0">
                <a:solidFill>
                  <a:schemeClr val="bg1"/>
                </a:solidFill>
              </a:rPr>
              <a:t>in the same way be considerate as you live with your wives, and treat them with respect as the weaker partner and as heirs with you of the gracious gift of life, so that nothing will hinder your prayers. </a:t>
            </a:r>
            <a:endParaRPr lang="en-US" sz="3200" dirty="0" smtClean="0">
              <a:solidFill>
                <a:schemeClr val="bg1"/>
              </a:solidFill>
            </a:endParaRPr>
          </a:p>
          <a:p>
            <a:r>
              <a:rPr lang="en-US" sz="3200" b="1" dirty="0" smtClean="0">
                <a:solidFill>
                  <a:schemeClr val="bg1"/>
                </a:solidFill>
              </a:rPr>
              <a:t>1 </a:t>
            </a:r>
            <a:r>
              <a:rPr lang="en-US" sz="3200" b="1" dirty="0">
                <a:solidFill>
                  <a:schemeClr val="bg1"/>
                </a:solidFill>
              </a:rPr>
              <a:t>Peter 3:7 (NIV) </a:t>
            </a:r>
            <a:endParaRPr lang="en-US" sz="3200" dirty="0">
              <a:solidFill>
                <a:schemeClr val="bg1"/>
              </a:solidFill>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0265" y="1896676"/>
            <a:ext cx="4563952" cy="1505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41885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07177"/>
            <a:ext cx="9824483" cy="2000548"/>
          </a:xfrm>
          <a:prstGeom prst="rect">
            <a:avLst/>
          </a:prstGeom>
        </p:spPr>
        <p:txBody>
          <a:bodyPr wrap="square">
            <a:spAutoFit/>
          </a:bodyPr>
          <a:lstStyle/>
          <a:p>
            <a:pPr algn="ctr"/>
            <a:r>
              <a:rPr lang="en-US" sz="2800" dirty="0" smtClean="0">
                <a:solidFill>
                  <a:srgbClr val="FFFF00"/>
                </a:solidFill>
              </a:rPr>
              <a:t>WHEN WE ARE </a:t>
            </a:r>
            <a:r>
              <a:rPr lang="en-US" sz="4000" dirty="0" smtClean="0">
                <a:solidFill>
                  <a:schemeClr val="bg1"/>
                </a:solidFill>
              </a:rPr>
              <a:t>REDEEMED</a:t>
            </a:r>
          </a:p>
          <a:p>
            <a:pPr algn="ctr"/>
            <a:r>
              <a:rPr lang="en-US" sz="2800" dirty="0" smtClean="0">
                <a:solidFill>
                  <a:srgbClr val="FFFF00"/>
                </a:solidFill>
              </a:rPr>
              <a:t>THE LORD PURCHASES OUR</a:t>
            </a:r>
            <a:r>
              <a:rPr lang="en-US" sz="2800" dirty="0">
                <a:solidFill>
                  <a:srgbClr val="FFFF00"/>
                </a:solidFill>
              </a:rPr>
              <a:t> </a:t>
            </a:r>
            <a:r>
              <a:rPr lang="en-US" sz="2800" dirty="0" smtClean="0">
                <a:solidFill>
                  <a:srgbClr val="FFFF00"/>
                </a:solidFill>
              </a:rPr>
              <a:t>SALVATION,</a:t>
            </a:r>
          </a:p>
          <a:p>
            <a:pPr algn="ctr"/>
            <a:r>
              <a:rPr lang="en-US" sz="2800" dirty="0" smtClean="0">
                <a:solidFill>
                  <a:srgbClr val="FFFF00"/>
                </a:solidFill>
              </a:rPr>
              <a:t>OUR HEALING, OUR DELIVERANCE,</a:t>
            </a:r>
          </a:p>
          <a:p>
            <a:pPr algn="ctr"/>
            <a:r>
              <a:rPr lang="en-US" sz="2800" dirty="0" smtClean="0">
                <a:solidFill>
                  <a:srgbClr val="FFFF00"/>
                </a:solidFill>
              </a:rPr>
              <a:t>AND THE RENEWAL OF THE MIND</a:t>
            </a:r>
          </a:p>
        </p:txBody>
      </p:sp>
      <p:sp>
        <p:nvSpPr>
          <p:cNvPr id="2" name="Rectangle 1"/>
          <p:cNvSpPr/>
          <p:nvPr/>
        </p:nvSpPr>
        <p:spPr>
          <a:xfrm>
            <a:off x="244549" y="2136339"/>
            <a:ext cx="9579934" cy="4031873"/>
          </a:xfrm>
          <a:prstGeom prst="rect">
            <a:avLst/>
          </a:prstGeom>
        </p:spPr>
        <p:txBody>
          <a:bodyPr wrap="square">
            <a:spAutoFit/>
          </a:bodyPr>
          <a:lstStyle/>
          <a:p>
            <a:r>
              <a:rPr lang="en-US" sz="3200" baseline="30000" dirty="0">
                <a:solidFill>
                  <a:schemeClr val="bg1"/>
                </a:solidFill>
              </a:rPr>
              <a:t>1 </a:t>
            </a:r>
            <a:r>
              <a:rPr lang="en-US" sz="3200" dirty="0">
                <a:solidFill>
                  <a:schemeClr val="bg1"/>
                </a:solidFill>
              </a:rPr>
              <a:t> Therefore, I urge you, brothers, in view of God's mercy, to offer your bodies as living sacrifices, holy and pleasing to God--this is your spiritual act of worship. </a:t>
            </a:r>
            <a:r>
              <a:rPr lang="en-US" sz="3200" baseline="30000" dirty="0">
                <a:solidFill>
                  <a:schemeClr val="bg1"/>
                </a:solidFill>
              </a:rPr>
              <a:t>2 </a:t>
            </a:r>
            <a:r>
              <a:rPr lang="en-US" sz="3200" dirty="0">
                <a:solidFill>
                  <a:schemeClr val="bg1"/>
                </a:solidFill>
              </a:rPr>
              <a:t> </a:t>
            </a:r>
            <a:r>
              <a:rPr lang="en-US" sz="3200" b="1" dirty="0">
                <a:solidFill>
                  <a:srgbClr val="FFFF00"/>
                </a:solidFill>
              </a:rPr>
              <a:t>Do not conform any longer to the pattern of this world, but be transformed by the renewing of your mind. </a:t>
            </a:r>
            <a:r>
              <a:rPr lang="en-US" sz="3200" dirty="0">
                <a:solidFill>
                  <a:schemeClr val="bg1"/>
                </a:solidFill>
              </a:rPr>
              <a:t>Then you will be able to test and approve what God's will is--his good, pleasing and perfect will. </a:t>
            </a:r>
            <a:r>
              <a:rPr lang="en-US" sz="3200" b="1" dirty="0">
                <a:solidFill>
                  <a:schemeClr val="bg1"/>
                </a:solidFill>
              </a:rPr>
              <a:t>Romans 12:1-2 (NIV) </a:t>
            </a:r>
            <a:endParaRPr lang="en-US" sz="3200" dirty="0">
              <a:solidFill>
                <a:schemeClr val="bg1"/>
              </a:solidFill>
            </a:endParaRPr>
          </a:p>
        </p:txBody>
      </p:sp>
    </p:spTree>
    <p:extLst>
      <p:ext uri="{BB962C8B-B14F-4D97-AF65-F5344CB8AC3E}">
        <p14:creationId xmlns:p14="http://schemas.microsoft.com/office/powerpoint/2010/main" val="12170317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Think Differently: Open your mind. Philosophy for modern life: 20  thought-provoking lessons (BUILD+BECOME): Ferner, Dr. Adam: 9781781317174:  ..."/>
          <p:cNvPicPr>
            <a:picLocks noChangeAspect="1" noChangeArrowheads="1"/>
          </p:cNvPicPr>
          <p:nvPr/>
        </p:nvPicPr>
        <p:blipFill rotWithShape="1">
          <a:blip r:embed="rId2">
            <a:extLst>
              <a:ext uri="{28A0092B-C50C-407E-A947-70E740481C1C}">
                <a14:useLocalDpi xmlns:a14="http://schemas.microsoft.com/office/drawing/2010/main" val="0"/>
              </a:ext>
            </a:extLst>
          </a:blip>
          <a:srcRect t="21150" b="28953"/>
          <a:stretch/>
        </p:blipFill>
        <p:spPr bwMode="auto">
          <a:xfrm>
            <a:off x="333375" y="685800"/>
            <a:ext cx="4416019" cy="30861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781300" y="3208010"/>
            <a:ext cx="4406900" cy="523220"/>
          </a:xfrm>
          <a:prstGeom prst="rect">
            <a:avLst/>
          </a:prstGeom>
          <a:solidFill>
            <a:schemeClr val="tx1"/>
          </a:solidFill>
        </p:spPr>
        <p:txBody>
          <a:bodyPr wrap="square" rtlCol="0">
            <a:spAutoFit/>
          </a:bodyPr>
          <a:lstStyle/>
          <a:p>
            <a:r>
              <a:rPr lang="en-US" sz="2800" dirty="0" smtClean="0">
                <a:solidFill>
                  <a:srgbClr val="FFFF00"/>
                </a:solidFill>
              </a:rPr>
              <a:t>TO THE HOLY SPIRIT </a:t>
            </a:r>
          </a:p>
        </p:txBody>
      </p:sp>
      <p:sp>
        <p:nvSpPr>
          <p:cNvPr id="8" name="Rectangle 7"/>
          <p:cNvSpPr/>
          <p:nvPr/>
        </p:nvSpPr>
        <p:spPr>
          <a:xfrm>
            <a:off x="4902200" y="495300"/>
            <a:ext cx="4838700" cy="3046988"/>
          </a:xfrm>
          <a:prstGeom prst="rect">
            <a:avLst/>
          </a:prstGeom>
        </p:spPr>
        <p:txBody>
          <a:bodyPr wrap="square">
            <a:spAutoFit/>
          </a:bodyPr>
          <a:lstStyle/>
          <a:p>
            <a:r>
              <a:rPr lang="en-US" sz="2400" dirty="0">
                <a:solidFill>
                  <a:schemeClr val="bg1"/>
                </a:solidFill>
              </a:rPr>
              <a:t> Finally, brothers, whatever is true, whatever is noble, whatever is right, whatever is pure, whatever is lovely, whatever is admirable--if anything is excellent or praiseworthy--think about such things. </a:t>
            </a:r>
            <a:r>
              <a:rPr lang="en-US" sz="2400" b="1" dirty="0">
                <a:solidFill>
                  <a:schemeClr val="bg1"/>
                </a:solidFill>
              </a:rPr>
              <a:t>Philippians 4:8 (NIV) </a:t>
            </a:r>
            <a:r>
              <a:rPr lang="en-US" sz="2400" dirty="0">
                <a:solidFill>
                  <a:schemeClr val="bg1"/>
                </a:solidFill>
              </a:rPr>
              <a:t/>
            </a:r>
            <a:br>
              <a:rPr lang="en-US" sz="2400" dirty="0">
                <a:solidFill>
                  <a:schemeClr val="bg1"/>
                </a:solidFill>
              </a:rPr>
            </a:br>
            <a:endParaRPr lang="en-US" sz="2400" dirty="0">
              <a:solidFill>
                <a:schemeClr val="bg1"/>
              </a:solidFill>
            </a:endParaRPr>
          </a:p>
        </p:txBody>
      </p:sp>
      <p:sp>
        <p:nvSpPr>
          <p:cNvPr id="9" name="AutoShape 4" descr="Treatment for Depression and Anxiety | Blog | MindPlu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536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2884" y="3924300"/>
            <a:ext cx="4348480" cy="271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460375" y="3924300"/>
            <a:ext cx="3692525" cy="2677656"/>
          </a:xfrm>
          <a:prstGeom prst="rect">
            <a:avLst/>
          </a:prstGeom>
          <a:noFill/>
        </p:spPr>
        <p:txBody>
          <a:bodyPr wrap="square" rtlCol="0">
            <a:spAutoFit/>
          </a:bodyPr>
          <a:lstStyle/>
          <a:p>
            <a:r>
              <a:rPr lang="en-US" sz="2800" b="1" dirty="0" smtClean="0">
                <a:solidFill>
                  <a:schemeClr val="bg1"/>
                </a:solidFill>
              </a:rPr>
              <a:t>BREAK THE PARALYZING CYCLE OF HOPELESSNESS AND UNBELIEF FOR ANY INTERVENTION</a:t>
            </a:r>
          </a:p>
        </p:txBody>
      </p:sp>
    </p:spTree>
    <p:extLst>
      <p:ext uri="{BB962C8B-B14F-4D97-AF65-F5344CB8AC3E}">
        <p14:creationId xmlns:p14="http://schemas.microsoft.com/office/powerpoint/2010/main" val="3568288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3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07177"/>
            <a:ext cx="9824483" cy="954107"/>
          </a:xfrm>
          <a:prstGeom prst="rect">
            <a:avLst/>
          </a:prstGeom>
        </p:spPr>
        <p:txBody>
          <a:bodyPr wrap="square">
            <a:spAutoFit/>
          </a:bodyPr>
          <a:lstStyle/>
          <a:p>
            <a:pPr algn="ctr"/>
            <a:r>
              <a:rPr lang="en-US" sz="2800" dirty="0" smtClean="0">
                <a:solidFill>
                  <a:srgbClr val="FFFF00"/>
                </a:solidFill>
              </a:rPr>
              <a:t>WHEN TRANSFORMATION OF THE MIND</a:t>
            </a:r>
          </a:p>
          <a:p>
            <a:pPr algn="ctr"/>
            <a:r>
              <a:rPr lang="en-US" sz="2800" dirty="0" smtClean="0">
                <a:solidFill>
                  <a:srgbClr val="FFFF00"/>
                </a:solidFill>
              </a:rPr>
              <a:t>IMPACTS THE WAY THINGS ARE DONE</a:t>
            </a:r>
            <a:endParaRPr lang="en-US" sz="2800" dirty="0">
              <a:solidFill>
                <a:srgbClr val="FFFF00"/>
              </a:solidFill>
            </a:endParaRPr>
          </a:p>
        </p:txBody>
      </p:sp>
      <p:pic>
        <p:nvPicPr>
          <p:cNvPr id="2050" name="Picture 2" descr="Watch Kansas City SWAT, Season 1 | Prime Vide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1509" y="1453167"/>
            <a:ext cx="8662974" cy="4873399"/>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383886">
            <a:off x="200472" y="3203722"/>
            <a:ext cx="2133600" cy="325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t="4651" r="3166" b="6106"/>
          <a:stretch/>
        </p:blipFill>
        <p:spPr bwMode="auto">
          <a:xfrm>
            <a:off x="7113183" y="4832497"/>
            <a:ext cx="2296632" cy="1632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955851" y="4832497"/>
            <a:ext cx="3838354" cy="1200329"/>
          </a:xfrm>
          <a:prstGeom prst="rect">
            <a:avLst/>
          </a:prstGeom>
          <a:noFill/>
        </p:spPr>
        <p:txBody>
          <a:bodyPr wrap="square" rtlCol="0">
            <a:spAutoFit/>
          </a:bodyPr>
          <a:lstStyle/>
          <a:p>
            <a:pPr algn="ctr"/>
            <a:r>
              <a:rPr lang="en-US" sz="2400" dirty="0" smtClean="0">
                <a:solidFill>
                  <a:schemeClr val="bg1"/>
                </a:solidFill>
              </a:rPr>
              <a:t>WENT FROM 3-4 INCIDENCES PER MONTH – TO ZERO </a:t>
            </a:r>
          </a:p>
        </p:txBody>
      </p:sp>
    </p:spTree>
    <p:extLst>
      <p:ext uri="{BB962C8B-B14F-4D97-AF65-F5344CB8AC3E}">
        <p14:creationId xmlns:p14="http://schemas.microsoft.com/office/powerpoint/2010/main" val="175484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Custom 24">
      <a:dk1>
        <a:sysClr val="windowText" lastClr="000000"/>
      </a:dk1>
      <a:lt1>
        <a:sysClr val="window" lastClr="FFFFFF"/>
      </a:lt1>
      <a:dk2>
        <a:srgbClr val="44546A"/>
      </a:dk2>
      <a:lt2>
        <a:srgbClr val="E7E6E6"/>
      </a:lt2>
      <a:accent1>
        <a:srgbClr val="7A1380"/>
      </a:accent1>
      <a:accent2>
        <a:srgbClr val="0C1A69"/>
      </a:accent2>
      <a:accent3>
        <a:srgbClr val="F4292E"/>
      </a:accent3>
      <a:accent4>
        <a:srgbClr val="FD49C1"/>
      </a:accent4>
      <a:accent5>
        <a:srgbClr val="15C7C7"/>
      </a:accent5>
      <a:accent6>
        <a:srgbClr val="02DCFA"/>
      </a:accent6>
      <a:hlink>
        <a:srgbClr val="0563C1"/>
      </a:hlink>
      <a:folHlink>
        <a:srgbClr val="954F72"/>
      </a:folHlink>
    </a:clrScheme>
    <a:fontScheme name="Custom 31">
      <a:majorFont>
        <a:latin typeface="Posterama Bold"/>
        <a:ea typeface=""/>
        <a:cs typeface=""/>
      </a:majorFont>
      <a:minorFont>
        <a:latin typeface="Bierstad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dirty="0" smtClean="0">
            <a:solidFill>
              <a:schemeClr val="bg1"/>
            </a:solidFill>
          </a:defRPr>
        </a:defPPr>
      </a:lstStyle>
    </a:txDef>
  </a:objectDefaults>
  <a:extraClrSchemeLst/>
  <a:extLst>
    <a:ext uri="{05A4C25C-085E-4340-85A3-A5531E510DB2}">
      <thm15:themeFamily xmlns="" xmlns:thm15="http://schemas.microsoft.com/office/thememl/2012/main" name="Tech Pitch Deck_TM33781529_Win32_JC_v3" id="{862F7C05-3205-4562-AA5F-868BCB6856F9}" vid="{97BBE2DD-0E32-4C1B-8BB2-0414672F316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2" ma:contentTypeDescription="Create a new document." ma:contentTypeScope="" ma:versionID="5a5774fd28510f591f3d0476b60c7965">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656ce980f6f53fc96333c5ee30c32b6"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258F013-9E4A-4975-A97B-33FEBC5FEE80}">
  <ds:schemaRefs>
    <ds:schemaRef ds:uri="http://purl.org/dc/terms/"/>
    <ds:schemaRef ds:uri="71af3243-3dd4-4a8d-8c0d-dd76da1f02a5"/>
    <ds:schemaRef ds:uri="http://purl.org/dc/elements/1.1/"/>
    <ds:schemaRef ds:uri="http://schemas.microsoft.com/office/2006/documentManagement/types"/>
    <ds:schemaRef ds:uri="http://purl.org/dc/dcmitype/"/>
    <ds:schemaRef ds:uri="http://www.w3.org/XML/1998/namespace"/>
    <ds:schemaRef ds:uri="http://schemas.microsoft.com/office/infopath/2007/PartnerControls"/>
    <ds:schemaRef ds:uri="http://schemas.openxmlformats.org/package/2006/metadata/core-properties"/>
    <ds:schemaRef ds:uri="230e9df3-be65-4c73-a93b-d1236ebd677e"/>
    <ds:schemaRef ds:uri="16c05727-aa75-4e4a-9b5f-8a80a1165891"/>
    <ds:schemaRef ds:uri="http://schemas.microsoft.com/sharepoint/v3"/>
    <ds:schemaRef ds:uri="http://schemas.microsoft.com/office/2006/metadata/properties"/>
  </ds:schemaRefs>
</ds:datastoreItem>
</file>

<file path=customXml/itemProps2.xml><?xml version="1.0" encoding="utf-8"?>
<ds:datastoreItem xmlns:ds="http://schemas.openxmlformats.org/officeDocument/2006/customXml" ds:itemID="{0C08EBEC-4760-45C2-B3A3-10A1EA33890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66D2D45-3944-4D77-9142-02FD272EF319}">
  <ds:schemaRefs>
    <ds:schemaRef ds:uri="http://schemas.microsoft.com/sharepoint/v3/contenttype/forms"/>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Metro</Template>
  <TotalTime>0</TotalTime>
  <Words>1151</Words>
  <Application>Microsoft Office PowerPoint</Application>
  <PresentationFormat>Custom</PresentationFormat>
  <Paragraphs>105</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2021-08-17T04:23:05Z</dcterms:created>
  <dcterms:modified xsi:type="dcterms:W3CDTF">2024-10-06T15:46:19Z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