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9"/>
  </p:notesMasterIdLst>
  <p:handoutMasterIdLst>
    <p:handoutMasterId r:id="rId40"/>
  </p:handoutMasterIdLst>
  <p:sldIdLst>
    <p:sldId id="340" r:id="rId5"/>
    <p:sldId id="256" r:id="rId6"/>
    <p:sldId id="347" r:id="rId7"/>
    <p:sldId id="382" r:id="rId8"/>
    <p:sldId id="379" r:id="rId9"/>
    <p:sldId id="380" r:id="rId10"/>
    <p:sldId id="381" r:id="rId11"/>
    <p:sldId id="388" r:id="rId12"/>
    <p:sldId id="371" r:id="rId13"/>
    <p:sldId id="374" r:id="rId14"/>
    <p:sldId id="366" r:id="rId15"/>
    <p:sldId id="365" r:id="rId16"/>
    <p:sldId id="364" r:id="rId17"/>
    <p:sldId id="367" r:id="rId18"/>
    <p:sldId id="327" r:id="rId19"/>
    <p:sldId id="358" r:id="rId20"/>
    <p:sldId id="353" r:id="rId21"/>
    <p:sldId id="384" r:id="rId22"/>
    <p:sldId id="383" r:id="rId23"/>
    <p:sldId id="352" r:id="rId24"/>
    <p:sldId id="351" r:id="rId25"/>
    <p:sldId id="373" r:id="rId26"/>
    <p:sldId id="386" r:id="rId27"/>
    <p:sldId id="387" r:id="rId28"/>
    <p:sldId id="369" r:id="rId29"/>
    <p:sldId id="370" r:id="rId30"/>
    <p:sldId id="376" r:id="rId31"/>
    <p:sldId id="314" r:id="rId32"/>
    <p:sldId id="372" r:id="rId33"/>
    <p:sldId id="385" r:id="rId34"/>
    <p:sldId id="361" r:id="rId35"/>
    <p:sldId id="362" r:id="rId36"/>
    <p:sldId id="377" r:id="rId37"/>
    <p:sldId id="378" r:id="rId38"/>
  </p:sldIdLst>
  <p:sldSz cx="100584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02DC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39" autoAdjust="0"/>
    <p:restoredTop sz="94641" autoAdjust="0"/>
  </p:normalViewPr>
  <p:slideViewPr>
    <p:cSldViewPr snapToGrid="0">
      <p:cViewPr>
        <p:scale>
          <a:sx n="60" d="100"/>
          <a:sy n="60" d="100"/>
        </p:scale>
        <p:origin x="-2754" y="-1020"/>
      </p:cViewPr>
      <p:guideLst>
        <p:guide orient="horz" pos="2160"/>
        <p:guide pos="3168"/>
      </p:guideLst>
    </p:cSldViewPr>
  </p:slideViewPr>
  <p:outlineViewPr>
    <p:cViewPr>
      <p:scale>
        <a:sx n="33" d="100"/>
        <a:sy n="33" d="100"/>
      </p:scale>
      <p:origin x="0" y="-21773"/>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7D1A5C42-4636-4A6A-9001-CA7CD97B0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 xmlns:a16="http://schemas.microsoft.com/office/drawing/2014/main" id="{9CC57720-6EA2-4C0E-AB19-0A22BCDB83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7D70DC-E6D5-4048-8AC5-67F4E92F0736}" type="datetimeFigureOut">
              <a:rPr lang="en-US" smtClean="0"/>
              <a:t>9/8/2024</a:t>
            </a:fld>
            <a:endParaRPr lang="en-US" dirty="0"/>
          </a:p>
        </p:txBody>
      </p:sp>
      <p:sp>
        <p:nvSpPr>
          <p:cNvPr id="4" name="Footer Placeholder 3">
            <a:extLst>
              <a:ext uri="{FF2B5EF4-FFF2-40B4-BE49-F238E27FC236}">
                <a16:creationId xmlns="" xmlns:a16="http://schemas.microsoft.com/office/drawing/2014/main" id="{E34AC616-D2D2-4742-9683-2A537932A1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 xmlns:a16="http://schemas.microsoft.com/office/drawing/2014/main" id="{6A7EE012-E187-4EEE-9C2F-2125BF4086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81155F-8354-4019-9356-1A95703B072D}" type="slidenum">
              <a:rPr lang="en-US" smtClean="0"/>
              <a:t>‹#›</a:t>
            </a:fld>
            <a:endParaRPr lang="en-US" dirty="0"/>
          </a:p>
        </p:txBody>
      </p:sp>
    </p:spTree>
    <p:extLst>
      <p:ext uri="{BB962C8B-B14F-4D97-AF65-F5344CB8AC3E}">
        <p14:creationId xmlns:p14="http://schemas.microsoft.com/office/powerpoint/2010/main" val="2594605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56C02F-3406-42DD-8956-B66C2D710E25}" type="datetimeFigureOut">
              <a:rPr lang="en-US" smtClean="0"/>
              <a:t>9/8/2024</a:t>
            </a:fld>
            <a:endParaRPr lang="en-US" dirty="0"/>
          </a:p>
        </p:txBody>
      </p:sp>
      <p:sp>
        <p:nvSpPr>
          <p:cNvPr id="4" name="Slide Image Placeholder 3"/>
          <p:cNvSpPr>
            <a:spLocks noGrp="1" noRot="1" noChangeAspect="1"/>
          </p:cNvSpPr>
          <p:nvPr>
            <p:ph type="sldImg" idx="2"/>
          </p:nvPr>
        </p:nvSpPr>
        <p:spPr>
          <a:xfrm>
            <a:off x="1165225" y="1143000"/>
            <a:ext cx="45275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71D96E-4CA2-485E-9EE5-CEB7143ACC3B}" type="slidenum">
              <a:rPr lang="en-US" smtClean="0"/>
              <a:t>‹#›</a:t>
            </a:fld>
            <a:endParaRPr lang="en-US" dirty="0"/>
          </a:p>
        </p:txBody>
      </p:sp>
    </p:spTree>
    <p:extLst>
      <p:ext uri="{BB962C8B-B14F-4D97-AF65-F5344CB8AC3E}">
        <p14:creationId xmlns:p14="http://schemas.microsoft.com/office/powerpoint/2010/main" val="3511185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71D96E-4CA2-485E-9EE5-CEB7143ACC3B}" type="slidenum">
              <a:rPr lang="en-US" smtClean="0"/>
              <a:t>3</a:t>
            </a:fld>
            <a:endParaRPr lang="en-US" dirty="0"/>
          </a:p>
        </p:txBody>
      </p:sp>
    </p:spTree>
    <p:extLst>
      <p:ext uri="{BB962C8B-B14F-4D97-AF65-F5344CB8AC3E}">
        <p14:creationId xmlns:p14="http://schemas.microsoft.com/office/powerpoint/2010/main" val="6669250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E7FFE5B-C2CA-473D-8FCA-B26579CCBA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8" name="Picture Placeholder 7">
            <a:extLst>
              <a:ext uri="{FF2B5EF4-FFF2-40B4-BE49-F238E27FC236}">
                <a16:creationId xmlns="" xmlns:a16="http://schemas.microsoft.com/office/drawing/2014/main" id="{5FF4BA3E-4135-4F80-B1C8-C84CDF7C54AB}"/>
              </a:ext>
            </a:extLst>
          </p:cNvPr>
          <p:cNvSpPr>
            <a:spLocks noGrp="1"/>
          </p:cNvSpPr>
          <p:nvPr>
            <p:ph type="pic" sz="quarter" idx="13" hasCustomPrompt="1"/>
          </p:nvPr>
        </p:nvSpPr>
        <p:spPr>
          <a:xfrm flipH="1">
            <a:off x="620483" y="739305"/>
            <a:ext cx="5630654" cy="5379395"/>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 xmlns:a16="http://schemas.microsoft.com/office/drawing/2014/main" id="{D5CAABB7-A562-4A3F-9DDF-2CE3D13726D1}"/>
              </a:ext>
            </a:extLst>
          </p:cNvPr>
          <p:cNvSpPr>
            <a:spLocks noGrp="1"/>
          </p:cNvSpPr>
          <p:nvPr>
            <p:ph type="title" hasCustomPrompt="1"/>
          </p:nvPr>
        </p:nvSpPr>
        <p:spPr>
          <a:xfrm>
            <a:off x="5216457" y="1663435"/>
            <a:ext cx="4841942" cy="2003898"/>
          </a:xfrm>
          <a:solidFill>
            <a:schemeClr val="accent2">
              <a:alpha val="80000"/>
            </a:schemeClr>
          </a:solidFill>
        </p:spPr>
        <p:txBody>
          <a:bodyPr lIns="557784" tIns="530352" anchor="t">
            <a:noAutofit/>
          </a:bodyPr>
          <a:lstStyle>
            <a:lvl1pPr algn="l">
              <a:lnSpc>
                <a:spcPct val="80000"/>
              </a:lnSpc>
              <a:defRPr sz="5400" cap="all" spc="400" baseline="0">
                <a:ln w="19050">
                  <a:solidFill>
                    <a:schemeClr val="accent5"/>
                  </a:solidFill>
                </a:ln>
              </a:defRPr>
            </a:lvl1pPr>
          </a:lstStyle>
          <a:p>
            <a:r>
              <a:rPr lang="en-US" dirty="0"/>
              <a:t>Click to add title</a:t>
            </a:r>
          </a:p>
        </p:txBody>
      </p:sp>
      <p:sp>
        <p:nvSpPr>
          <p:cNvPr id="14" name="Text Placeholder 17">
            <a:extLst>
              <a:ext uri="{FF2B5EF4-FFF2-40B4-BE49-F238E27FC236}">
                <a16:creationId xmlns="" xmlns:a16="http://schemas.microsoft.com/office/drawing/2014/main" id="{D15807FE-36E0-49EF-93A4-5B9AD83871B6}"/>
              </a:ext>
            </a:extLst>
          </p:cNvPr>
          <p:cNvSpPr>
            <a:spLocks noGrp="1"/>
          </p:cNvSpPr>
          <p:nvPr>
            <p:ph type="body" sz="quarter" idx="15" hasCustomPrompt="1"/>
          </p:nvPr>
        </p:nvSpPr>
        <p:spPr>
          <a:xfrm>
            <a:off x="5628282" y="2878248"/>
            <a:ext cx="4063280" cy="339247"/>
          </a:xfrm>
        </p:spPr>
        <p:txBody>
          <a:bodyPr>
            <a:noAutofit/>
          </a:bodyPr>
          <a:lstStyle>
            <a:lvl1pPr marL="0" indent="0" algn="l">
              <a:buNone/>
              <a:defRPr sz="2400" spc="100" baseline="0">
                <a:solidFill>
                  <a:schemeClr val="accent5"/>
                </a:solidFill>
              </a:defRPr>
            </a:lvl1pPr>
          </a:lstStyle>
          <a:p>
            <a:pPr lvl="0"/>
            <a:r>
              <a:rPr lang="en-US"/>
              <a:t>Click to add name</a:t>
            </a:r>
          </a:p>
        </p:txBody>
      </p:sp>
    </p:spTree>
    <p:extLst>
      <p:ext uri="{BB962C8B-B14F-4D97-AF65-F5344CB8AC3E}">
        <p14:creationId xmlns:p14="http://schemas.microsoft.com/office/powerpoint/2010/main" val="35235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Comparison">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E6D8EB4-0AAB-4C86-96ED-AB74FA56A6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10" name="Picture Placeholder 7">
            <a:extLst>
              <a:ext uri="{FF2B5EF4-FFF2-40B4-BE49-F238E27FC236}">
                <a16:creationId xmlns="" xmlns:a16="http://schemas.microsoft.com/office/drawing/2014/main" id="{5DEE423F-FC4A-461D-8AA7-F7C14B806664}"/>
              </a:ext>
            </a:extLst>
          </p:cNvPr>
          <p:cNvSpPr>
            <a:spLocks noGrp="1"/>
          </p:cNvSpPr>
          <p:nvPr>
            <p:ph type="pic" sz="quarter" idx="13" hasCustomPrompt="1"/>
          </p:nvPr>
        </p:nvSpPr>
        <p:spPr>
          <a:xfrm>
            <a:off x="1" y="0"/>
            <a:ext cx="4400930"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 xmlns:a16="http://schemas.microsoft.com/office/drawing/2014/main" id="{A77D30EC-51F8-4EBE-9AC8-349D6E064E20}"/>
              </a:ext>
            </a:extLst>
          </p:cNvPr>
          <p:cNvSpPr>
            <a:spLocks noGrp="1"/>
          </p:cNvSpPr>
          <p:nvPr>
            <p:ph type="dt" sz="half" idx="10"/>
          </p:nvPr>
        </p:nvSpPr>
        <p:spPr/>
        <p:txBody>
          <a:bodyPr/>
          <a:lstStyle/>
          <a:p>
            <a:r>
              <a:rPr lang="en-US"/>
              <a:t>8/06/20XX</a:t>
            </a:r>
            <a:endParaRPr lang="en-US" dirty="0"/>
          </a:p>
        </p:txBody>
      </p:sp>
      <p:sp>
        <p:nvSpPr>
          <p:cNvPr id="14" name="Text Placeholder 10">
            <a:extLst>
              <a:ext uri="{FF2B5EF4-FFF2-40B4-BE49-F238E27FC236}">
                <a16:creationId xmlns="" xmlns:a16="http://schemas.microsoft.com/office/drawing/2014/main" id="{9EF7FC71-AF21-4CDA-8E86-E05EB4F1C442}"/>
              </a:ext>
            </a:extLst>
          </p:cNvPr>
          <p:cNvSpPr>
            <a:spLocks noGrp="1"/>
          </p:cNvSpPr>
          <p:nvPr>
            <p:ph type="body" sz="quarter" idx="18" hasCustomPrompt="1"/>
          </p:nvPr>
        </p:nvSpPr>
        <p:spPr>
          <a:xfrm>
            <a:off x="5241611" y="3260492"/>
            <a:ext cx="950519"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$2B</a:t>
            </a:r>
          </a:p>
        </p:txBody>
      </p:sp>
      <p:sp>
        <p:nvSpPr>
          <p:cNvPr id="5" name="Footer Placeholder 4">
            <a:extLst>
              <a:ext uri="{FF2B5EF4-FFF2-40B4-BE49-F238E27FC236}">
                <a16:creationId xmlns="" xmlns:a16="http://schemas.microsoft.com/office/drawing/2014/main" id="{9FE21B81-6A13-47D5-AD62-B1B0E4868044}"/>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 xmlns:a16="http://schemas.microsoft.com/office/drawing/2014/main" id="{E12BB476-8DFF-468F-B950-1F980EB4D5CD}"/>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6" name="Text Placeholder 10">
            <a:extLst>
              <a:ext uri="{FF2B5EF4-FFF2-40B4-BE49-F238E27FC236}">
                <a16:creationId xmlns="" xmlns:a16="http://schemas.microsoft.com/office/drawing/2014/main" id="{BF893A53-04CF-497B-9C3D-502C92BA0DAE}"/>
              </a:ext>
            </a:extLst>
          </p:cNvPr>
          <p:cNvSpPr>
            <a:spLocks noGrp="1"/>
          </p:cNvSpPr>
          <p:nvPr>
            <p:ph type="body" sz="quarter" idx="20" hasCustomPrompt="1"/>
          </p:nvPr>
        </p:nvSpPr>
        <p:spPr>
          <a:xfrm>
            <a:off x="5241610" y="4773463"/>
            <a:ext cx="950519"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$1B</a:t>
            </a:r>
          </a:p>
        </p:txBody>
      </p:sp>
      <p:sp>
        <p:nvSpPr>
          <p:cNvPr id="11" name="Text Placeholder 10">
            <a:extLst>
              <a:ext uri="{FF2B5EF4-FFF2-40B4-BE49-F238E27FC236}">
                <a16:creationId xmlns="" xmlns:a16="http://schemas.microsoft.com/office/drawing/2014/main" id="{58BD5CDD-220E-41E0-82DD-820C0D834A48}"/>
              </a:ext>
            </a:extLst>
          </p:cNvPr>
          <p:cNvSpPr>
            <a:spLocks noGrp="1"/>
          </p:cNvSpPr>
          <p:nvPr>
            <p:ph type="body" sz="quarter" idx="27" hasCustomPrompt="1"/>
          </p:nvPr>
        </p:nvSpPr>
        <p:spPr>
          <a:xfrm>
            <a:off x="6449826" y="1609774"/>
            <a:ext cx="2776128" cy="1171533"/>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12" name="Text Placeholder 10">
            <a:extLst>
              <a:ext uri="{FF2B5EF4-FFF2-40B4-BE49-F238E27FC236}">
                <a16:creationId xmlns="" xmlns:a16="http://schemas.microsoft.com/office/drawing/2014/main" id="{253384AB-173D-4216-A221-BFA565FC127C}"/>
              </a:ext>
            </a:extLst>
          </p:cNvPr>
          <p:cNvSpPr>
            <a:spLocks noGrp="1"/>
          </p:cNvSpPr>
          <p:nvPr>
            <p:ph type="body" sz="quarter" idx="16" hasCustomPrompt="1"/>
          </p:nvPr>
        </p:nvSpPr>
        <p:spPr>
          <a:xfrm>
            <a:off x="5236584" y="1747520"/>
            <a:ext cx="950519"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$3B</a:t>
            </a:r>
          </a:p>
        </p:txBody>
      </p:sp>
      <p:sp>
        <p:nvSpPr>
          <p:cNvPr id="20" name="Text Placeholder 10">
            <a:extLst>
              <a:ext uri="{FF2B5EF4-FFF2-40B4-BE49-F238E27FC236}">
                <a16:creationId xmlns="" xmlns:a16="http://schemas.microsoft.com/office/drawing/2014/main" id="{45638026-D669-4C2A-82A4-5F35D27DCA4D}"/>
              </a:ext>
            </a:extLst>
          </p:cNvPr>
          <p:cNvSpPr>
            <a:spLocks noGrp="1"/>
          </p:cNvSpPr>
          <p:nvPr>
            <p:ph type="body" sz="quarter" idx="28" hasCustomPrompt="1"/>
          </p:nvPr>
        </p:nvSpPr>
        <p:spPr>
          <a:xfrm>
            <a:off x="6449826" y="3129515"/>
            <a:ext cx="2776128"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1" name="Text Placeholder 10">
            <a:extLst>
              <a:ext uri="{FF2B5EF4-FFF2-40B4-BE49-F238E27FC236}">
                <a16:creationId xmlns="" xmlns:a16="http://schemas.microsoft.com/office/drawing/2014/main" id="{A19EAA97-D0F2-464B-8450-83BF202CECF3}"/>
              </a:ext>
            </a:extLst>
          </p:cNvPr>
          <p:cNvSpPr>
            <a:spLocks noGrp="1"/>
          </p:cNvSpPr>
          <p:nvPr>
            <p:ph type="body" sz="quarter" idx="29" hasCustomPrompt="1"/>
          </p:nvPr>
        </p:nvSpPr>
        <p:spPr>
          <a:xfrm>
            <a:off x="6449826" y="4648156"/>
            <a:ext cx="2776128"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 name="Title 1">
            <a:extLst>
              <a:ext uri="{FF2B5EF4-FFF2-40B4-BE49-F238E27FC236}">
                <a16:creationId xmlns="" xmlns:a16="http://schemas.microsoft.com/office/drawing/2014/main" id="{5DFF2174-FDCE-466A-8A4C-06AD6CAA4401}"/>
              </a:ext>
            </a:extLst>
          </p:cNvPr>
          <p:cNvSpPr>
            <a:spLocks noGrp="1"/>
          </p:cNvSpPr>
          <p:nvPr>
            <p:ph type="title" hasCustomPrompt="1"/>
          </p:nvPr>
        </p:nvSpPr>
        <p:spPr>
          <a:xfrm>
            <a:off x="5120789" y="746631"/>
            <a:ext cx="4277334" cy="466344"/>
          </a:xfrm>
        </p:spPr>
        <p:txBody>
          <a:bodyPr>
            <a:noAutofit/>
          </a:bodyPr>
          <a:lstStyle>
            <a:lvl1pPr>
              <a:lnSpc>
                <a:spcPct val="100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972322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bg>
      <p:bgPr>
        <a:solidFill>
          <a:schemeClr val="bg2">
            <a:lumMod val="10000"/>
          </a:schemeClr>
        </a:solidFill>
        <a:effectLst/>
      </p:bgPr>
    </p:bg>
    <p:spTree>
      <p:nvGrpSpPr>
        <p:cNvPr id="1" name=""/>
        <p:cNvGrpSpPr/>
        <p:nvPr/>
      </p:nvGrpSpPr>
      <p:grpSpPr>
        <a:xfrm>
          <a:off x="0" y="0"/>
          <a:ext cx="0" cy="0"/>
          <a:chOff x="0" y="0"/>
          <a:chExt cx="0" cy="0"/>
        </a:xfrm>
      </p:grpSpPr>
      <p:sp>
        <p:nvSpPr>
          <p:cNvPr id="21" name="Picture Placeholder 7">
            <a:extLst>
              <a:ext uri="{FF2B5EF4-FFF2-40B4-BE49-F238E27FC236}">
                <a16:creationId xmlns="" xmlns:a16="http://schemas.microsoft.com/office/drawing/2014/main" id="{9216DCA9-E871-422D-B12D-3E1C39ACD2ED}"/>
              </a:ext>
            </a:extLst>
          </p:cNvPr>
          <p:cNvSpPr>
            <a:spLocks noGrp="1"/>
          </p:cNvSpPr>
          <p:nvPr>
            <p:ph type="pic" sz="quarter" idx="28" hasCustomPrompt="1"/>
          </p:nvPr>
        </p:nvSpPr>
        <p:spPr>
          <a:xfrm rot="5400000" flipH="1">
            <a:off x="-2326768" y="2326769"/>
            <a:ext cx="6858002" cy="2204467"/>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 xmlns:a16="http://schemas.microsoft.com/office/drawing/2014/main" id="{56754628-3BB3-414A-88E4-67B3809A62CD}"/>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 xmlns:a16="http://schemas.microsoft.com/office/drawing/2014/main" id="{33D99CEA-3489-476A-9C9D-ED977FE6EA3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 xmlns:a16="http://schemas.microsoft.com/office/drawing/2014/main" id="{1DCD55B0-9BDF-49CC-B30F-96112214E7A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7" name="Text Placeholder 10">
            <a:extLst>
              <a:ext uri="{FF2B5EF4-FFF2-40B4-BE49-F238E27FC236}">
                <a16:creationId xmlns="" xmlns:a16="http://schemas.microsoft.com/office/drawing/2014/main" id="{F9CF3D99-4BB8-4944-A82E-385209DF3D61}"/>
              </a:ext>
            </a:extLst>
          </p:cNvPr>
          <p:cNvSpPr>
            <a:spLocks noGrp="1"/>
          </p:cNvSpPr>
          <p:nvPr>
            <p:ph type="body" sz="quarter" idx="27" hasCustomPrompt="1"/>
          </p:nvPr>
        </p:nvSpPr>
        <p:spPr>
          <a:xfrm>
            <a:off x="2319757" y="2881982"/>
            <a:ext cx="3279420"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18" name="Text Placeholder 10">
            <a:extLst>
              <a:ext uri="{FF2B5EF4-FFF2-40B4-BE49-F238E27FC236}">
                <a16:creationId xmlns="" xmlns:a16="http://schemas.microsoft.com/office/drawing/2014/main" id="{083CED13-2FB7-4DA4-87BD-B5AEF0C63104}"/>
              </a:ext>
            </a:extLst>
          </p:cNvPr>
          <p:cNvSpPr>
            <a:spLocks noGrp="1"/>
          </p:cNvSpPr>
          <p:nvPr>
            <p:ph type="body" sz="quarter" idx="16" hasCustomPrompt="1"/>
          </p:nvPr>
        </p:nvSpPr>
        <p:spPr>
          <a:xfrm>
            <a:off x="2319757" y="2502479"/>
            <a:ext cx="3279420"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19" name="Text Placeholder 10">
            <a:extLst>
              <a:ext uri="{FF2B5EF4-FFF2-40B4-BE49-F238E27FC236}">
                <a16:creationId xmlns="" xmlns:a16="http://schemas.microsoft.com/office/drawing/2014/main" id="{D240762F-003B-4B0E-A561-6734EA9AC853}"/>
              </a:ext>
            </a:extLst>
          </p:cNvPr>
          <p:cNvSpPr>
            <a:spLocks noGrp="1"/>
          </p:cNvSpPr>
          <p:nvPr>
            <p:ph type="body" sz="quarter" idx="17" hasCustomPrompt="1"/>
          </p:nvPr>
        </p:nvSpPr>
        <p:spPr>
          <a:xfrm>
            <a:off x="6087466" y="2881982"/>
            <a:ext cx="3048914"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20" name="Text Placeholder 10">
            <a:extLst>
              <a:ext uri="{FF2B5EF4-FFF2-40B4-BE49-F238E27FC236}">
                <a16:creationId xmlns="" xmlns:a16="http://schemas.microsoft.com/office/drawing/2014/main" id="{387E9583-831E-4863-9A96-3E583A98F28D}"/>
              </a:ext>
            </a:extLst>
          </p:cNvPr>
          <p:cNvSpPr>
            <a:spLocks noGrp="1"/>
          </p:cNvSpPr>
          <p:nvPr>
            <p:ph type="body" sz="quarter" idx="18" hasCustomPrompt="1"/>
          </p:nvPr>
        </p:nvSpPr>
        <p:spPr>
          <a:xfrm>
            <a:off x="6087466" y="2502479"/>
            <a:ext cx="3048914"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2" name="Title 1">
            <a:extLst>
              <a:ext uri="{FF2B5EF4-FFF2-40B4-BE49-F238E27FC236}">
                <a16:creationId xmlns="" xmlns:a16="http://schemas.microsoft.com/office/drawing/2014/main" id="{E96F4071-8FD4-4FF1-BA06-DD4D780FE455}"/>
              </a:ext>
            </a:extLst>
          </p:cNvPr>
          <p:cNvSpPr>
            <a:spLocks noGrp="1"/>
          </p:cNvSpPr>
          <p:nvPr>
            <p:ph type="title" hasCustomPrompt="1"/>
          </p:nvPr>
        </p:nvSpPr>
        <p:spPr>
          <a:xfrm>
            <a:off x="2306727" y="1649421"/>
            <a:ext cx="4277334" cy="466344"/>
          </a:xfrm>
        </p:spPr>
        <p:txBody>
          <a:bodyPr>
            <a:noAutofit/>
          </a:bodyPr>
          <a:lstStyle>
            <a:lvl1pPr>
              <a:lnSpc>
                <a:spcPct val="100000"/>
              </a:lnSpc>
              <a:defRPr sz="2800">
                <a:ln w="19050">
                  <a:solidFill>
                    <a:schemeClr val="accent6"/>
                  </a:solidFill>
                </a:ln>
              </a:defRPr>
            </a:lvl1pPr>
          </a:lstStyle>
          <a:p>
            <a:r>
              <a:rPr lang="en-US" dirty="0"/>
              <a:t>Click to add title</a:t>
            </a:r>
          </a:p>
        </p:txBody>
      </p:sp>
    </p:spTree>
    <p:extLst>
      <p:ext uri="{BB962C8B-B14F-4D97-AF65-F5344CB8AC3E}">
        <p14:creationId xmlns:p14="http://schemas.microsoft.com/office/powerpoint/2010/main" val="3951320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A954AA95-575B-4060-9443-53B34766449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22" name="Rectangle 21">
            <a:extLst>
              <a:ext uri="{FF2B5EF4-FFF2-40B4-BE49-F238E27FC236}">
                <a16:creationId xmlns="" xmlns:a16="http://schemas.microsoft.com/office/drawing/2014/main" id="{38BF2BB6-8F62-424E-B01D-F90A0DB7BFBB}"/>
              </a:ext>
              <a:ext uri="{C183D7F6-B498-43B3-948B-1728B52AA6E4}">
                <adec:decorative xmlns="" xmlns:adec="http://schemas.microsoft.com/office/drawing/2017/decorative" val="1"/>
              </a:ext>
            </a:extLst>
          </p:cNvPr>
          <p:cNvSpPr/>
          <p:nvPr userDrawn="1"/>
        </p:nvSpPr>
        <p:spPr>
          <a:xfrm>
            <a:off x="0" y="0"/>
            <a:ext cx="100584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 xmlns:a16="http://schemas.microsoft.com/office/drawing/2014/main" id="{5822AF5C-69BC-4A87-8E5C-E473F6A73EEF}"/>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246AD827-24BF-4C7D-9F16-1E26E09A600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CDBEEF33-0303-4BF6-8C9A-08DE4CB645AE}"/>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8" name="Text Placeholder 14">
            <a:extLst>
              <a:ext uri="{FF2B5EF4-FFF2-40B4-BE49-F238E27FC236}">
                <a16:creationId xmlns="" xmlns:a16="http://schemas.microsoft.com/office/drawing/2014/main" id="{CC14BDE6-5903-4EFC-B3C7-B7B219402DAF}"/>
              </a:ext>
            </a:extLst>
          </p:cNvPr>
          <p:cNvSpPr>
            <a:spLocks noGrp="1"/>
          </p:cNvSpPr>
          <p:nvPr>
            <p:ph type="body" sz="quarter" idx="15" hasCustomPrompt="1"/>
          </p:nvPr>
        </p:nvSpPr>
        <p:spPr>
          <a:xfrm>
            <a:off x="4321217" y="1538275"/>
            <a:ext cx="1408247"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9" name="Text Placeholder 14">
            <a:extLst>
              <a:ext uri="{FF2B5EF4-FFF2-40B4-BE49-F238E27FC236}">
                <a16:creationId xmlns="" xmlns:a16="http://schemas.microsoft.com/office/drawing/2014/main" id="{E19954FA-533A-4FF9-88B2-102C833FBD40}"/>
              </a:ext>
            </a:extLst>
          </p:cNvPr>
          <p:cNvSpPr>
            <a:spLocks noGrp="1"/>
          </p:cNvSpPr>
          <p:nvPr>
            <p:ph type="body" sz="quarter" idx="17" hasCustomPrompt="1"/>
          </p:nvPr>
        </p:nvSpPr>
        <p:spPr>
          <a:xfrm>
            <a:off x="4321217" y="5407118"/>
            <a:ext cx="1408247"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0" name="Text Placeholder 14">
            <a:extLst>
              <a:ext uri="{FF2B5EF4-FFF2-40B4-BE49-F238E27FC236}">
                <a16:creationId xmlns="" xmlns:a16="http://schemas.microsoft.com/office/drawing/2014/main" id="{E29BB699-DB47-4A35-9B5B-63C7EFC22843}"/>
              </a:ext>
            </a:extLst>
          </p:cNvPr>
          <p:cNvSpPr>
            <a:spLocks noGrp="1"/>
          </p:cNvSpPr>
          <p:nvPr>
            <p:ph type="body" sz="quarter" idx="19" hasCustomPrompt="1"/>
          </p:nvPr>
        </p:nvSpPr>
        <p:spPr>
          <a:xfrm>
            <a:off x="6964363" y="3467157"/>
            <a:ext cx="1139062"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1" name="Text Placeholder 14">
            <a:extLst>
              <a:ext uri="{FF2B5EF4-FFF2-40B4-BE49-F238E27FC236}">
                <a16:creationId xmlns="" xmlns:a16="http://schemas.microsoft.com/office/drawing/2014/main" id="{4EFD147E-AEE9-40FA-96D5-7DBE76033490}"/>
              </a:ext>
            </a:extLst>
          </p:cNvPr>
          <p:cNvSpPr>
            <a:spLocks noGrp="1"/>
          </p:cNvSpPr>
          <p:nvPr>
            <p:ph type="body" sz="quarter" idx="20" hasCustomPrompt="1"/>
          </p:nvPr>
        </p:nvSpPr>
        <p:spPr>
          <a:xfrm>
            <a:off x="3089368" y="2307745"/>
            <a:ext cx="976123" cy="492025"/>
          </a:xfrm>
          <a:prstGeom prst="rect">
            <a:avLst/>
          </a:prstGeom>
        </p:spPr>
        <p:txBody>
          <a:bodyPr anchor="ctr"/>
          <a:lstStyle>
            <a:lvl1pPr marL="0" indent="0" algn="ctr">
              <a:lnSpc>
                <a:spcPct val="100000"/>
              </a:lnSpc>
              <a:buNone/>
              <a:defRPr sz="1200" cap="all" spc="200" baseline="0">
                <a:solidFill>
                  <a:schemeClr val="accent2">
                    <a:lumMod val="20000"/>
                    <a:lumOff val="80000"/>
                  </a:schemeClr>
                </a:solidFill>
                <a:latin typeface="+mj-lt"/>
              </a:defRPr>
            </a:lvl1pPr>
          </a:lstStyle>
          <a:p>
            <a:pPr lvl="0"/>
            <a:r>
              <a:rPr lang="en-US"/>
              <a:t>Click to add name</a:t>
            </a:r>
          </a:p>
        </p:txBody>
      </p:sp>
      <p:sp>
        <p:nvSpPr>
          <p:cNvPr id="12" name="Text Placeholder 14">
            <a:extLst>
              <a:ext uri="{FF2B5EF4-FFF2-40B4-BE49-F238E27FC236}">
                <a16:creationId xmlns="" xmlns:a16="http://schemas.microsoft.com/office/drawing/2014/main" id="{035518AB-0629-41B1-8670-DAE8C31C9998}"/>
              </a:ext>
            </a:extLst>
          </p:cNvPr>
          <p:cNvSpPr>
            <a:spLocks noGrp="1"/>
          </p:cNvSpPr>
          <p:nvPr>
            <p:ph type="body" sz="quarter" idx="21" hasCustomPrompt="1"/>
          </p:nvPr>
        </p:nvSpPr>
        <p:spPr>
          <a:xfrm>
            <a:off x="3449474" y="4420462"/>
            <a:ext cx="976123" cy="492025"/>
          </a:xfrm>
          <a:prstGeom prst="rect">
            <a:avLst/>
          </a:prstGeom>
        </p:spPr>
        <p:txBody>
          <a:bodyPr anchor="ctr"/>
          <a:lstStyle>
            <a:lvl1pPr marL="0" indent="0" algn="ctr">
              <a:lnSpc>
                <a:spcPct val="100000"/>
              </a:lnSpc>
              <a:buNone/>
              <a:defRPr sz="1200" cap="all" spc="200" baseline="0">
                <a:solidFill>
                  <a:schemeClr val="accent1">
                    <a:lumMod val="20000"/>
                    <a:lumOff val="80000"/>
                  </a:schemeClr>
                </a:solidFill>
                <a:latin typeface="+mj-lt"/>
              </a:defRPr>
            </a:lvl1pPr>
          </a:lstStyle>
          <a:p>
            <a:pPr lvl="0"/>
            <a:r>
              <a:rPr lang="en-US"/>
              <a:t>Click to add name</a:t>
            </a:r>
          </a:p>
        </p:txBody>
      </p:sp>
      <p:sp>
        <p:nvSpPr>
          <p:cNvPr id="13" name="Text Placeholder 14">
            <a:extLst>
              <a:ext uri="{FF2B5EF4-FFF2-40B4-BE49-F238E27FC236}">
                <a16:creationId xmlns="" xmlns:a16="http://schemas.microsoft.com/office/drawing/2014/main" id="{D84B55A2-EE63-46F3-80EA-C4F512388C1B}"/>
              </a:ext>
            </a:extLst>
          </p:cNvPr>
          <p:cNvSpPr>
            <a:spLocks noGrp="1"/>
          </p:cNvSpPr>
          <p:nvPr>
            <p:ph type="body" sz="quarter" idx="22" hasCustomPrompt="1"/>
          </p:nvPr>
        </p:nvSpPr>
        <p:spPr>
          <a:xfrm>
            <a:off x="2181055" y="4552192"/>
            <a:ext cx="976123" cy="492025"/>
          </a:xfrm>
          <a:prstGeom prst="rect">
            <a:avLst/>
          </a:prstGeom>
        </p:spPr>
        <p:txBody>
          <a:bodyPr anchor="ctr"/>
          <a:lstStyle>
            <a:lvl1pPr marL="0" indent="0" algn="ctr">
              <a:lnSpc>
                <a:spcPct val="100000"/>
              </a:lnSpc>
              <a:buNone/>
              <a:defRPr sz="1200" cap="all" spc="200" baseline="0">
                <a:solidFill>
                  <a:schemeClr val="accent6">
                    <a:lumMod val="40000"/>
                    <a:lumOff val="60000"/>
                  </a:schemeClr>
                </a:solidFill>
                <a:latin typeface="+mj-lt"/>
              </a:defRPr>
            </a:lvl1pPr>
          </a:lstStyle>
          <a:p>
            <a:pPr lvl="0"/>
            <a:r>
              <a:rPr lang="en-US"/>
              <a:t>Click to add name</a:t>
            </a:r>
          </a:p>
        </p:txBody>
      </p:sp>
      <p:sp>
        <p:nvSpPr>
          <p:cNvPr id="14" name="Text Placeholder 14">
            <a:extLst>
              <a:ext uri="{FF2B5EF4-FFF2-40B4-BE49-F238E27FC236}">
                <a16:creationId xmlns="" xmlns:a16="http://schemas.microsoft.com/office/drawing/2014/main" id="{EDED8D5C-7B18-4E79-B6B4-E59FAC3A83D5}"/>
              </a:ext>
            </a:extLst>
          </p:cNvPr>
          <p:cNvSpPr>
            <a:spLocks noGrp="1"/>
          </p:cNvSpPr>
          <p:nvPr>
            <p:ph type="body" sz="quarter" idx="23" hasCustomPrompt="1"/>
          </p:nvPr>
        </p:nvSpPr>
        <p:spPr>
          <a:xfrm>
            <a:off x="5280043" y="4120887"/>
            <a:ext cx="976123" cy="492025"/>
          </a:xfrm>
          <a:prstGeom prst="rect">
            <a:avLst/>
          </a:prstGeom>
        </p:spPr>
        <p:txBody>
          <a:bodyPr anchor="ctr"/>
          <a:lstStyle>
            <a:lvl1pPr marL="0" indent="0" algn="ctr">
              <a:lnSpc>
                <a:spcPct val="100000"/>
              </a:lnSpc>
              <a:buNone/>
              <a:defRPr sz="1200" cap="all" spc="200" baseline="0">
                <a:solidFill>
                  <a:schemeClr val="accent1">
                    <a:lumMod val="40000"/>
                    <a:lumOff val="60000"/>
                  </a:schemeClr>
                </a:solidFill>
                <a:latin typeface="+mj-lt"/>
              </a:defRPr>
            </a:lvl1pPr>
          </a:lstStyle>
          <a:p>
            <a:pPr lvl="0"/>
            <a:r>
              <a:rPr lang="en-US"/>
              <a:t>Click to add name</a:t>
            </a:r>
          </a:p>
        </p:txBody>
      </p:sp>
      <p:sp>
        <p:nvSpPr>
          <p:cNvPr id="15" name="Text Placeholder 14">
            <a:extLst>
              <a:ext uri="{FF2B5EF4-FFF2-40B4-BE49-F238E27FC236}">
                <a16:creationId xmlns="" xmlns:a16="http://schemas.microsoft.com/office/drawing/2014/main" id="{E8B6D903-1EAA-44AD-A3D8-6256873B7A22}"/>
              </a:ext>
            </a:extLst>
          </p:cNvPr>
          <p:cNvSpPr>
            <a:spLocks noGrp="1"/>
          </p:cNvSpPr>
          <p:nvPr>
            <p:ph type="body" sz="quarter" idx="25" hasCustomPrompt="1"/>
          </p:nvPr>
        </p:nvSpPr>
        <p:spPr>
          <a:xfrm>
            <a:off x="2099652" y="3467157"/>
            <a:ext cx="997543"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cxnSp>
        <p:nvCxnSpPr>
          <p:cNvPr id="16" name="Straight Connector 15">
            <a:extLst>
              <a:ext uri="{FF2B5EF4-FFF2-40B4-BE49-F238E27FC236}">
                <a16:creationId xmlns="" xmlns:a16="http://schemas.microsoft.com/office/drawing/2014/main" id="{8914974F-EEEB-4FDB-B605-14B6199844BA}"/>
              </a:ext>
            </a:extLst>
          </p:cNvPr>
          <p:cNvCxnSpPr>
            <a:cxnSpLocks/>
          </p:cNvCxnSpPr>
          <p:nvPr userDrawn="1"/>
        </p:nvCxnSpPr>
        <p:spPr>
          <a:xfrm>
            <a:off x="3100352" y="3713168"/>
            <a:ext cx="386401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4FCFFB4C-5408-479D-88E2-42F8897706C7}"/>
              </a:ext>
            </a:extLst>
          </p:cNvPr>
          <p:cNvCxnSpPr>
            <a:cxnSpLocks/>
          </p:cNvCxnSpPr>
          <p:nvPr userDrawn="1"/>
        </p:nvCxnSpPr>
        <p:spPr>
          <a:xfrm flipV="1">
            <a:off x="5025341" y="2030298"/>
            <a:ext cx="3859" cy="337681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 Placeholder 14">
            <a:extLst>
              <a:ext uri="{FF2B5EF4-FFF2-40B4-BE49-F238E27FC236}">
                <a16:creationId xmlns="" xmlns:a16="http://schemas.microsoft.com/office/drawing/2014/main" id="{9D316786-C25C-4139-9C9E-B55FEA3C4AC0}"/>
              </a:ext>
            </a:extLst>
          </p:cNvPr>
          <p:cNvSpPr>
            <a:spLocks noGrp="1"/>
          </p:cNvSpPr>
          <p:nvPr>
            <p:ph type="body" sz="quarter" idx="26" hasCustomPrompt="1"/>
          </p:nvPr>
        </p:nvSpPr>
        <p:spPr>
          <a:xfrm>
            <a:off x="5572231" y="2067510"/>
            <a:ext cx="1408247" cy="1048575"/>
          </a:xfrm>
          <a:prstGeom prst="rect">
            <a:avLst/>
          </a:prstGeom>
        </p:spPr>
        <p:txBody>
          <a:bodyPr anchor="ctr"/>
          <a:lstStyle>
            <a:lvl1pPr marL="0" indent="0" algn="ctr">
              <a:lnSpc>
                <a:spcPct val="100000"/>
              </a:lnSpc>
              <a:buNone/>
              <a:defRPr sz="1600" cap="all" spc="200" baseline="0">
                <a:solidFill>
                  <a:schemeClr val="bg1"/>
                </a:solidFill>
                <a:latin typeface="+mj-lt"/>
              </a:defRPr>
            </a:lvl1pPr>
          </a:lstStyle>
          <a:p>
            <a:pPr lvl="0"/>
            <a:r>
              <a:rPr lang="en-US"/>
              <a:t>Click to add name</a:t>
            </a:r>
          </a:p>
        </p:txBody>
      </p:sp>
      <p:sp>
        <p:nvSpPr>
          <p:cNvPr id="20" name="Text Placeholder 14">
            <a:extLst>
              <a:ext uri="{FF2B5EF4-FFF2-40B4-BE49-F238E27FC236}">
                <a16:creationId xmlns="" xmlns:a16="http://schemas.microsoft.com/office/drawing/2014/main" id="{DC43FD24-D855-40FC-85C4-87ED3F64AA2C}"/>
              </a:ext>
            </a:extLst>
          </p:cNvPr>
          <p:cNvSpPr>
            <a:spLocks noGrp="1"/>
          </p:cNvSpPr>
          <p:nvPr>
            <p:ph type="body" sz="quarter" idx="24" hasCustomPrompt="1"/>
          </p:nvPr>
        </p:nvSpPr>
        <p:spPr>
          <a:xfrm>
            <a:off x="6485074" y="4820891"/>
            <a:ext cx="976123" cy="492025"/>
          </a:xfrm>
          <a:prstGeom prst="rect">
            <a:avLst/>
          </a:prstGeom>
        </p:spPr>
        <p:txBody>
          <a:bodyPr anchor="ctr"/>
          <a:lstStyle>
            <a:lvl1pPr marL="0" indent="0" algn="ctr">
              <a:lnSpc>
                <a:spcPct val="100000"/>
              </a:lnSpc>
              <a:buNone/>
              <a:defRPr sz="1200" cap="all" spc="200" baseline="0">
                <a:solidFill>
                  <a:schemeClr val="accent4"/>
                </a:solidFill>
                <a:latin typeface="+mj-lt"/>
              </a:defRPr>
            </a:lvl1pPr>
          </a:lstStyle>
          <a:p>
            <a:pPr lvl="0"/>
            <a:r>
              <a:rPr lang="en-US"/>
              <a:t>Click to add name</a:t>
            </a:r>
          </a:p>
        </p:txBody>
      </p:sp>
      <p:sp>
        <p:nvSpPr>
          <p:cNvPr id="2" name="Title 1">
            <a:extLst>
              <a:ext uri="{FF2B5EF4-FFF2-40B4-BE49-F238E27FC236}">
                <a16:creationId xmlns="" xmlns:a16="http://schemas.microsoft.com/office/drawing/2014/main" id="{2C07A013-A59B-4367-9832-ED55A6D25280}"/>
              </a:ext>
            </a:extLst>
          </p:cNvPr>
          <p:cNvSpPr>
            <a:spLocks noGrp="1"/>
          </p:cNvSpPr>
          <p:nvPr>
            <p:ph type="title" hasCustomPrompt="1"/>
          </p:nvPr>
        </p:nvSpPr>
        <p:spPr>
          <a:xfrm>
            <a:off x="655470" y="715939"/>
            <a:ext cx="4013301"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285885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8D1F00DA-5D59-4EDE-BA9C-D312B3FBBA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94C3578F-2A0F-4E30-AF4A-8F796929EE04}"/>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01F6CA51-E5DC-4FC3-92F6-D5EC783C0A8A}"/>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1A10E530-F1C5-4166-A95F-3F8D022CCD74}"/>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ext Placeholder 14">
            <a:extLst>
              <a:ext uri="{FF2B5EF4-FFF2-40B4-BE49-F238E27FC236}">
                <a16:creationId xmlns="" xmlns:a16="http://schemas.microsoft.com/office/drawing/2014/main" id="{191453D1-9488-4F30-8223-1CB500BDC2F1}"/>
              </a:ext>
            </a:extLst>
          </p:cNvPr>
          <p:cNvSpPr>
            <a:spLocks noGrp="1"/>
          </p:cNvSpPr>
          <p:nvPr>
            <p:ph type="body" sz="quarter" idx="19" hasCustomPrompt="1"/>
          </p:nvPr>
        </p:nvSpPr>
        <p:spPr>
          <a:xfrm>
            <a:off x="2023476" y="1592681"/>
            <a:ext cx="602750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12" name="Text Placeholder 14">
            <a:extLst>
              <a:ext uri="{FF2B5EF4-FFF2-40B4-BE49-F238E27FC236}">
                <a16:creationId xmlns="" xmlns:a16="http://schemas.microsoft.com/office/drawing/2014/main" id="{4882AD8A-D4BD-4E12-8458-AC021F93B15C}"/>
              </a:ext>
            </a:extLst>
          </p:cNvPr>
          <p:cNvSpPr>
            <a:spLocks noGrp="1"/>
          </p:cNvSpPr>
          <p:nvPr>
            <p:ph type="body" sz="quarter" idx="26" hasCustomPrompt="1"/>
          </p:nvPr>
        </p:nvSpPr>
        <p:spPr>
          <a:xfrm>
            <a:off x="1628301" y="3031460"/>
            <a:ext cx="1629461"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3" name="Text Placeholder 14">
            <a:extLst>
              <a:ext uri="{FF2B5EF4-FFF2-40B4-BE49-F238E27FC236}">
                <a16:creationId xmlns="" xmlns:a16="http://schemas.microsoft.com/office/drawing/2014/main" id="{3DF3AAFC-DA9A-4A72-BBF9-5A097BC5950E}"/>
              </a:ext>
            </a:extLst>
          </p:cNvPr>
          <p:cNvSpPr>
            <a:spLocks noGrp="1"/>
          </p:cNvSpPr>
          <p:nvPr>
            <p:ph type="body" sz="quarter" idx="27" hasCustomPrompt="1"/>
          </p:nvPr>
        </p:nvSpPr>
        <p:spPr>
          <a:xfrm>
            <a:off x="4292455" y="3031460"/>
            <a:ext cx="1629461"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4" name="Text Placeholder 14">
            <a:extLst>
              <a:ext uri="{FF2B5EF4-FFF2-40B4-BE49-F238E27FC236}">
                <a16:creationId xmlns="" xmlns:a16="http://schemas.microsoft.com/office/drawing/2014/main" id="{2FF48EEE-6AEC-4E37-AD5C-EEB74BA0CEDB}"/>
              </a:ext>
            </a:extLst>
          </p:cNvPr>
          <p:cNvSpPr>
            <a:spLocks noGrp="1"/>
          </p:cNvSpPr>
          <p:nvPr>
            <p:ph type="body" sz="quarter" idx="28" hasCustomPrompt="1"/>
          </p:nvPr>
        </p:nvSpPr>
        <p:spPr>
          <a:xfrm>
            <a:off x="6885988" y="3031460"/>
            <a:ext cx="1629461"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5" name="Text Placeholder 14">
            <a:extLst>
              <a:ext uri="{FF2B5EF4-FFF2-40B4-BE49-F238E27FC236}">
                <a16:creationId xmlns="" xmlns:a16="http://schemas.microsoft.com/office/drawing/2014/main" id="{32066EA2-51F1-4F13-8E1B-89600E879074}"/>
              </a:ext>
            </a:extLst>
          </p:cNvPr>
          <p:cNvSpPr>
            <a:spLocks noGrp="1"/>
          </p:cNvSpPr>
          <p:nvPr>
            <p:ph type="body" sz="quarter" idx="13" hasCustomPrompt="1"/>
          </p:nvPr>
        </p:nvSpPr>
        <p:spPr>
          <a:xfrm>
            <a:off x="1313149" y="4042388"/>
            <a:ext cx="226314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 xmlns:a16="http://schemas.microsoft.com/office/drawing/2014/main" id="{F14EBD1B-595C-4A54-92C8-3C5427E15C45}"/>
              </a:ext>
            </a:extLst>
          </p:cNvPr>
          <p:cNvSpPr>
            <a:spLocks noGrp="1"/>
          </p:cNvSpPr>
          <p:nvPr>
            <p:ph type="body" sz="quarter" idx="29" hasCustomPrompt="1"/>
          </p:nvPr>
        </p:nvSpPr>
        <p:spPr>
          <a:xfrm>
            <a:off x="3977303" y="4042389"/>
            <a:ext cx="226314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 xmlns:a16="http://schemas.microsoft.com/office/drawing/2014/main" id="{B64F77B9-03A9-4E3E-B656-D3C0FBE25AB5}"/>
              </a:ext>
            </a:extLst>
          </p:cNvPr>
          <p:cNvSpPr>
            <a:spLocks noGrp="1"/>
          </p:cNvSpPr>
          <p:nvPr>
            <p:ph type="body" sz="quarter" idx="30" hasCustomPrompt="1"/>
          </p:nvPr>
        </p:nvSpPr>
        <p:spPr>
          <a:xfrm>
            <a:off x="6570835" y="4042388"/>
            <a:ext cx="226314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2" name="Title 1">
            <a:extLst>
              <a:ext uri="{FF2B5EF4-FFF2-40B4-BE49-F238E27FC236}">
                <a16:creationId xmlns="" xmlns:a16="http://schemas.microsoft.com/office/drawing/2014/main" id="{DFFECFB3-5650-476F-BB54-8A2A45F8AE7F}"/>
              </a:ext>
            </a:extLst>
          </p:cNvPr>
          <p:cNvSpPr>
            <a:spLocks noGrp="1"/>
          </p:cNvSpPr>
          <p:nvPr>
            <p:ph type="title" hasCustomPrompt="1"/>
          </p:nvPr>
        </p:nvSpPr>
        <p:spPr>
          <a:xfrm>
            <a:off x="2022517" y="989042"/>
            <a:ext cx="601240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521985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3D91600-3E99-42F4-85C2-60F442CD5E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22" name="Content Placeholder 8">
            <a:extLst>
              <a:ext uri="{FF2B5EF4-FFF2-40B4-BE49-F238E27FC236}">
                <a16:creationId xmlns="" xmlns:a16="http://schemas.microsoft.com/office/drawing/2014/main" id="{30B4BBA3-2E4B-4AF2-8A2B-92DD019631E8}"/>
              </a:ext>
            </a:extLst>
          </p:cNvPr>
          <p:cNvSpPr>
            <a:spLocks noGrp="1"/>
          </p:cNvSpPr>
          <p:nvPr>
            <p:ph sz="quarter" idx="39"/>
          </p:nvPr>
        </p:nvSpPr>
        <p:spPr>
          <a:xfrm>
            <a:off x="5169804" y="2782890"/>
            <a:ext cx="4118868"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4">
            <a:extLst>
              <a:ext uri="{FF2B5EF4-FFF2-40B4-BE49-F238E27FC236}">
                <a16:creationId xmlns="" xmlns:a16="http://schemas.microsoft.com/office/drawing/2014/main" id="{44460CAC-F6F8-43F8-93F5-188B790DEE63}"/>
              </a:ext>
            </a:extLst>
          </p:cNvPr>
          <p:cNvSpPr>
            <a:spLocks noGrp="1"/>
          </p:cNvSpPr>
          <p:nvPr>
            <p:ph type="body" sz="quarter" idx="19" hasCustomPrompt="1"/>
          </p:nvPr>
        </p:nvSpPr>
        <p:spPr>
          <a:xfrm>
            <a:off x="2023476" y="1592681"/>
            <a:ext cx="602750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3" name="Date Placeholder 2">
            <a:extLst>
              <a:ext uri="{FF2B5EF4-FFF2-40B4-BE49-F238E27FC236}">
                <a16:creationId xmlns="" xmlns:a16="http://schemas.microsoft.com/office/drawing/2014/main" id="{6968D310-58F4-4A10-A286-9B42AECFDD18}"/>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6C868E10-EEA7-4017-B7CA-17B5EB23C4EC}"/>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C2B014CA-8BED-467C-AC80-6DC5B3DDC405}"/>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78" name="Text Placeholder 14">
            <a:extLst>
              <a:ext uri="{FF2B5EF4-FFF2-40B4-BE49-F238E27FC236}">
                <a16:creationId xmlns="" xmlns:a16="http://schemas.microsoft.com/office/drawing/2014/main" id="{2C4E099A-EEE4-40B4-B9B5-32A5A981F951}"/>
              </a:ext>
            </a:extLst>
          </p:cNvPr>
          <p:cNvSpPr>
            <a:spLocks noGrp="1"/>
          </p:cNvSpPr>
          <p:nvPr>
            <p:ph type="body" sz="quarter" idx="36" hasCustomPrompt="1"/>
          </p:nvPr>
        </p:nvSpPr>
        <p:spPr>
          <a:xfrm>
            <a:off x="746964" y="2333979"/>
            <a:ext cx="4130794"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79" name="Text Placeholder 14">
            <a:extLst>
              <a:ext uri="{FF2B5EF4-FFF2-40B4-BE49-F238E27FC236}">
                <a16:creationId xmlns="" xmlns:a16="http://schemas.microsoft.com/office/drawing/2014/main" id="{51338F1A-6EF2-4AA5-9EE8-628C9D57C270}"/>
              </a:ext>
            </a:extLst>
          </p:cNvPr>
          <p:cNvSpPr>
            <a:spLocks noGrp="1"/>
          </p:cNvSpPr>
          <p:nvPr>
            <p:ph type="body" sz="quarter" idx="37" hasCustomPrompt="1"/>
          </p:nvPr>
        </p:nvSpPr>
        <p:spPr>
          <a:xfrm>
            <a:off x="5180645" y="2339783"/>
            <a:ext cx="4119347"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19" name="Title 1">
            <a:extLst>
              <a:ext uri="{FF2B5EF4-FFF2-40B4-BE49-F238E27FC236}">
                <a16:creationId xmlns="" xmlns:a16="http://schemas.microsoft.com/office/drawing/2014/main" id="{DF744EAD-73E9-49F3-9CA4-9A344EB625D9}"/>
              </a:ext>
            </a:extLst>
          </p:cNvPr>
          <p:cNvSpPr>
            <a:spLocks noGrp="1"/>
          </p:cNvSpPr>
          <p:nvPr>
            <p:ph type="title" hasCustomPrompt="1"/>
          </p:nvPr>
        </p:nvSpPr>
        <p:spPr>
          <a:xfrm>
            <a:off x="2022517" y="989042"/>
            <a:ext cx="601240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
        <p:nvSpPr>
          <p:cNvPr id="9" name="Content Placeholder 8">
            <a:extLst>
              <a:ext uri="{FF2B5EF4-FFF2-40B4-BE49-F238E27FC236}">
                <a16:creationId xmlns="" xmlns:a16="http://schemas.microsoft.com/office/drawing/2014/main" id="{ACB4710E-545B-4940-B69A-359188335AD3}"/>
              </a:ext>
            </a:extLst>
          </p:cNvPr>
          <p:cNvSpPr>
            <a:spLocks noGrp="1"/>
          </p:cNvSpPr>
          <p:nvPr>
            <p:ph sz="quarter" idx="38"/>
          </p:nvPr>
        </p:nvSpPr>
        <p:spPr>
          <a:xfrm>
            <a:off x="758409" y="2782890"/>
            <a:ext cx="4118868"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270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Year Action Plan">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9533791-52F7-40F6-B230-7BF6C505CC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DE68A0C5-BEED-4BC5-ACD5-3F28EDE19EE3}"/>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B35EA781-4C22-4390-A03C-CA5DCCB7A2B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6FE694A4-07AC-48C4-A560-162C1F4ECD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6" name="Text Placeholder 14">
            <a:extLst>
              <a:ext uri="{FF2B5EF4-FFF2-40B4-BE49-F238E27FC236}">
                <a16:creationId xmlns="" xmlns:a16="http://schemas.microsoft.com/office/drawing/2014/main" id="{2A6B27A0-0449-46AE-A770-EBB281A1A953}"/>
              </a:ext>
            </a:extLst>
          </p:cNvPr>
          <p:cNvSpPr>
            <a:spLocks noGrp="1"/>
          </p:cNvSpPr>
          <p:nvPr>
            <p:ph type="body" sz="quarter" idx="17" hasCustomPrompt="1"/>
          </p:nvPr>
        </p:nvSpPr>
        <p:spPr>
          <a:xfrm>
            <a:off x="1412685"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 xmlns:a16="http://schemas.microsoft.com/office/drawing/2014/main" id="{1E70DE9B-2CDE-44B6-9307-FC12D873CA40}"/>
              </a:ext>
            </a:extLst>
          </p:cNvPr>
          <p:cNvSpPr>
            <a:spLocks noGrp="1"/>
          </p:cNvSpPr>
          <p:nvPr>
            <p:ph type="body" sz="quarter" idx="18" hasCustomPrompt="1"/>
          </p:nvPr>
        </p:nvSpPr>
        <p:spPr>
          <a:xfrm>
            <a:off x="2063953"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 xmlns:a16="http://schemas.microsoft.com/office/drawing/2014/main" id="{123B5183-98F9-43BF-BE37-2AE0A049EA8B}"/>
              </a:ext>
            </a:extLst>
          </p:cNvPr>
          <p:cNvSpPr>
            <a:spLocks noGrp="1"/>
          </p:cNvSpPr>
          <p:nvPr>
            <p:ph type="body" sz="quarter" idx="19" hasCustomPrompt="1"/>
          </p:nvPr>
        </p:nvSpPr>
        <p:spPr>
          <a:xfrm>
            <a:off x="2715220"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9" name="Text Placeholder 14">
            <a:extLst>
              <a:ext uri="{FF2B5EF4-FFF2-40B4-BE49-F238E27FC236}">
                <a16:creationId xmlns="" xmlns:a16="http://schemas.microsoft.com/office/drawing/2014/main" id="{49DAB7F1-F6E7-4F92-B252-D9B81196A3A9}"/>
              </a:ext>
            </a:extLst>
          </p:cNvPr>
          <p:cNvSpPr>
            <a:spLocks noGrp="1"/>
          </p:cNvSpPr>
          <p:nvPr>
            <p:ph type="body" sz="quarter" idx="20" hasCustomPrompt="1"/>
          </p:nvPr>
        </p:nvSpPr>
        <p:spPr>
          <a:xfrm>
            <a:off x="3366487"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0" name="Text Placeholder 14">
            <a:extLst>
              <a:ext uri="{FF2B5EF4-FFF2-40B4-BE49-F238E27FC236}">
                <a16:creationId xmlns="" xmlns:a16="http://schemas.microsoft.com/office/drawing/2014/main" id="{4037F0E4-C57B-4033-B973-C69A03D97024}"/>
              </a:ext>
            </a:extLst>
          </p:cNvPr>
          <p:cNvSpPr>
            <a:spLocks noGrp="1"/>
          </p:cNvSpPr>
          <p:nvPr>
            <p:ph type="body" sz="quarter" idx="21" hasCustomPrompt="1"/>
          </p:nvPr>
        </p:nvSpPr>
        <p:spPr>
          <a:xfrm>
            <a:off x="3968916" y="3170170"/>
            <a:ext cx="507631"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 xmlns:a16="http://schemas.microsoft.com/office/drawing/2014/main" id="{85DAD742-736F-42D3-99FC-6046CF57A7A3}"/>
              </a:ext>
            </a:extLst>
          </p:cNvPr>
          <p:cNvSpPr>
            <a:spLocks noGrp="1"/>
          </p:cNvSpPr>
          <p:nvPr>
            <p:ph type="body" sz="quarter" idx="22" hasCustomPrompt="1"/>
          </p:nvPr>
        </p:nvSpPr>
        <p:spPr>
          <a:xfrm>
            <a:off x="4669022"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2" name="Text Placeholder 14">
            <a:extLst>
              <a:ext uri="{FF2B5EF4-FFF2-40B4-BE49-F238E27FC236}">
                <a16:creationId xmlns="" xmlns:a16="http://schemas.microsoft.com/office/drawing/2014/main" id="{53EC6732-F61D-431C-88C9-BAA5039B6BB6}"/>
              </a:ext>
            </a:extLst>
          </p:cNvPr>
          <p:cNvSpPr>
            <a:spLocks noGrp="1"/>
          </p:cNvSpPr>
          <p:nvPr>
            <p:ph type="body" sz="quarter" idx="23" hasCustomPrompt="1"/>
          </p:nvPr>
        </p:nvSpPr>
        <p:spPr>
          <a:xfrm>
            <a:off x="5320289"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 xmlns:a16="http://schemas.microsoft.com/office/drawing/2014/main" id="{B8218F9A-C149-4D30-8437-B9D8C0DAF1D1}"/>
              </a:ext>
            </a:extLst>
          </p:cNvPr>
          <p:cNvSpPr>
            <a:spLocks noGrp="1"/>
          </p:cNvSpPr>
          <p:nvPr>
            <p:ph type="body" sz="quarter" idx="24" hasCustomPrompt="1"/>
          </p:nvPr>
        </p:nvSpPr>
        <p:spPr>
          <a:xfrm>
            <a:off x="5971557"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4" name="Text Placeholder 14">
            <a:extLst>
              <a:ext uri="{FF2B5EF4-FFF2-40B4-BE49-F238E27FC236}">
                <a16:creationId xmlns="" xmlns:a16="http://schemas.microsoft.com/office/drawing/2014/main" id="{BCA166BB-F293-4289-B0EB-57580EC9608B}"/>
              </a:ext>
            </a:extLst>
          </p:cNvPr>
          <p:cNvSpPr>
            <a:spLocks noGrp="1"/>
          </p:cNvSpPr>
          <p:nvPr>
            <p:ph type="body" sz="quarter" idx="25" hasCustomPrompt="1"/>
          </p:nvPr>
        </p:nvSpPr>
        <p:spPr>
          <a:xfrm>
            <a:off x="6622824"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 xmlns:a16="http://schemas.microsoft.com/office/drawing/2014/main" id="{77397369-CCB5-450E-8FD1-46B3B54F6B89}"/>
              </a:ext>
            </a:extLst>
          </p:cNvPr>
          <p:cNvSpPr>
            <a:spLocks noGrp="1"/>
          </p:cNvSpPr>
          <p:nvPr>
            <p:ph type="body" sz="quarter" idx="26" hasCustomPrompt="1"/>
          </p:nvPr>
        </p:nvSpPr>
        <p:spPr>
          <a:xfrm>
            <a:off x="7274092"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6" name="Text Placeholder 14">
            <a:extLst>
              <a:ext uri="{FF2B5EF4-FFF2-40B4-BE49-F238E27FC236}">
                <a16:creationId xmlns="" xmlns:a16="http://schemas.microsoft.com/office/drawing/2014/main" id="{78252082-BCF2-4955-B695-35F48EF76FD9}"/>
              </a:ext>
            </a:extLst>
          </p:cNvPr>
          <p:cNvSpPr>
            <a:spLocks noGrp="1"/>
          </p:cNvSpPr>
          <p:nvPr>
            <p:ph type="body" sz="quarter" idx="27" hasCustomPrompt="1"/>
          </p:nvPr>
        </p:nvSpPr>
        <p:spPr>
          <a:xfrm>
            <a:off x="7925359"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7" name="Text Placeholder 14">
            <a:extLst>
              <a:ext uri="{FF2B5EF4-FFF2-40B4-BE49-F238E27FC236}">
                <a16:creationId xmlns="" xmlns:a16="http://schemas.microsoft.com/office/drawing/2014/main" id="{AF998D11-3FAA-4712-8C34-404C1BDCECBD}"/>
              </a:ext>
            </a:extLst>
          </p:cNvPr>
          <p:cNvSpPr>
            <a:spLocks noGrp="1"/>
          </p:cNvSpPr>
          <p:nvPr>
            <p:ph type="body" sz="quarter" idx="28" hasCustomPrompt="1"/>
          </p:nvPr>
        </p:nvSpPr>
        <p:spPr>
          <a:xfrm>
            <a:off x="8576623"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8" name="Text Placeholder 14">
            <a:extLst>
              <a:ext uri="{FF2B5EF4-FFF2-40B4-BE49-F238E27FC236}">
                <a16:creationId xmlns="" xmlns:a16="http://schemas.microsoft.com/office/drawing/2014/main" id="{2AA33C54-3898-452E-979F-F1B5853E737C}"/>
              </a:ext>
            </a:extLst>
          </p:cNvPr>
          <p:cNvSpPr>
            <a:spLocks noGrp="1"/>
          </p:cNvSpPr>
          <p:nvPr>
            <p:ph type="body" sz="quarter" idx="29" hasCustomPrompt="1"/>
          </p:nvPr>
        </p:nvSpPr>
        <p:spPr>
          <a:xfrm>
            <a:off x="1412685"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9" name="Text Placeholder 14">
            <a:extLst>
              <a:ext uri="{FF2B5EF4-FFF2-40B4-BE49-F238E27FC236}">
                <a16:creationId xmlns="" xmlns:a16="http://schemas.microsoft.com/office/drawing/2014/main" id="{0569AA0A-65D1-4456-9A14-327E6CE6DF6A}"/>
              </a:ext>
            </a:extLst>
          </p:cNvPr>
          <p:cNvSpPr>
            <a:spLocks noGrp="1"/>
          </p:cNvSpPr>
          <p:nvPr>
            <p:ph type="body" sz="quarter" idx="30" hasCustomPrompt="1"/>
          </p:nvPr>
        </p:nvSpPr>
        <p:spPr>
          <a:xfrm>
            <a:off x="2063953"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0" name="Text Placeholder 14">
            <a:extLst>
              <a:ext uri="{FF2B5EF4-FFF2-40B4-BE49-F238E27FC236}">
                <a16:creationId xmlns="" xmlns:a16="http://schemas.microsoft.com/office/drawing/2014/main" id="{028EB91C-9303-4EB3-886A-E5DA884A80FD}"/>
              </a:ext>
            </a:extLst>
          </p:cNvPr>
          <p:cNvSpPr>
            <a:spLocks noGrp="1"/>
          </p:cNvSpPr>
          <p:nvPr>
            <p:ph type="body" sz="quarter" idx="31" hasCustomPrompt="1"/>
          </p:nvPr>
        </p:nvSpPr>
        <p:spPr>
          <a:xfrm>
            <a:off x="2715220"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1" name="Text Placeholder 14">
            <a:extLst>
              <a:ext uri="{FF2B5EF4-FFF2-40B4-BE49-F238E27FC236}">
                <a16:creationId xmlns="" xmlns:a16="http://schemas.microsoft.com/office/drawing/2014/main" id="{4A47908B-3F69-4786-9C40-C12392133F05}"/>
              </a:ext>
            </a:extLst>
          </p:cNvPr>
          <p:cNvSpPr>
            <a:spLocks noGrp="1"/>
          </p:cNvSpPr>
          <p:nvPr>
            <p:ph type="body" sz="quarter" idx="32" hasCustomPrompt="1"/>
          </p:nvPr>
        </p:nvSpPr>
        <p:spPr>
          <a:xfrm>
            <a:off x="3366487"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2" name="Text Placeholder 14">
            <a:extLst>
              <a:ext uri="{FF2B5EF4-FFF2-40B4-BE49-F238E27FC236}">
                <a16:creationId xmlns="" xmlns:a16="http://schemas.microsoft.com/office/drawing/2014/main" id="{378EEBEC-FDBD-4D14-ADCA-4C72B269E993}"/>
              </a:ext>
            </a:extLst>
          </p:cNvPr>
          <p:cNvSpPr>
            <a:spLocks noGrp="1"/>
          </p:cNvSpPr>
          <p:nvPr>
            <p:ph type="body" sz="quarter" idx="33" hasCustomPrompt="1"/>
          </p:nvPr>
        </p:nvSpPr>
        <p:spPr>
          <a:xfrm>
            <a:off x="3968916" y="4871997"/>
            <a:ext cx="507631"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3" name="Text Placeholder 14">
            <a:extLst>
              <a:ext uri="{FF2B5EF4-FFF2-40B4-BE49-F238E27FC236}">
                <a16:creationId xmlns="" xmlns:a16="http://schemas.microsoft.com/office/drawing/2014/main" id="{044989A5-8040-43C0-BE05-6A79C3BE6378}"/>
              </a:ext>
            </a:extLst>
          </p:cNvPr>
          <p:cNvSpPr>
            <a:spLocks noGrp="1"/>
          </p:cNvSpPr>
          <p:nvPr>
            <p:ph type="body" sz="quarter" idx="34" hasCustomPrompt="1"/>
          </p:nvPr>
        </p:nvSpPr>
        <p:spPr>
          <a:xfrm>
            <a:off x="4669022"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4" name="Text Placeholder 14">
            <a:extLst>
              <a:ext uri="{FF2B5EF4-FFF2-40B4-BE49-F238E27FC236}">
                <a16:creationId xmlns="" xmlns:a16="http://schemas.microsoft.com/office/drawing/2014/main" id="{52581A3A-F479-4780-81BE-CCBCF398141A}"/>
              </a:ext>
            </a:extLst>
          </p:cNvPr>
          <p:cNvSpPr>
            <a:spLocks noGrp="1"/>
          </p:cNvSpPr>
          <p:nvPr>
            <p:ph type="body" sz="quarter" idx="35" hasCustomPrompt="1"/>
          </p:nvPr>
        </p:nvSpPr>
        <p:spPr>
          <a:xfrm>
            <a:off x="5320289"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5" name="Text Placeholder 14">
            <a:extLst>
              <a:ext uri="{FF2B5EF4-FFF2-40B4-BE49-F238E27FC236}">
                <a16:creationId xmlns="" xmlns:a16="http://schemas.microsoft.com/office/drawing/2014/main" id="{3D361DBA-153A-4846-BDA4-CC63FF94744D}"/>
              </a:ext>
            </a:extLst>
          </p:cNvPr>
          <p:cNvSpPr>
            <a:spLocks noGrp="1"/>
          </p:cNvSpPr>
          <p:nvPr>
            <p:ph type="body" sz="quarter" idx="36" hasCustomPrompt="1"/>
          </p:nvPr>
        </p:nvSpPr>
        <p:spPr>
          <a:xfrm>
            <a:off x="5971557"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6" name="Text Placeholder 14">
            <a:extLst>
              <a:ext uri="{FF2B5EF4-FFF2-40B4-BE49-F238E27FC236}">
                <a16:creationId xmlns="" xmlns:a16="http://schemas.microsoft.com/office/drawing/2014/main" id="{78FB324E-EE00-4CC5-9F81-5EF71F305031}"/>
              </a:ext>
            </a:extLst>
          </p:cNvPr>
          <p:cNvSpPr>
            <a:spLocks noGrp="1"/>
          </p:cNvSpPr>
          <p:nvPr>
            <p:ph type="body" sz="quarter" idx="37" hasCustomPrompt="1"/>
          </p:nvPr>
        </p:nvSpPr>
        <p:spPr>
          <a:xfrm>
            <a:off x="6622824"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 xmlns:a16="http://schemas.microsoft.com/office/drawing/2014/main" id="{78AA454F-F92D-4844-92A6-A3FEDD88B302}"/>
              </a:ext>
            </a:extLst>
          </p:cNvPr>
          <p:cNvSpPr>
            <a:spLocks noGrp="1"/>
          </p:cNvSpPr>
          <p:nvPr>
            <p:ph type="body" sz="quarter" idx="38" hasCustomPrompt="1"/>
          </p:nvPr>
        </p:nvSpPr>
        <p:spPr>
          <a:xfrm>
            <a:off x="7274092"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 xmlns:a16="http://schemas.microsoft.com/office/drawing/2014/main" id="{651BCA7B-5BF4-4A0F-95C1-2014315E80B1}"/>
              </a:ext>
            </a:extLst>
          </p:cNvPr>
          <p:cNvSpPr>
            <a:spLocks noGrp="1"/>
          </p:cNvSpPr>
          <p:nvPr>
            <p:ph type="body" sz="quarter" idx="39" hasCustomPrompt="1"/>
          </p:nvPr>
        </p:nvSpPr>
        <p:spPr>
          <a:xfrm>
            <a:off x="7925359"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 xmlns:a16="http://schemas.microsoft.com/office/drawing/2014/main" id="{7E3F41F1-0E06-45ED-894F-7F38510C2728}"/>
              </a:ext>
            </a:extLst>
          </p:cNvPr>
          <p:cNvSpPr>
            <a:spLocks noGrp="1"/>
          </p:cNvSpPr>
          <p:nvPr>
            <p:ph type="body" sz="quarter" idx="40" hasCustomPrompt="1"/>
          </p:nvPr>
        </p:nvSpPr>
        <p:spPr>
          <a:xfrm>
            <a:off x="8576623"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52" name="Text Placeholder 14">
            <a:extLst>
              <a:ext uri="{FF2B5EF4-FFF2-40B4-BE49-F238E27FC236}">
                <a16:creationId xmlns="" xmlns:a16="http://schemas.microsoft.com/office/drawing/2014/main" id="{C02572F8-1812-49D5-B24A-088659DE9FC7}"/>
              </a:ext>
            </a:extLst>
          </p:cNvPr>
          <p:cNvSpPr>
            <a:spLocks noGrp="1"/>
          </p:cNvSpPr>
          <p:nvPr>
            <p:ph type="body" sz="quarter" idx="41" hasCustomPrompt="1"/>
          </p:nvPr>
        </p:nvSpPr>
        <p:spPr>
          <a:xfrm>
            <a:off x="539363" y="2763180"/>
            <a:ext cx="842326"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3" name="Text Placeholder 14">
            <a:extLst>
              <a:ext uri="{FF2B5EF4-FFF2-40B4-BE49-F238E27FC236}">
                <a16:creationId xmlns="" xmlns:a16="http://schemas.microsoft.com/office/drawing/2014/main" id="{453EA1A1-A67D-4132-9EA0-584E8FA796C3}"/>
              </a:ext>
            </a:extLst>
          </p:cNvPr>
          <p:cNvSpPr>
            <a:spLocks noGrp="1"/>
          </p:cNvSpPr>
          <p:nvPr>
            <p:ph type="body" sz="quarter" idx="42" hasCustomPrompt="1"/>
          </p:nvPr>
        </p:nvSpPr>
        <p:spPr>
          <a:xfrm>
            <a:off x="539363" y="4449967"/>
            <a:ext cx="842326"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4" name="Text Placeholder 14">
            <a:extLst>
              <a:ext uri="{FF2B5EF4-FFF2-40B4-BE49-F238E27FC236}">
                <a16:creationId xmlns="" xmlns:a16="http://schemas.microsoft.com/office/drawing/2014/main" id="{658BFCC4-C261-4874-8195-FDA3C5001E05}"/>
              </a:ext>
            </a:extLst>
          </p:cNvPr>
          <p:cNvSpPr>
            <a:spLocks noGrp="1"/>
          </p:cNvSpPr>
          <p:nvPr>
            <p:ph type="body" sz="quarter" idx="43" hasCustomPrompt="1"/>
          </p:nvPr>
        </p:nvSpPr>
        <p:spPr>
          <a:xfrm>
            <a:off x="1674228" y="2071322"/>
            <a:ext cx="1188072"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5" name="Text Placeholder 14">
            <a:extLst>
              <a:ext uri="{FF2B5EF4-FFF2-40B4-BE49-F238E27FC236}">
                <a16:creationId xmlns="" xmlns:a16="http://schemas.microsoft.com/office/drawing/2014/main" id="{158708C7-ABA0-43E5-BB89-A1B7B2C45233}"/>
              </a:ext>
            </a:extLst>
          </p:cNvPr>
          <p:cNvSpPr>
            <a:spLocks noGrp="1"/>
          </p:cNvSpPr>
          <p:nvPr>
            <p:ph type="body" sz="quarter" idx="44" hasCustomPrompt="1"/>
          </p:nvPr>
        </p:nvSpPr>
        <p:spPr>
          <a:xfrm>
            <a:off x="3628031" y="2071322"/>
            <a:ext cx="1188072"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6" name="Text Placeholder 14">
            <a:extLst>
              <a:ext uri="{FF2B5EF4-FFF2-40B4-BE49-F238E27FC236}">
                <a16:creationId xmlns="" xmlns:a16="http://schemas.microsoft.com/office/drawing/2014/main" id="{2AE59213-95B1-4597-AD8C-D55D96D561EA}"/>
              </a:ext>
            </a:extLst>
          </p:cNvPr>
          <p:cNvSpPr>
            <a:spLocks noGrp="1"/>
          </p:cNvSpPr>
          <p:nvPr>
            <p:ph type="body" sz="quarter" idx="45" hasCustomPrompt="1"/>
          </p:nvPr>
        </p:nvSpPr>
        <p:spPr>
          <a:xfrm>
            <a:off x="6884367" y="2071322"/>
            <a:ext cx="1188072"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7" name="Text Placeholder 14">
            <a:extLst>
              <a:ext uri="{FF2B5EF4-FFF2-40B4-BE49-F238E27FC236}">
                <a16:creationId xmlns="" xmlns:a16="http://schemas.microsoft.com/office/drawing/2014/main" id="{2B9A460E-592F-41EA-9F9C-8953AFAC2236}"/>
              </a:ext>
            </a:extLst>
          </p:cNvPr>
          <p:cNvSpPr>
            <a:spLocks noGrp="1"/>
          </p:cNvSpPr>
          <p:nvPr>
            <p:ph type="body" sz="quarter" idx="46" hasCustomPrompt="1"/>
          </p:nvPr>
        </p:nvSpPr>
        <p:spPr>
          <a:xfrm>
            <a:off x="1674228" y="3862599"/>
            <a:ext cx="1188072"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8" name="Text Placeholder 14">
            <a:extLst>
              <a:ext uri="{FF2B5EF4-FFF2-40B4-BE49-F238E27FC236}">
                <a16:creationId xmlns="" xmlns:a16="http://schemas.microsoft.com/office/drawing/2014/main" id="{3065B3A8-F99B-47E6-B517-D93AC0FC4501}"/>
              </a:ext>
            </a:extLst>
          </p:cNvPr>
          <p:cNvSpPr>
            <a:spLocks noGrp="1"/>
          </p:cNvSpPr>
          <p:nvPr>
            <p:ph type="body" sz="quarter" idx="47" hasCustomPrompt="1"/>
          </p:nvPr>
        </p:nvSpPr>
        <p:spPr>
          <a:xfrm>
            <a:off x="4930566" y="3862599"/>
            <a:ext cx="1188072" cy="549318"/>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9" name="Text Placeholder 14">
            <a:extLst>
              <a:ext uri="{FF2B5EF4-FFF2-40B4-BE49-F238E27FC236}">
                <a16:creationId xmlns="" xmlns:a16="http://schemas.microsoft.com/office/drawing/2014/main" id="{B2187073-BC0A-4137-A204-D35C44CD7F87}"/>
              </a:ext>
            </a:extLst>
          </p:cNvPr>
          <p:cNvSpPr>
            <a:spLocks noGrp="1"/>
          </p:cNvSpPr>
          <p:nvPr>
            <p:ph type="body" sz="quarter" idx="48" hasCustomPrompt="1"/>
          </p:nvPr>
        </p:nvSpPr>
        <p:spPr>
          <a:xfrm>
            <a:off x="8186902" y="3862599"/>
            <a:ext cx="1188072"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40" name="Title 1">
            <a:extLst>
              <a:ext uri="{FF2B5EF4-FFF2-40B4-BE49-F238E27FC236}">
                <a16:creationId xmlns="" xmlns:a16="http://schemas.microsoft.com/office/drawing/2014/main" id="{35F35AF6-FBA2-4CA2-8A1F-2C977E6C9754}"/>
              </a:ext>
            </a:extLst>
          </p:cNvPr>
          <p:cNvSpPr>
            <a:spLocks noGrp="1"/>
          </p:cNvSpPr>
          <p:nvPr>
            <p:ph type="title" hasCustomPrompt="1"/>
          </p:nvPr>
        </p:nvSpPr>
        <p:spPr>
          <a:xfrm>
            <a:off x="2022517" y="989042"/>
            <a:ext cx="601240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155821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5C89BE0-E34D-48FA-8ED2-CA69BFBC4F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13" name="Picture Placeholder 7">
            <a:extLst>
              <a:ext uri="{FF2B5EF4-FFF2-40B4-BE49-F238E27FC236}">
                <a16:creationId xmlns="" xmlns:a16="http://schemas.microsoft.com/office/drawing/2014/main" id="{AB20A778-FBFD-4ED2-8E9B-6645F59A4D16}"/>
              </a:ext>
            </a:extLst>
          </p:cNvPr>
          <p:cNvSpPr>
            <a:spLocks noGrp="1"/>
          </p:cNvSpPr>
          <p:nvPr>
            <p:ph type="pic" sz="quarter" idx="14" hasCustomPrompt="1"/>
          </p:nvPr>
        </p:nvSpPr>
        <p:spPr>
          <a:xfrm>
            <a:off x="5923279" y="0"/>
            <a:ext cx="4135121" cy="6867376"/>
          </a:xfrm>
        </p:spPr>
        <p:txBody>
          <a:bodyPr/>
          <a:lstStyle>
            <a:lvl1pPr marL="0" indent="0" algn="ctr">
              <a:buNone/>
              <a:defRPr>
                <a:solidFill>
                  <a:schemeClr val="bg1"/>
                </a:solidFill>
              </a:defRPr>
            </a:lvl1pPr>
          </a:lstStyle>
          <a:p>
            <a:r>
              <a:rPr lang="en-US" dirty="0"/>
              <a:t>Click to add photo</a:t>
            </a:r>
          </a:p>
        </p:txBody>
      </p:sp>
      <p:sp>
        <p:nvSpPr>
          <p:cNvPr id="8" name="Picture Placeholder 7">
            <a:extLst>
              <a:ext uri="{FF2B5EF4-FFF2-40B4-BE49-F238E27FC236}">
                <a16:creationId xmlns="" xmlns:a16="http://schemas.microsoft.com/office/drawing/2014/main" id="{3B12CF59-4802-4969-8645-8E2014DF0AB6}"/>
              </a:ext>
            </a:extLst>
          </p:cNvPr>
          <p:cNvSpPr>
            <a:spLocks noGrp="1"/>
          </p:cNvSpPr>
          <p:nvPr>
            <p:ph type="pic" sz="quarter" idx="13" hasCustomPrompt="1"/>
          </p:nvPr>
        </p:nvSpPr>
        <p:spPr>
          <a:xfrm>
            <a:off x="5923279" y="0"/>
            <a:ext cx="4135120" cy="6867376"/>
          </a:xfrm>
        </p:spPr>
        <p:txBody>
          <a:bodyPr/>
          <a:lstStyle>
            <a:lvl1pPr marL="0" indent="0" algn="ctr">
              <a:buNone/>
              <a:defRPr>
                <a:solidFill>
                  <a:schemeClr val="bg1"/>
                </a:solidFill>
              </a:defRPr>
            </a:lvl1pPr>
          </a:lstStyle>
          <a:p>
            <a:r>
              <a:rPr lang="en-US" dirty="0"/>
              <a:t>Click to add photo</a:t>
            </a:r>
          </a:p>
        </p:txBody>
      </p:sp>
      <p:sp>
        <p:nvSpPr>
          <p:cNvPr id="3" name="Date Placeholder 2">
            <a:extLst>
              <a:ext uri="{FF2B5EF4-FFF2-40B4-BE49-F238E27FC236}">
                <a16:creationId xmlns="" xmlns:a16="http://schemas.microsoft.com/office/drawing/2014/main" id="{523CB959-A5D6-4887-9B77-916F0EA10660}"/>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E8C0AFFF-66EA-44D7-828D-244A190B13B2}"/>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4D589006-A738-42A2-B328-34F70A778A8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 xmlns:a16="http://schemas.microsoft.com/office/drawing/2014/main" id="{473E75D8-7274-49D2-8CF2-0E990C29CCA7}"/>
              </a:ext>
            </a:extLst>
          </p:cNvPr>
          <p:cNvSpPr>
            <a:spLocks noGrp="1"/>
          </p:cNvSpPr>
          <p:nvPr>
            <p:ph type="title" hasCustomPrompt="1"/>
          </p:nvPr>
        </p:nvSpPr>
        <p:spPr>
          <a:xfrm>
            <a:off x="654844" y="715939"/>
            <a:ext cx="4013301" cy="365760"/>
          </a:xfrm>
        </p:spPr>
        <p:txBody>
          <a:bodyPr anchor="t">
            <a:noAutofit/>
          </a:bodyPr>
          <a:lstStyle>
            <a:lvl1pPr>
              <a:defRPr sz="2800">
                <a:ln w="19050">
                  <a:solidFill>
                    <a:schemeClr val="bg1"/>
                  </a:solidFill>
                </a:ln>
              </a:defRPr>
            </a:lvl1pPr>
          </a:lstStyle>
          <a:p>
            <a:r>
              <a:rPr lang="en-US" dirty="0"/>
              <a:t>Click to add title</a:t>
            </a:r>
          </a:p>
        </p:txBody>
      </p:sp>
      <p:sp>
        <p:nvSpPr>
          <p:cNvPr id="6" name="Content Placeholder 5">
            <a:extLst>
              <a:ext uri="{FF2B5EF4-FFF2-40B4-BE49-F238E27FC236}">
                <a16:creationId xmlns="" xmlns:a16="http://schemas.microsoft.com/office/drawing/2014/main" id="{28591683-9C5C-45D2-A241-FC48B66B50DB}"/>
              </a:ext>
            </a:extLst>
          </p:cNvPr>
          <p:cNvSpPr>
            <a:spLocks noGrp="1"/>
          </p:cNvSpPr>
          <p:nvPr>
            <p:ph sz="quarter" idx="15"/>
          </p:nvPr>
        </p:nvSpPr>
        <p:spPr>
          <a:xfrm>
            <a:off x="654844" y="1238250"/>
            <a:ext cx="4473474" cy="45902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096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339293AB-35CB-4344-A710-9C0BF396AE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AE5B5434-FC37-4DD2-AA81-6499AA6FB246}"/>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E8DC474A-5DF9-4EA3-A273-CA3941061639}"/>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DF6B1742-3B51-4EFC-8A04-CD872DE4EC37}"/>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9" name="Rectangle 8">
            <a:extLst>
              <a:ext uri="{FF2B5EF4-FFF2-40B4-BE49-F238E27FC236}">
                <a16:creationId xmlns="" xmlns:a16="http://schemas.microsoft.com/office/drawing/2014/main" id="{425C06A4-0C2D-4746-83C3-410A9B469E89}"/>
              </a:ext>
            </a:extLst>
          </p:cNvPr>
          <p:cNvSpPr/>
          <p:nvPr userDrawn="1"/>
        </p:nvSpPr>
        <p:spPr>
          <a:xfrm>
            <a:off x="609925" y="739302"/>
            <a:ext cx="8838551" cy="537939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9">
            <a:extLst>
              <a:ext uri="{FF2B5EF4-FFF2-40B4-BE49-F238E27FC236}">
                <a16:creationId xmlns="" xmlns:a16="http://schemas.microsoft.com/office/drawing/2014/main" id="{890CF5DC-D21B-4DF3-8248-1F809124AD98}"/>
              </a:ext>
            </a:extLst>
          </p:cNvPr>
          <p:cNvSpPr>
            <a:spLocks noGrp="1"/>
          </p:cNvSpPr>
          <p:nvPr>
            <p:ph type="pic" sz="quarter" idx="15" hasCustomPrompt="1"/>
          </p:nvPr>
        </p:nvSpPr>
        <p:spPr>
          <a:xfrm>
            <a:off x="1488084" y="2804055"/>
            <a:ext cx="1227121" cy="1498417"/>
          </a:xfrm>
          <a:prstGeom prst="rect">
            <a:avLst/>
          </a:prstGeom>
        </p:spPr>
        <p:txBody>
          <a:bodyPr/>
          <a:lstStyle>
            <a:lvl1pPr marL="0" indent="0" algn="ctr">
              <a:buNone/>
              <a:defRPr/>
            </a:lvl1pPr>
          </a:lstStyle>
          <a:p>
            <a:r>
              <a:rPr lang="en-US" dirty="0"/>
              <a:t>Click to add photo</a:t>
            </a:r>
          </a:p>
        </p:txBody>
      </p:sp>
      <p:sp>
        <p:nvSpPr>
          <p:cNvPr id="14" name="Text Placeholder 10">
            <a:extLst>
              <a:ext uri="{FF2B5EF4-FFF2-40B4-BE49-F238E27FC236}">
                <a16:creationId xmlns="" xmlns:a16="http://schemas.microsoft.com/office/drawing/2014/main" id="{BEE26967-C0C7-4310-90FC-F1914D2403E8}"/>
              </a:ext>
            </a:extLst>
          </p:cNvPr>
          <p:cNvSpPr>
            <a:spLocks noGrp="1"/>
          </p:cNvSpPr>
          <p:nvPr>
            <p:ph type="body" sz="quarter" idx="18" hasCustomPrompt="1"/>
          </p:nvPr>
        </p:nvSpPr>
        <p:spPr>
          <a:xfrm>
            <a:off x="1227798" y="4570548"/>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15" name="Text Placeholder 10">
            <a:extLst>
              <a:ext uri="{FF2B5EF4-FFF2-40B4-BE49-F238E27FC236}">
                <a16:creationId xmlns="" xmlns:a16="http://schemas.microsoft.com/office/drawing/2014/main" id="{3CA187B6-5AE8-4D11-8E79-63677F474D26}"/>
              </a:ext>
            </a:extLst>
          </p:cNvPr>
          <p:cNvSpPr>
            <a:spLocks noGrp="1"/>
          </p:cNvSpPr>
          <p:nvPr>
            <p:ph type="body" sz="quarter" idx="19" hasCustomPrompt="1"/>
          </p:nvPr>
        </p:nvSpPr>
        <p:spPr>
          <a:xfrm>
            <a:off x="1227798" y="4886782"/>
            <a:ext cx="1747692"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16" name="Picture Placeholder 9">
            <a:extLst>
              <a:ext uri="{FF2B5EF4-FFF2-40B4-BE49-F238E27FC236}">
                <a16:creationId xmlns="" xmlns:a16="http://schemas.microsoft.com/office/drawing/2014/main" id="{A72BAC04-D935-470E-B6B5-E9CCE70D11F4}"/>
              </a:ext>
            </a:extLst>
          </p:cNvPr>
          <p:cNvSpPr>
            <a:spLocks noGrp="1"/>
          </p:cNvSpPr>
          <p:nvPr>
            <p:ph type="pic" sz="quarter" idx="20" hasCustomPrompt="1"/>
          </p:nvPr>
        </p:nvSpPr>
        <p:spPr>
          <a:xfrm>
            <a:off x="3445168" y="2804055"/>
            <a:ext cx="1227121" cy="1498417"/>
          </a:xfrm>
          <a:prstGeom prst="rect">
            <a:avLst/>
          </a:prstGeom>
        </p:spPr>
        <p:txBody>
          <a:bodyPr/>
          <a:lstStyle>
            <a:lvl1pPr marL="0" indent="0" algn="ctr">
              <a:buNone/>
              <a:defRPr/>
            </a:lvl1pPr>
          </a:lstStyle>
          <a:p>
            <a:r>
              <a:rPr lang="en-US" dirty="0"/>
              <a:t>Click to add photo</a:t>
            </a:r>
          </a:p>
        </p:txBody>
      </p:sp>
      <p:sp>
        <p:nvSpPr>
          <p:cNvPr id="17" name="Picture Placeholder 9">
            <a:extLst>
              <a:ext uri="{FF2B5EF4-FFF2-40B4-BE49-F238E27FC236}">
                <a16:creationId xmlns="" xmlns:a16="http://schemas.microsoft.com/office/drawing/2014/main" id="{456256DC-B113-4559-8D0B-3F8B4A7CAB2B}"/>
              </a:ext>
            </a:extLst>
          </p:cNvPr>
          <p:cNvSpPr>
            <a:spLocks noGrp="1"/>
          </p:cNvSpPr>
          <p:nvPr>
            <p:ph type="pic" sz="quarter" idx="21" hasCustomPrompt="1"/>
          </p:nvPr>
        </p:nvSpPr>
        <p:spPr>
          <a:xfrm>
            <a:off x="5402253" y="2804055"/>
            <a:ext cx="1227121" cy="1498417"/>
          </a:xfrm>
          <a:prstGeom prst="rect">
            <a:avLst/>
          </a:prstGeom>
        </p:spPr>
        <p:txBody>
          <a:bodyPr/>
          <a:lstStyle>
            <a:lvl1pPr marL="0" indent="0" algn="ctr">
              <a:buNone/>
              <a:defRPr/>
            </a:lvl1pPr>
          </a:lstStyle>
          <a:p>
            <a:r>
              <a:rPr lang="en-US" dirty="0"/>
              <a:t>Click to add photo</a:t>
            </a:r>
          </a:p>
        </p:txBody>
      </p:sp>
      <p:sp>
        <p:nvSpPr>
          <p:cNvPr id="18" name="Picture Placeholder 9">
            <a:extLst>
              <a:ext uri="{FF2B5EF4-FFF2-40B4-BE49-F238E27FC236}">
                <a16:creationId xmlns="" xmlns:a16="http://schemas.microsoft.com/office/drawing/2014/main" id="{E60A063A-DD07-4E82-9217-A8AD06D7C94F}"/>
              </a:ext>
            </a:extLst>
          </p:cNvPr>
          <p:cNvSpPr>
            <a:spLocks noGrp="1"/>
          </p:cNvSpPr>
          <p:nvPr>
            <p:ph type="pic" sz="quarter" idx="22" hasCustomPrompt="1"/>
          </p:nvPr>
        </p:nvSpPr>
        <p:spPr>
          <a:xfrm>
            <a:off x="7359339" y="2804055"/>
            <a:ext cx="1227121" cy="1498417"/>
          </a:xfrm>
          <a:prstGeom prst="rect">
            <a:avLst/>
          </a:prstGeom>
        </p:spPr>
        <p:txBody>
          <a:bodyPr/>
          <a:lstStyle>
            <a:lvl1pPr marL="0" indent="0" algn="ctr">
              <a:buNone/>
              <a:defRPr/>
            </a:lvl1pPr>
          </a:lstStyle>
          <a:p>
            <a:r>
              <a:rPr lang="en-US" dirty="0"/>
              <a:t>Click to add photo</a:t>
            </a:r>
          </a:p>
        </p:txBody>
      </p:sp>
      <p:sp>
        <p:nvSpPr>
          <p:cNvPr id="19" name="Text Placeholder 10">
            <a:extLst>
              <a:ext uri="{FF2B5EF4-FFF2-40B4-BE49-F238E27FC236}">
                <a16:creationId xmlns="" xmlns:a16="http://schemas.microsoft.com/office/drawing/2014/main" id="{4194B9ED-C9B7-4850-B875-B179F9A6ADC4}"/>
              </a:ext>
            </a:extLst>
          </p:cNvPr>
          <p:cNvSpPr>
            <a:spLocks noGrp="1"/>
          </p:cNvSpPr>
          <p:nvPr>
            <p:ph type="body" sz="quarter" idx="23" hasCustomPrompt="1"/>
          </p:nvPr>
        </p:nvSpPr>
        <p:spPr>
          <a:xfrm>
            <a:off x="3184883" y="4570548"/>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0" name="Text Placeholder 10">
            <a:extLst>
              <a:ext uri="{FF2B5EF4-FFF2-40B4-BE49-F238E27FC236}">
                <a16:creationId xmlns="" xmlns:a16="http://schemas.microsoft.com/office/drawing/2014/main" id="{DBB00C57-7DE2-436D-8748-527515EE4A6A}"/>
              </a:ext>
            </a:extLst>
          </p:cNvPr>
          <p:cNvSpPr>
            <a:spLocks noGrp="1"/>
          </p:cNvSpPr>
          <p:nvPr>
            <p:ph type="body" sz="quarter" idx="24" hasCustomPrompt="1"/>
          </p:nvPr>
        </p:nvSpPr>
        <p:spPr>
          <a:xfrm>
            <a:off x="3184883" y="4886782"/>
            <a:ext cx="1747692"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1" name="Text Placeholder 10">
            <a:extLst>
              <a:ext uri="{FF2B5EF4-FFF2-40B4-BE49-F238E27FC236}">
                <a16:creationId xmlns="" xmlns:a16="http://schemas.microsoft.com/office/drawing/2014/main" id="{D6503F18-AEB2-4183-8F37-6BE4BBD66EE2}"/>
              </a:ext>
            </a:extLst>
          </p:cNvPr>
          <p:cNvSpPr>
            <a:spLocks noGrp="1"/>
          </p:cNvSpPr>
          <p:nvPr>
            <p:ph type="body" sz="quarter" idx="25" hasCustomPrompt="1"/>
          </p:nvPr>
        </p:nvSpPr>
        <p:spPr>
          <a:xfrm>
            <a:off x="5141967" y="4570548"/>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2" name="Text Placeholder 10">
            <a:extLst>
              <a:ext uri="{FF2B5EF4-FFF2-40B4-BE49-F238E27FC236}">
                <a16:creationId xmlns="" xmlns:a16="http://schemas.microsoft.com/office/drawing/2014/main" id="{D01AC31E-901A-4C34-A8AE-71C303E07F53}"/>
              </a:ext>
            </a:extLst>
          </p:cNvPr>
          <p:cNvSpPr>
            <a:spLocks noGrp="1"/>
          </p:cNvSpPr>
          <p:nvPr>
            <p:ph type="body" sz="quarter" idx="26" hasCustomPrompt="1"/>
          </p:nvPr>
        </p:nvSpPr>
        <p:spPr>
          <a:xfrm>
            <a:off x="5141967" y="4886782"/>
            <a:ext cx="1747692"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3" name="Text Placeholder 10">
            <a:extLst>
              <a:ext uri="{FF2B5EF4-FFF2-40B4-BE49-F238E27FC236}">
                <a16:creationId xmlns="" xmlns:a16="http://schemas.microsoft.com/office/drawing/2014/main" id="{F113CB6D-E397-418B-8738-D96E553ADD2F}"/>
              </a:ext>
            </a:extLst>
          </p:cNvPr>
          <p:cNvSpPr>
            <a:spLocks noGrp="1"/>
          </p:cNvSpPr>
          <p:nvPr>
            <p:ph type="body" sz="quarter" idx="27" hasCustomPrompt="1"/>
          </p:nvPr>
        </p:nvSpPr>
        <p:spPr>
          <a:xfrm>
            <a:off x="7099052" y="4570548"/>
            <a:ext cx="1747693"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4" name="Text Placeholder 10">
            <a:extLst>
              <a:ext uri="{FF2B5EF4-FFF2-40B4-BE49-F238E27FC236}">
                <a16:creationId xmlns="" xmlns:a16="http://schemas.microsoft.com/office/drawing/2014/main" id="{63EA5C1A-BB92-4C5E-BB99-A85B0B0FC499}"/>
              </a:ext>
            </a:extLst>
          </p:cNvPr>
          <p:cNvSpPr>
            <a:spLocks noGrp="1"/>
          </p:cNvSpPr>
          <p:nvPr>
            <p:ph type="body" sz="quarter" idx="28" hasCustomPrompt="1"/>
          </p:nvPr>
        </p:nvSpPr>
        <p:spPr>
          <a:xfrm>
            <a:off x="7099052" y="4886782"/>
            <a:ext cx="1747693"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6" name="Rectangle 25">
            <a:extLst>
              <a:ext uri="{FF2B5EF4-FFF2-40B4-BE49-F238E27FC236}">
                <a16:creationId xmlns="" xmlns:a16="http://schemas.microsoft.com/office/drawing/2014/main" id="{90E93D6C-0CD6-42A7-A2D2-C8582F7B353C}"/>
              </a:ext>
            </a:extLst>
          </p:cNvPr>
          <p:cNvSpPr/>
          <p:nvPr userDrawn="1"/>
        </p:nvSpPr>
        <p:spPr>
          <a:xfrm>
            <a:off x="1391217"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 xmlns:a16="http://schemas.microsoft.com/office/drawing/2014/main" id="{B7D0FDBA-5294-4730-92D6-440AA8DE35AE}"/>
              </a:ext>
            </a:extLst>
          </p:cNvPr>
          <p:cNvSpPr/>
          <p:nvPr userDrawn="1"/>
        </p:nvSpPr>
        <p:spPr>
          <a:xfrm>
            <a:off x="3348302"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 xmlns:a16="http://schemas.microsoft.com/office/drawing/2014/main" id="{E8E75564-AD04-4406-979E-AC0A8BE2AEFD}"/>
              </a:ext>
            </a:extLst>
          </p:cNvPr>
          <p:cNvSpPr/>
          <p:nvPr userDrawn="1"/>
        </p:nvSpPr>
        <p:spPr>
          <a:xfrm>
            <a:off x="5305386"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 xmlns:a16="http://schemas.microsoft.com/office/drawing/2014/main" id="{0E7899F8-DBAB-4DCC-857C-94A3CF0FE542}"/>
              </a:ext>
            </a:extLst>
          </p:cNvPr>
          <p:cNvSpPr/>
          <p:nvPr userDrawn="1"/>
        </p:nvSpPr>
        <p:spPr>
          <a:xfrm>
            <a:off x="7262472"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8B41C8F6-B68C-4B34-A1EC-848B6301BE02}"/>
              </a:ext>
            </a:extLst>
          </p:cNvPr>
          <p:cNvSpPr>
            <a:spLocks noGrp="1"/>
          </p:cNvSpPr>
          <p:nvPr>
            <p:ph type="title" hasCustomPrompt="1"/>
          </p:nvPr>
        </p:nvSpPr>
        <p:spPr>
          <a:xfrm>
            <a:off x="2023476" y="1566779"/>
            <a:ext cx="6011449"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714060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e Full Team">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6B7C369-B3B1-47DB-AFB5-4A2FA0A046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26EDB6E9-4285-4C1C-9752-2D43D60780B6}"/>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B52EDB06-237E-4E77-B217-FD0E19A4108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A0BACDA0-CD42-4B14-A524-FF6FF7E28A6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Rectangle 10">
            <a:extLst>
              <a:ext uri="{FF2B5EF4-FFF2-40B4-BE49-F238E27FC236}">
                <a16:creationId xmlns="" xmlns:a16="http://schemas.microsoft.com/office/drawing/2014/main" id="{C8C5DE79-8AB4-425F-A9CB-B17901806732}"/>
              </a:ext>
            </a:extLst>
          </p:cNvPr>
          <p:cNvSpPr/>
          <p:nvPr userDrawn="1"/>
        </p:nvSpPr>
        <p:spPr>
          <a:xfrm>
            <a:off x="609925" y="739302"/>
            <a:ext cx="8838551" cy="5379396"/>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10">
            <a:extLst>
              <a:ext uri="{FF2B5EF4-FFF2-40B4-BE49-F238E27FC236}">
                <a16:creationId xmlns="" xmlns:a16="http://schemas.microsoft.com/office/drawing/2014/main" id="{A8FDD580-B69C-4AF1-9C0C-1CF94ECEB278}"/>
              </a:ext>
            </a:extLst>
          </p:cNvPr>
          <p:cNvSpPr>
            <a:spLocks noGrp="1"/>
          </p:cNvSpPr>
          <p:nvPr>
            <p:ph type="body" sz="quarter" idx="18" hasCustomPrompt="1"/>
          </p:nvPr>
        </p:nvSpPr>
        <p:spPr>
          <a:xfrm>
            <a:off x="1170244" y="5098601"/>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2" name="Text Placeholder 10">
            <a:extLst>
              <a:ext uri="{FF2B5EF4-FFF2-40B4-BE49-F238E27FC236}">
                <a16:creationId xmlns="" xmlns:a16="http://schemas.microsoft.com/office/drawing/2014/main" id="{7A72E08F-5B05-415B-A503-4CED86D11FE1}"/>
              </a:ext>
            </a:extLst>
          </p:cNvPr>
          <p:cNvSpPr>
            <a:spLocks noGrp="1"/>
          </p:cNvSpPr>
          <p:nvPr>
            <p:ph type="body" sz="quarter" idx="19" hasCustomPrompt="1"/>
          </p:nvPr>
        </p:nvSpPr>
        <p:spPr>
          <a:xfrm>
            <a:off x="1170244" y="5414835"/>
            <a:ext cx="1747692"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6" name="Text Placeholder 10">
            <a:extLst>
              <a:ext uri="{FF2B5EF4-FFF2-40B4-BE49-F238E27FC236}">
                <a16:creationId xmlns="" xmlns:a16="http://schemas.microsoft.com/office/drawing/2014/main" id="{02D7BE41-1227-4D94-AC6E-F4D007491740}"/>
              </a:ext>
            </a:extLst>
          </p:cNvPr>
          <p:cNvSpPr>
            <a:spLocks noGrp="1"/>
          </p:cNvSpPr>
          <p:nvPr>
            <p:ph type="body" sz="quarter" idx="23" hasCustomPrompt="1"/>
          </p:nvPr>
        </p:nvSpPr>
        <p:spPr>
          <a:xfrm>
            <a:off x="3167188" y="5098601"/>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7" name="Text Placeholder 10">
            <a:extLst>
              <a:ext uri="{FF2B5EF4-FFF2-40B4-BE49-F238E27FC236}">
                <a16:creationId xmlns="" xmlns:a16="http://schemas.microsoft.com/office/drawing/2014/main" id="{C7E8138A-A795-4EF2-B1FF-1A36693A3593}"/>
              </a:ext>
            </a:extLst>
          </p:cNvPr>
          <p:cNvSpPr>
            <a:spLocks noGrp="1"/>
          </p:cNvSpPr>
          <p:nvPr>
            <p:ph type="body" sz="quarter" idx="24" hasCustomPrompt="1"/>
          </p:nvPr>
        </p:nvSpPr>
        <p:spPr>
          <a:xfrm>
            <a:off x="3167188" y="5414835"/>
            <a:ext cx="1747692"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8" name="Text Placeholder 10">
            <a:extLst>
              <a:ext uri="{FF2B5EF4-FFF2-40B4-BE49-F238E27FC236}">
                <a16:creationId xmlns="" xmlns:a16="http://schemas.microsoft.com/office/drawing/2014/main" id="{77F66B66-F2E4-439A-A7DF-A9A64B0DF7BB}"/>
              </a:ext>
            </a:extLst>
          </p:cNvPr>
          <p:cNvSpPr>
            <a:spLocks noGrp="1"/>
          </p:cNvSpPr>
          <p:nvPr>
            <p:ph type="body" sz="quarter" idx="25" hasCustomPrompt="1"/>
          </p:nvPr>
        </p:nvSpPr>
        <p:spPr>
          <a:xfrm>
            <a:off x="5164133" y="5098601"/>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9" name="Text Placeholder 10">
            <a:extLst>
              <a:ext uri="{FF2B5EF4-FFF2-40B4-BE49-F238E27FC236}">
                <a16:creationId xmlns="" xmlns:a16="http://schemas.microsoft.com/office/drawing/2014/main" id="{13CDFA66-0739-48E3-97B6-F63F13A0A838}"/>
              </a:ext>
            </a:extLst>
          </p:cNvPr>
          <p:cNvSpPr>
            <a:spLocks noGrp="1"/>
          </p:cNvSpPr>
          <p:nvPr>
            <p:ph type="body" sz="quarter" idx="26" hasCustomPrompt="1"/>
          </p:nvPr>
        </p:nvSpPr>
        <p:spPr>
          <a:xfrm>
            <a:off x="5164133" y="5414835"/>
            <a:ext cx="1747692"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40" name="Text Placeholder 10">
            <a:extLst>
              <a:ext uri="{FF2B5EF4-FFF2-40B4-BE49-F238E27FC236}">
                <a16:creationId xmlns="" xmlns:a16="http://schemas.microsoft.com/office/drawing/2014/main" id="{B4EE4B66-F80E-45BB-B2FE-CC11E1FBAF24}"/>
              </a:ext>
            </a:extLst>
          </p:cNvPr>
          <p:cNvSpPr>
            <a:spLocks noGrp="1"/>
          </p:cNvSpPr>
          <p:nvPr>
            <p:ph type="body" sz="quarter" idx="27" hasCustomPrompt="1"/>
          </p:nvPr>
        </p:nvSpPr>
        <p:spPr>
          <a:xfrm>
            <a:off x="7161078" y="5098601"/>
            <a:ext cx="1747693"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41" name="Text Placeholder 10">
            <a:extLst>
              <a:ext uri="{FF2B5EF4-FFF2-40B4-BE49-F238E27FC236}">
                <a16:creationId xmlns="" xmlns:a16="http://schemas.microsoft.com/office/drawing/2014/main" id="{51F734C1-F867-4FB6-A239-D99ED9E4C54D}"/>
              </a:ext>
            </a:extLst>
          </p:cNvPr>
          <p:cNvSpPr>
            <a:spLocks noGrp="1"/>
          </p:cNvSpPr>
          <p:nvPr>
            <p:ph type="body" sz="quarter" idx="28" hasCustomPrompt="1"/>
          </p:nvPr>
        </p:nvSpPr>
        <p:spPr>
          <a:xfrm>
            <a:off x="7161078" y="5414835"/>
            <a:ext cx="1747693"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2" name="Picture Placeholder 9">
            <a:extLst>
              <a:ext uri="{FF2B5EF4-FFF2-40B4-BE49-F238E27FC236}">
                <a16:creationId xmlns="" xmlns:a16="http://schemas.microsoft.com/office/drawing/2014/main" id="{11E88FD1-69BB-4254-81B8-7B383CE8D2D0}"/>
              </a:ext>
            </a:extLst>
          </p:cNvPr>
          <p:cNvSpPr>
            <a:spLocks noGrp="1"/>
          </p:cNvSpPr>
          <p:nvPr>
            <p:ph type="pic" sz="quarter" idx="29" hasCustomPrompt="1"/>
          </p:nvPr>
        </p:nvSpPr>
        <p:spPr>
          <a:xfrm>
            <a:off x="1651972" y="2327255"/>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63" name="Text Placeholder 10">
            <a:extLst>
              <a:ext uri="{FF2B5EF4-FFF2-40B4-BE49-F238E27FC236}">
                <a16:creationId xmlns="" xmlns:a16="http://schemas.microsoft.com/office/drawing/2014/main" id="{E6EBB7F2-ABDB-41F2-8A6B-93196276ABF5}"/>
              </a:ext>
            </a:extLst>
          </p:cNvPr>
          <p:cNvSpPr>
            <a:spLocks noGrp="1"/>
          </p:cNvSpPr>
          <p:nvPr>
            <p:ph type="body" sz="quarter" idx="30" hasCustomPrompt="1"/>
          </p:nvPr>
        </p:nvSpPr>
        <p:spPr>
          <a:xfrm>
            <a:off x="1170244" y="3263612"/>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4" name="Text Placeholder 10">
            <a:extLst>
              <a:ext uri="{FF2B5EF4-FFF2-40B4-BE49-F238E27FC236}">
                <a16:creationId xmlns="" xmlns:a16="http://schemas.microsoft.com/office/drawing/2014/main" id="{4D66759F-DBAD-46B4-929C-18F2FB541B00}"/>
              </a:ext>
            </a:extLst>
          </p:cNvPr>
          <p:cNvSpPr>
            <a:spLocks noGrp="1"/>
          </p:cNvSpPr>
          <p:nvPr>
            <p:ph type="body" sz="quarter" idx="31" hasCustomPrompt="1"/>
          </p:nvPr>
        </p:nvSpPr>
        <p:spPr>
          <a:xfrm>
            <a:off x="1170244" y="3579847"/>
            <a:ext cx="1747692"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8" name="Text Placeholder 10">
            <a:extLst>
              <a:ext uri="{FF2B5EF4-FFF2-40B4-BE49-F238E27FC236}">
                <a16:creationId xmlns="" xmlns:a16="http://schemas.microsoft.com/office/drawing/2014/main" id="{07D90C20-BFF7-4D04-AD95-1861DF74509F}"/>
              </a:ext>
            </a:extLst>
          </p:cNvPr>
          <p:cNvSpPr>
            <a:spLocks noGrp="1"/>
          </p:cNvSpPr>
          <p:nvPr>
            <p:ph type="body" sz="quarter" idx="35" hasCustomPrompt="1"/>
          </p:nvPr>
        </p:nvSpPr>
        <p:spPr>
          <a:xfrm>
            <a:off x="3167188" y="3263612"/>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9" name="Text Placeholder 10">
            <a:extLst>
              <a:ext uri="{FF2B5EF4-FFF2-40B4-BE49-F238E27FC236}">
                <a16:creationId xmlns="" xmlns:a16="http://schemas.microsoft.com/office/drawing/2014/main" id="{EF54F366-5FD7-4707-A0E3-FAFA53156C29}"/>
              </a:ext>
            </a:extLst>
          </p:cNvPr>
          <p:cNvSpPr>
            <a:spLocks noGrp="1"/>
          </p:cNvSpPr>
          <p:nvPr>
            <p:ph type="body" sz="quarter" idx="36" hasCustomPrompt="1"/>
          </p:nvPr>
        </p:nvSpPr>
        <p:spPr>
          <a:xfrm>
            <a:off x="3167188" y="3579847"/>
            <a:ext cx="1747692"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0" name="Text Placeholder 10">
            <a:extLst>
              <a:ext uri="{FF2B5EF4-FFF2-40B4-BE49-F238E27FC236}">
                <a16:creationId xmlns="" xmlns:a16="http://schemas.microsoft.com/office/drawing/2014/main" id="{A51158F4-509A-44E4-A601-2CD7AEDE7380}"/>
              </a:ext>
            </a:extLst>
          </p:cNvPr>
          <p:cNvSpPr>
            <a:spLocks noGrp="1"/>
          </p:cNvSpPr>
          <p:nvPr>
            <p:ph type="body" sz="quarter" idx="37" hasCustomPrompt="1"/>
          </p:nvPr>
        </p:nvSpPr>
        <p:spPr>
          <a:xfrm>
            <a:off x="5164133" y="3263612"/>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1" name="Text Placeholder 10">
            <a:extLst>
              <a:ext uri="{FF2B5EF4-FFF2-40B4-BE49-F238E27FC236}">
                <a16:creationId xmlns="" xmlns:a16="http://schemas.microsoft.com/office/drawing/2014/main" id="{DA9AC8DA-4C66-4D66-9075-59DC95E2AC33}"/>
              </a:ext>
            </a:extLst>
          </p:cNvPr>
          <p:cNvSpPr>
            <a:spLocks noGrp="1"/>
          </p:cNvSpPr>
          <p:nvPr>
            <p:ph type="body" sz="quarter" idx="38" hasCustomPrompt="1"/>
          </p:nvPr>
        </p:nvSpPr>
        <p:spPr>
          <a:xfrm>
            <a:off x="5164133" y="3579847"/>
            <a:ext cx="1747692"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2" name="Text Placeholder 10">
            <a:extLst>
              <a:ext uri="{FF2B5EF4-FFF2-40B4-BE49-F238E27FC236}">
                <a16:creationId xmlns="" xmlns:a16="http://schemas.microsoft.com/office/drawing/2014/main" id="{F3A598D9-D412-4C15-A31C-3A4842B32E1F}"/>
              </a:ext>
            </a:extLst>
          </p:cNvPr>
          <p:cNvSpPr>
            <a:spLocks noGrp="1"/>
          </p:cNvSpPr>
          <p:nvPr>
            <p:ph type="body" sz="quarter" idx="39" hasCustomPrompt="1"/>
          </p:nvPr>
        </p:nvSpPr>
        <p:spPr>
          <a:xfrm>
            <a:off x="7161078" y="3263612"/>
            <a:ext cx="1747693"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3" name="Text Placeholder 10">
            <a:extLst>
              <a:ext uri="{FF2B5EF4-FFF2-40B4-BE49-F238E27FC236}">
                <a16:creationId xmlns="" xmlns:a16="http://schemas.microsoft.com/office/drawing/2014/main" id="{14A0A9AD-40F7-4203-917C-8BFBF4FCF2C0}"/>
              </a:ext>
            </a:extLst>
          </p:cNvPr>
          <p:cNvSpPr>
            <a:spLocks noGrp="1"/>
          </p:cNvSpPr>
          <p:nvPr>
            <p:ph type="body" sz="quarter" idx="40" hasCustomPrompt="1"/>
          </p:nvPr>
        </p:nvSpPr>
        <p:spPr>
          <a:xfrm>
            <a:off x="7161078" y="3579847"/>
            <a:ext cx="1747693"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4" name="Rectangle 73">
            <a:extLst>
              <a:ext uri="{FF2B5EF4-FFF2-40B4-BE49-F238E27FC236}">
                <a16:creationId xmlns="" xmlns:a16="http://schemas.microsoft.com/office/drawing/2014/main" id="{129E220D-4268-4E0B-B292-D87F92DF6ED3}"/>
              </a:ext>
            </a:extLst>
          </p:cNvPr>
          <p:cNvSpPr/>
          <p:nvPr userDrawn="1"/>
        </p:nvSpPr>
        <p:spPr>
          <a:xfrm>
            <a:off x="1606342" y="2272648"/>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Picture Placeholder 9">
            <a:extLst>
              <a:ext uri="{FF2B5EF4-FFF2-40B4-BE49-F238E27FC236}">
                <a16:creationId xmlns="" xmlns:a16="http://schemas.microsoft.com/office/drawing/2014/main" id="{2DB6BDC2-D18B-4AF7-9B33-2FB86D67A64A}"/>
              </a:ext>
            </a:extLst>
          </p:cNvPr>
          <p:cNvSpPr>
            <a:spLocks noGrp="1"/>
          </p:cNvSpPr>
          <p:nvPr>
            <p:ph type="pic" sz="quarter" idx="41" hasCustomPrompt="1"/>
          </p:nvPr>
        </p:nvSpPr>
        <p:spPr>
          <a:xfrm>
            <a:off x="1651972" y="4154796"/>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79" name="Rectangle 78">
            <a:extLst>
              <a:ext uri="{FF2B5EF4-FFF2-40B4-BE49-F238E27FC236}">
                <a16:creationId xmlns="" xmlns:a16="http://schemas.microsoft.com/office/drawing/2014/main" id="{CB9D855A-B11D-44DC-BBE1-7BA68BD18E68}"/>
              </a:ext>
            </a:extLst>
          </p:cNvPr>
          <p:cNvSpPr/>
          <p:nvPr userDrawn="1"/>
        </p:nvSpPr>
        <p:spPr>
          <a:xfrm>
            <a:off x="1606342" y="4100189"/>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Picture Placeholder 9">
            <a:extLst>
              <a:ext uri="{FF2B5EF4-FFF2-40B4-BE49-F238E27FC236}">
                <a16:creationId xmlns="" xmlns:a16="http://schemas.microsoft.com/office/drawing/2014/main" id="{D12B69C6-4468-4017-A141-0864B9065E88}"/>
              </a:ext>
            </a:extLst>
          </p:cNvPr>
          <p:cNvSpPr>
            <a:spLocks noGrp="1"/>
          </p:cNvSpPr>
          <p:nvPr>
            <p:ph type="pic" sz="quarter" idx="42" hasCustomPrompt="1"/>
          </p:nvPr>
        </p:nvSpPr>
        <p:spPr>
          <a:xfrm>
            <a:off x="3648917" y="2319234"/>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1" name="Rectangle 80">
            <a:extLst>
              <a:ext uri="{FF2B5EF4-FFF2-40B4-BE49-F238E27FC236}">
                <a16:creationId xmlns="" xmlns:a16="http://schemas.microsoft.com/office/drawing/2014/main" id="{E874C203-B833-4D0D-9674-D25DFA3F9606}"/>
              </a:ext>
            </a:extLst>
          </p:cNvPr>
          <p:cNvSpPr/>
          <p:nvPr userDrawn="1"/>
        </p:nvSpPr>
        <p:spPr>
          <a:xfrm>
            <a:off x="3603287" y="2264627"/>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Picture Placeholder 9">
            <a:extLst>
              <a:ext uri="{FF2B5EF4-FFF2-40B4-BE49-F238E27FC236}">
                <a16:creationId xmlns="" xmlns:a16="http://schemas.microsoft.com/office/drawing/2014/main" id="{0B83E94D-7A2E-4F82-9F6F-414BB1EE1F9D}"/>
              </a:ext>
            </a:extLst>
          </p:cNvPr>
          <p:cNvSpPr>
            <a:spLocks noGrp="1"/>
          </p:cNvSpPr>
          <p:nvPr>
            <p:ph type="pic" sz="quarter" idx="43" hasCustomPrompt="1"/>
          </p:nvPr>
        </p:nvSpPr>
        <p:spPr>
          <a:xfrm>
            <a:off x="3648917" y="4146775"/>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3" name="Rectangle 82">
            <a:extLst>
              <a:ext uri="{FF2B5EF4-FFF2-40B4-BE49-F238E27FC236}">
                <a16:creationId xmlns="" xmlns:a16="http://schemas.microsoft.com/office/drawing/2014/main" id="{454DE692-CD53-4D36-9E21-EDBFA9779183}"/>
              </a:ext>
            </a:extLst>
          </p:cNvPr>
          <p:cNvSpPr/>
          <p:nvPr userDrawn="1"/>
        </p:nvSpPr>
        <p:spPr>
          <a:xfrm>
            <a:off x="3603287" y="4092168"/>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Picture Placeholder 9">
            <a:extLst>
              <a:ext uri="{FF2B5EF4-FFF2-40B4-BE49-F238E27FC236}">
                <a16:creationId xmlns="" xmlns:a16="http://schemas.microsoft.com/office/drawing/2014/main" id="{722A2533-C7FE-4FF8-88EA-CC5A72E587E0}"/>
              </a:ext>
            </a:extLst>
          </p:cNvPr>
          <p:cNvSpPr>
            <a:spLocks noGrp="1"/>
          </p:cNvSpPr>
          <p:nvPr>
            <p:ph type="pic" sz="quarter" idx="44" hasCustomPrompt="1"/>
          </p:nvPr>
        </p:nvSpPr>
        <p:spPr>
          <a:xfrm>
            <a:off x="5645861" y="2323944"/>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5" name="Rectangle 84">
            <a:extLst>
              <a:ext uri="{FF2B5EF4-FFF2-40B4-BE49-F238E27FC236}">
                <a16:creationId xmlns="" xmlns:a16="http://schemas.microsoft.com/office/drawing/2014/main" id="{60564730-564F-4992-974D-020B105689EE}"/>
              </a:ext>
            </a:extLst>
          </p:cNvPr>
          <p:cNvSpPr/>
          <p:nvPr userDrawn="1"/>
        </p:nvSpPr>
        <p:spPr>
          <a:xfrm>
            <a:off x="5600231" y="2269337"/>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Picture Placeholder 9">
            <a:extLst>
              <a:ext uri="{FF2B5EF4-FFF2-40B4-BE49-F238E27FC236}">
                <a16:creationId xmlns="" xmlns:a16="http://schemas.microsoft.com/office/drawing/2014/main" id="{3FF1C129-85E6-40AA-8026-14C47F0F038C}"/>
              </a:ext>
            </a:extLst>
          </p:cNvPr>
          <p:cNvSpPr>
            <a:spLocks noGrp="1"/>
          </p:cNvSpPr>
          <p:nvPr>
            <p:ph type="pic" sz="quarter" idx="45" hasCustomPrompt="1"/>
          </p:nvPr>
        </p:nvSpPr>
        <p:spPr>
          <a:xfrm>
            <a:off x="5645861" y="4151485"/>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7" name="Rectangle 86">
            <a:extLst>
              <a:ext uri="{FF2B5EF4-FFF2-40B4-BE49-F238E27FC236}">
                <a16:creationId xmlns="" xmlns:a16="http://schemas.microsoft.com/office/drawing/2014/main" id="{3E7D63A3-3C58-4F80-B353-C26650B97F55}"/>
              </a:ext>
            </a:extLst>
          </p:cNvPr>
          <p:cNvSpPr/>
          <p:nvPr userDrawn="1"/>
        </p:nvSpPr>
        <p:spPr>
          <a:xfrm>
            <a:off x="5600231" y="4096878"/>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Picture Placeholder 9">
            <a:extLst>
              <a:ext uri="{FF2B5EF4-FFF2-40B4-BE49-F238E27FC236}">
                <a16:creationId xmlns="" xmlns:a16="http://schemas.microsoft.com/office/drawing/2014/main" id="{C78943C0-07AD-428D-A010-64CDDC815654}"/>
              </a:ext>
            </a:extLst>
          </p:cNvPr>
          <p:cNvSpPr>
            <a:spLocks noGrp="1"/>
          </p:cNvSpPr>
          <p:nvPr>
            <p:ph type="pic" sz="quarter" idx="46" hasCustomPrompt="1"/>
          </p:nvPr>
        </p:nvSpPr>
        <p:spPr>
          <a:xfrm>
            <a:off x="7642806" y="2315923"/>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9" name="Rectangle 88">
            <a:extLst>
              <a:ext uri="{FF2B5EF4-FFF2-40B4-BE49-F238E27FC236}">
                <a16:creationId xmlns="" xmlns:a16="http://schemas.microsoft.com/office/drawing/2014/main" id="{44D0D2B8-EB2F-407A-A7DF-29BF878D0C97}"/>
              </a:ext>
            </a:extLst>
          </p:cNvPr>
          <p:cNvSpPr/>
          <p:nvPr userDrawn="1"/>
        </p:nvSpPr>
        <p:spPr>
          <a:xfrm>
            <a:off x="7597176" y="2261316"/>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Picture Placeholder 9">
            <a:extLst>
              <a:ext uri="{FF2B5EF4-FFF2-40B4-BE49-F238E27FC236}">
                <a16:creationId xmlns="" xmlns:a16="http://schemas.microsoft.com/office/drawing/2014/main" id="{9F5D0399-2186-4D0F-B2B6-FB29536013E2}"/>
              </a:ext>
            </a:extLst>
          </p:cNvPr>
          <p:cNvSpPr>
            <a:spLocks noGrp="1"/>
          </p:cNvSpPr>
          <p:nvPr>
            <p:ph type="pic" sz="quarter" idx="47" hasCustomPrompt="1"/>
          </p:nvPr>
        </p:nvSpPr>
        <p:spPr>
          <a:xfrm>
            <a:off x="7642806" y="4143464"/>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91" name="Rectangle 90">
            <a:extLst>
              <a:ext uri="{FF2B5EF4-FFF2-40B4-BE49-F238E27FC236}">
                <a16:creationId xmlns="" xmlns:a16="http://schemas.microsoft.com/office/drawing/2014/main" id="{A161A1AC-702C-4209-BE7C-E51F7434B5B5}"/>
              </a:ext>
            </a:extLst>
          </p:cNvPr>
          <p:cNvSpPr/>
          <p:nvPr userDrawn="1"/>
        </p:nvSpPr>
        <p:spPr>
          <a:xfrm>
            <a:off x="7597176" y="4088857"/>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itle 1">
            <a:extLst>
              <a:ext uri="{FF2B5EF4-FFF2-40B4-BE49-F238E27FC236}">
                <a16:creationId xmlns="" xmlns:a16="http://schemas.microsoft.com/office/drawing/2014/main" id="{8ADA00ED-298B-444A-A7F5-508EDBA56FC5}"/>
              </a:ext>
            </a:extLst>
          </p:cNvPr>
          <p:cNvSpPr>
            <a:spLocks noGrp="1"/>
          </p:cNvSpPr>
          <p:nvPr>
            <p:ph type="title" hasCustomPrompt="1"/>
          </p:nvPr>
        </p:nvSpPr>
        <p:spPr>
          <a:xfrm>
            <a:off x="2023476" y="1187755"/>
            <a:ext cx="6011449"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97788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FBC2989-2CED-47FB-8D23-FF60F2561E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BA429704-4AB7-47AB-8C1F-4C2E4C99A10E}"/>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B0348280-3106-454C-9D69-9BD1267B181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09426433-6916-408B-BE80-EB35C693077C}"/>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34" name="Rectangle 33">
            <a:extLst>
              <a:ext uri="{FF2B5EF4-FFF2-40B4-BE49-F238E27FC236}">
                <a16:creationId xmlns="" xmlns:a16="http://schemas.microsoft.com/office/drawing/2014/main" id="{137D1BF6-CA32-48D3-B8AE-5D5C621A7EB5}"/>
              </a:ext>
              <a:ext uri="{C183D7F6-B498-43B3-948B-1728B52AA6E4}">
                <adec:decorative xmlns="" xmlns:adec="http://schemas.microsoft.com/office/drawing/2017/decorative" val="1"/>
              </a:ext>
            </a:extLst>
          </p:cNvPr>
          <p:cNvSpPr/>
          <p:nvPr userDrawn="1"/>
        </p:nvSpPr>
        <p:spPr>
          <a:xfrm>
            <a:off x="0" y="0"/>
            <a:ext cx="100584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14">
            <a:extLst>
              <a:ext uri="{FF2B5EF4-FFF2-40B4-BE49-F238E27FC236}">
                <a16:creationId xmlns="" xmlns:a16="http://schemas.microsoft.com/office/drawing/2014/main" id="{F57E488F-AD89-4213-9093-5646DF323A25}"/>
              </a:ext>
            </a:extLst>
          </p:cNvPr>
          <p:cNvSpPr>
            <a:spLocks noGrp="1"/>
          </p:cNvSpPr>
          <p:nvPr>
            <p:ph type="body" sz="quarter" idx="13" hasCustomPrompt="1"/>
          </p:nvPr>
        </p:nvSpPr>
        <p:spPr>
          <a:xfrm>
            <a:off x="742922"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4"/>
                </a:solidFill>
                <a:latin typeface="+mj-lt"/>
              </a:defRPr>
            </a:lvl1pPr>
          </a:lstStyle>
          <a:p>
            <a:pPr lvl="0"/>
            <a:r>
              <a:rPr lang="en-US"/>
              <a:t>Click to add title</a:t>
            </a:r>
          </a:p>
        </p:txBody>
      </p:sp>
      <p:sp>
        <p:nvSpPr>
          <p:cNvPr id="20" name="Text Placeholder 14">
            <a:extLst>
              <a:ext uri="{FF2B5EF4-FFF2-40B4-BE49-F238E27FC236}">
                <a16:creationId xmlns="" xmlns:a16="http://schemas.microsoft.com/office/drawing/2014/main" id="{E31C9DEB-43A3-4514-9EB8-2CE147497B96}"/>
              </a:ext>
            </a:extLst>
          </p:cNvPr>
          <p:cNvSpPr>
            <a:spLocks noGrp="1"/>
          </p:cNvSpPr>
          <p:nvPr>
            <p:ph type="body" sz="quarter" idx="15" hasCustomPrompt="1"/>
          </p:nvPr>
        </p:nvSpPr>
        <p:spPr>
          <a:xfrm>
            <a:off x="742922"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 xmlns:a16="http://schemas.microsoft.com/office/drawing/2014/main" id="{254EC399-E62D-401A-936C-2B26F8265F17}"/>
              </a:ext>
            </a:extLst>
          </p:cNvPr>
          <p:cNvSpPr>
            <a:spLocks noGrp="1"/>
          </p:cNvSpPr>
          <p:nvPr>
            <p:ph type="body" sz="quarter" idx="16" hasCustomPrompt="1"/>
          </p:nvPr>
        </p:nvSpPr>
        <p:spPr>
          <a:xfrm>
            <a:off x="2956833"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3">
                    <a:lumMod val="60000"/>
                    <a:lumOff val="40000"/>
                  </a:schemeClr>
                </a:solidFill>
                <a:latin typeface="+mj-lt"/>
              </a:defRPr>
            </a:lvl1pPr>
          </a:lstStyle>
          <a:p>
            <a:pPr lvl="0"/>
            <a:r>
              <a:rPr lang="en-US"/>
              <a:t>Click to add title</a:t>
            </a:r>
          </a:p>
        </p:txBody>
      </p:sp>
      <p:sp>
        <p:nvSpPr>
          <p:cNvPr id="22" name="Text Placeholder 14">
            <a:extLst>
              <a:ext uri="{FF2B5EF4-FFF2-40B4-BE49-F238E27FC236}">
                <a16:creationId xmlns="" xmlns:a16="http://schemas.microsoft.com/office/drawing/2014/main" id="{4F49DC18-7C09-4FFC-98BF-DC17FCE6223B}"/>
              </a:ext>
            </a:extLst>
          </p:cNvPr>
          <p:cNvSpPr>
            <a:spLocks noGrp="1"/>
          </p:cNvSpPr>
          <p:nvPr>
            <p:ph type="body" sz="quarter" idx="17" hasCustomPrompt="1"/>
          </p:nvPr>
        </p:nvSpPr>
        <p:spPr>
          <a:xfrm>
            <a:off x="2956833"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 xmlns:a16="http://schemas.microsoft.com/office/drawing/2014/main" id="{9D21F281-5009-4E28-B34E-218C36B33ABD}"/>
              </a:ext>
            </a:extLst>
          </p:cNvPr>
          <p:cNvSpPr>
            <a:spLocks noGrp="1"/>
          </p:cNvSpPr>
          <p:nvPr>
            <p:ph type="body" sz="quarter" idx="18" hasCustomPrompt="1"/>
          </p:nvPr>
        </p:nvSpPr>
        <p:spPr>
          <a:xfrm>
            <a:off x="5170744"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 xmlns:a16="http://schemas.microsoft.com/office/drawing/2014/main" id="{75C2A3FB-F206-4ED3-A8BF-712D66D52D29}"/>
              </a:ext>
            </a:extLst>
          </p:cNvPr>
          <p:cNvSpPr>
            <a:spLocks noGrp="1"/>
          </p:cNvSpPr>
          <p:nvPr>
            <p:ph type="body" sz="quarter" idx="19" hasCustomPrompt="1"/>
          </p:nvPr>
        </p:nvSpPr>
        <p:spPr>
          <a:xfrm>
            <a:off x="5170744"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 xmlns:a16="http://schemas.microsoft.com/office/drawing/2014/main" id="{433D1544-1248-444D-B0AC-C5B22E1D2638}"/>
              </a:ext>
            </a:extLst>
          </p:cNvPr>
          <p:cNvSpPr>
            <a:spLocks noGrp="1"/>
          </p:cNvSpPr>
          <p:nvPr>
            <p:ph type="body" sz="quarter" idx="20" hasCustomPrompt="1"/>
          </p:nvPr>
        </p:nvSpPr>
        <p:spPr>
          <a:xfrm>
            <a:off x="7384653"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2">
                    <a:lumMod val="20000"/>
                    <a:lumOff val="80000"/>
                  </a:schemeClr>
                </a:solidFill>
                <a:latin typeface="+mj-lt"/>
              </a:defRPr>
            </a:lvl1pPr>
          </a:lstStyle>
          <a:p>
            <a:pPr lvl="0"/>
            <a:r>
              <a:rPr lang="en-US"/>
              <a:t>Click to add title</a:t>
            </a:r>
          </a:p>
        </p:txBody>
      </p:sp>
      <p:sp>
        <p:nvSpPr>
          <p:cNvPr id="26" name="Text Placeholder 14">
            <a:extLst>
              <a:ext uri="{FF2B5EF4-FFF2-40B4-BE49-F238E27FC236}">
                <a16:creationId xmlns="" xmlns:a16="http://schemas.microsoft.com/office/drawing/2014/main" id="{9F4FDF38-0969-49B5-BE15-AB7D41B68D28}"/>
              </a:ext>
            </a:extLst>
          </p:cNvPr>
          <p:cNvSpPr>
            <a:spLocks noGrp="1"/>
          </p:cNvSpPr>
          <p:nvPr>
            <p:ph type="body" sz="quarter" idx="21" hasCustomPrompt="1"/>
          </p:nvPr>
        </p:nvSpPr>
        <p:spPr>
          <a:xfrm>
            <a:off x="7384653"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7" name="Text Placeholder 10">
            <a:extLst>
              <a:ext uri="{FF2B5EF4-FFF2-40B4-BE49-F238E27FC236}">
                <a16:creationId xmlns="" xmlns:a16="http://schemas.microsoft.com/office/drawing/2014/main" id="{A749E3E6-EB0F-4108-9196-2A2DDD63E220}"/>
              </a:ext>
            </a:extLst>
          </p:cNvPr>
          <p:cNvSpPr>
            <a:spLocks noGrp="1"/>
          </p:cNvSpPr>
          <p:nvPr>
            <p:ph type="body" sz="quarter" idx="22" hasCustomPrompt="1"/>
          </p:nvPr>
        </p:nvSpPr>
        <p:spPr>
          <a:xfrm>
            <a:off x="1060751" y="2399173"/>
            <a:ext cx="1329811" cy="1151632"/>
          </a:xfrm>
          <a:prstGeom prst="rect">
            <a:avLst/>
          </a:prstGeom>
        </p:spPr>
        <p:txBody>
          <a:bodyPr anchor="ctr"/>
          <a:lstStyle>
            <a:lvl1pPr marL="0" indent="0" algn="ctr">
              <a:lnSpc>
                <a:spcPct val="80000"/>
              </a:lnSpc>
              <a:spcBef>
                <a:spcPts val="1000"/>
              </a:spcBef>
              <a:spcAft>
                <a:spcPts val="0"/>
              </a:spcAft>
              <a:buNone/>
              <a:defRPr sz="2800" cap="all" spc="100" baseline="0">
                <a:solidFill>
                  <a:schemeClr val="accent4"/>
                </a:solidFill>
                <a:latin typeface="+mj-lt"/>
              </a:defRPr>
            </a:lvl1pPr>
          </a:lstStyle>
          <a:p>
            <a:pPr lvl="0"/>
            <a:r>
              <a:rPr lang="en-US"/>
              <a:t>Add title</a:t>
            </a:r>
          </a:p>
        </p:txBody>
      </p:sp>
      <p:sp>
        <p:nvSpPr>
          <p:cNvPr id="28" name="Text Placeholder 10">
            <a:extLst>
              <a:ext uri="{FF2B5EF4-FFF2-40B4-BE49-F238E27FC236}">
                <a16:creationId xmlns="" xmlns:a16="http://schemas.microsoft.com/office/drawing/2014/main" id="{CA8E4A5D-4A2C-4FCA-9886-11A6692866A6}"/>
              </a:ext>
            </a:extLst>
          </p:cNvPr>
          <p:cNvSpPr>
            <a:spLocks noGrp="1"/>
          </p:cNvSpPr>
          <p:nvPr>
            <p:ph type="body" sz="quarter" idx="23" hasCustomPrompt="1"/>
          </p:nvPr>
        </p:nvSpPr>
        <p:spPr>
          <a:xfrm>
            <a:off x="5488572" y="2399173"/>
            <a:ext cx="1329811" cy="1151632"/>
          </a:xfrm>
          <a:prstGeom prst="rect">
            <a:avLst/>
          </a:prstGeom>
        </p:spPr>
        <p:txBody>
          <a:bodyPr anchor="ctr"/>
          <a:lstStyle>
            <a:lvl1pPr marL="0" indent="0" algn="ctr">
              <a:lnSpc>
                <a:spcPct val="80000"/>
              </a:lnSpc>
              <a:spcBef>
                <a:spcPts val="1000"/>
              </a:spcBef>
              <a:buNone/>
              <a:defRPr sz="2800" cap="all" spc="100" baseline="0">
                <a:solidFill>
                  <a:schemeClr val="accent5"/>
                </a:solidFill>
                <a:latin typeface="+mj-lt"/>
              </a:defRPr>
            </a:lvl1pPr>
          </a:lstStyle>
          <a:p>
            <a:pPr lvl="0"/>
            <a:r>
              <a:rPr lang="en-US"/>
              <a:t>Add title</a:t>
            </a:r>
          </a:p>
        </p:txBody>
      </p:sp>
      <p:sp>
        <p:nvSpPr>
          <p:cNvPr id="29" name="Text Placeholder 10">
            <a:extLst>
              <a:ext uri="{FF2B5EF4-FFF2-40B4-BE49-F238E27FC236}">
                <a16:creationId xmlns="" xmlns:a16="http://schemas.microsoft.com/office/drawing/2014/main" id="{D12F1290-6B4C-49B8-BC26-3B433534C3F7}"/>
              </a:ext>
            </a:extLst>
          </p:cNvPr>
          <p:cNvSpPr>
            <a:spLocks noGrp="1"/>
          </p:cNvSpPr>
          <p:nvPr>
            <p:ph type="body" sz="quarter" idx="24" hasCustomPrompt="1"/>
          </p:nvPr>
        </p:nvSpPr>
        <p:spPr>
          <a:xfrm>
            <a:off x="7702482" y="2399173"/>
            <a:ext cx="1329811" cy="1151632"/>
          </a:xfrm>
          <a:prstGeom prst="rect">
            <a:avLst/>
          </a:prstGeom>
        </p:spPr>
        <p:txBody>
          <a:bodyPr anchor="ctr"/>
          <a:lstStyle>
            <a:lvl1pPr marL="0" indent="0" algn="ctr">
              <a:lnSpc>
                <a:spcPct val="80000"/>
              </a:lnSpc>
              <a:spcBef>
                <a:spcPts val="1000"/>
              </a:spcBef>
              <a:buNone/>
              <a:defRPr sz="2800" cap="all" spc="100" baseline="0">
                <a:solidFill>
                  <a:schemeClr val="accent2">
                    <a:lumMod val="20000"/>
                    <a:lumOff val="80000"/>
                  </a:schemeClr>
                </a:solidFill>
                <a:latin typeface="+mj-lt"/>
              </a:defRPr>
            </a:lvl1pPr>
          </a:lstStyle>
          <a:p>
            <a:pPr lvl="0"/>
            <a:r>
              <a:rPr lang="en-US"/>
              <a:t>Add title</a:t>
            </a:r>
          </a:p>
        </p:txBody>
      </p:sp>
      <p:sp>
        <p:nvSpPr>
          <p:cNvPr id="30" name="Text Placeholder 10">
            <a:extLst>
              <a:ext uri="{FF2B5EF4-FFF2-40B4-BE49-F238E27FC236}">
                <a16:creationId xmlns="" xmlns:a16="http://schemas.microsoft.com/office/drawing/2014/main" id="{0E60E704-AD01-4048-8D70-3F4CA25DA632}"/>
              </a:ext>
            </a:extLst>
          </p:cNvPr>
          <p:cNvSpPr>
            <a:spLocks noGrp="1"/>
          </p:cNvSpPr>
          <p:nvPr>
            <p:ph type="body" sz="quarter" idx="25" hasCustomPrompt="1"/>
          </p:nvPr>
        </p:nvSpPr>
        <p:spPr>
          <a:xfrm>
            <a:off x="3274661" y="2399173"/>
            <a:ext cx="1329811" cy="1151632"/>
          </a:xfrm>
          <a:prstGeom prst="rect">
            <a:avLst/>
          </a:prstGeom>
        </p:spPr>
        <p:txBody>
          <a:bodyPr anchor="ctr"/>
          <a:lstStyle>
            <a:lvl1pPr marL="0" indent="0" algn="ctr">
              <a:lnSpc>
                <a:spcPct val="80000"/>
              </a:lnSpc>
              <a:spcBef>
                <a:spcPts val="1000"/>
              </a:spcBef>
              <a:buNone/>
              <a:defRPr sz="2800" cap="all" spc="100" baseline="0">
                <a:solidFill>
                  <a:schemeClr val="accent3">
                    <a:lumMod val="60000"/>
                    <a:lumOff val="40000"/>
                  </a:schemeClr>
                </a:solidFill>
                <a:latin typeface="+mj-lt"/>
              </a:defRPr>
            </a:lvl1pPr>
          </a:lstStyle>
          <a:p>
            <a:pPr lvl="0"/>
            <a:r>
              <a:rPr lang="en-US"/>
              <a:t>Add title</a:t>
            </a:r>
          </a:p>
        </p:txBody>
      </p:sp>
      <p:sp>
        <p:nvSpPr>
          <p:cNvPr id="31" name="Title 1">
            <a:extLst>
              <a:ext uri="{FF2B5EF4-FFF2-40B4-BE49-F238E27FC236}">
                <a16:creationId xmlns="" xmlns:a16="http://schemas.microsoft.com/office/drawing/2014/main" id="{4CB251EF-EB2B-4D32-A321-FEC37EAB8D87}"/>
              </a:ext>
            </a:extLst>
          </p:cNvPr>
          <p:cNvSpPr>
            <a:spLocks noGrp="1"/>
          </p:cNvSpPr>
          <p:nvPr>
            <p:ph type="title" hasCustomPrompt="1"/>
          </p:nvPr>
        </p:nvSpPr>
        <p:spPr>
          <a:xfrm>
            <a:off x="654844" y="715939"/>
            <a:ext cx="4013301"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79173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99B8705-C027-4E12-892E-C32FF13296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7" name="Picture Placeholder 7">
            <a:extLst>
              <a:ext uri="{FF2B5EF4-FFF2-40B4-BE49-F238E27FC236}">
                <a16:creationId xmlns="" xmlns:a16="http://schemas.microsoft.com/office/drawing/2014/main" id="{ED685DB5-FA77-4C19-88B8-5A8D733B42BC}"/>
              </a:ext>
            </a:extLst>
          </p:cNvPr>
          <p:cNvSpPr>
            <a:spLocks noGrp="1"/>
          </p:cNvSpPr>
          <p:nvPr>
            <p:ph type="pic" sz="quarter" idx="13" hasCustomPrompt="1"/>
          </p:nvPr>
        </p:nvSpPr>
        <p:spPr>
          <a:xfrm flipH="1">
            <a:off x="4135337" y="0"/>
            <a:ext cx="5936814"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 xmlns:a16="http://schemas.microsoft.com/office/drawing/2014/main" id="{6346919B-FFF8-4FED-8A44-48A7E600EB60}"/>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 xmlns:a16="http://schemas.microsoft.com/office/drawing/2014/main" id="{C6DF28B0-8A34-4E86-9FE3-20BD880CD9C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 xmlns:a16="http://schemas.microsoft.com/office/drawing/2014/main" id="{D4BE1CCB-96B6-4D9F-A932-D0EBDBD7DA4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 name="Title 2">
            <a:extLst>
              <a:ext uri="{FF2B5EF4-FFF2-40B4-BE49-F238E27FC236}">
                <a16:creationId xmlns="" xmlns:a16="http://schemas.microsoft.com/office/drawing/2014/main" id="{1F7CB735-9F66-41A8-8F1D-4B66FE1D1153}"/>
              </a:ext>
            </a:extLst>
          </p:cNvPr>
          <p:cNvSpPr>
            <a:spLocks noGrp="1"/>
          </p:cNvSpPr>
          <p:nvPr>
            <p:ph type="title" hasCustomPrompt="1"/>
          </p:nvPr>
        </p:nvSpPr>
        <p:spPr>
          <a:xfrm>
            <a:off x="-2" y="1672143"/>
            <a:ext cx="4966337" cy="3513714"/>
          </a:xfrm>
          <a:solidFill>
            <a:schemeClr val="accent6">
              <a:alpha val="80000"/>
            </a:schemeClr>
          </a:solidFill>
        </p:spPr>
        <p:txBody>
          <a:bodyPr lIns="676656" tIns="795528" anchor="t">
            <a:normAutofit/>
          </a:bodyPr>
          <a:lstStyle>
            <a:lvl1pPr>
              <a:defRPr sz="2800"/>
            </a:lvl1pPr>
          </a:lstStyle>
          <a:p>
            <a:r>
              <a:rPr lang="en-US" dirty="0"/>
              <a:t>Click to add title</a:t>
            </a:r>
          </a:p>
        </p:txBody>
      </p:sp>
      <p:sp>
        <p:nvSpPr>
          <p:cNvPr id="11" name="Text Placeholder 17">
            <a:extLst>
              <a:ext uri="{FF2B5EF4-FFF2-40B4-BE49-F238E27FC236}">
                <a16:creationId xmlns="" xmlns:a16="http://schemas.microsoft.com/office/drawing/2014/main" id="{4A51F916-D1A0-40B2-A894-1C597A7AAFBF}"/>
              </a:ext>
            </a:extLst>
          </p:cNvPr>
          <p:cNvSpPr>
            <a:spLocks noGrp="1"/>
          </p:cNvSpPr>
          <p:nvPr>
            <p:ph type="body" sz="quarter" idx="15" hasCustomPrompt="1"/>
          </p:nvPr>
        </p:nvSpPr>
        <p:spPr>
          <a:xfrm>
            <a:off x="490525" y="3007596"/>
            <a:ext cx="4001704" cy="1731145"/>
          </a:xfrm>
        </p:spPr>
        <p:txBody>
          <a:bodyPr>
            <a:noAutofit/>
          </a:bodyPr>
          <a:lstStyle>
            <a:lvl1pPr marL="0" indent="0" algn="l">
              <a:lnSpc>
                <a:spcPct val="125000"/>
              </a:lnSpc>
              <a:buNone/>
              <a:defRPr sz="1400" spc="100" baseline="0">
                <a:solidFill>
                  <a:schemeClr val="accent2"/>
                </a:solidFill>
              </a:defRPr>
            </a:lvl1pPr>
          </a:lstStyle>
          <a:p>
            <a:pPr lvl="0"/>
            <a:r>
              <a:rPr lang="en-US" dirty="0"/>
              <a:t>Click to add text</a:t>
            </a:r>
          </a:p>
        </p:txBody>
      </p:sp>
    </p:spTree>
    <p:extLst>
      <p:ext uri="{BB962C8B-B14F-4D97-AF65-F5344CB8AC3E}">
        <p14:creationId xmlns:p14="http://schemas.microsoft.com/office/powerpoint/2010/main" val="1236195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Picture Placeholder 7">
            <a:extLst>
              <a:ext uri="{FF2B5EF4-FFF2-40B4-BE49-F238E27FC236}">
                <a16:creationId xmlns="" xmlns:a16="http://schemas.microsoft.com/office/drawing/2014/main" id="{D2CF4D42-6C74-47FD-8195-943D55ADA87D}"/>
              </a:ext>
            </a:extLst>
          </p:cNvPr>
          <p:cNvSpPr>
            <a:spLocks noGrp="1"/>
          </p:cNvSpPr>
          <p:nvPr>
            <p:ph type="pic" sz="quarter" idx="13" hasCustomPrompt="1"/>
          </p:nvPr>
        </p:nvSpPr>
        <p:spPr>
          <a:xfrm>
            <a:off x="0" y="0"/>
            <a:ext cx="10058400" cy="6858000"/>
          </a:xfrm>
        </p:spPr>
        <p:txBody>
          <a:bodyPr/>
          <a:lstStyle>
            <a:lvl1pPr marL="0" indent="0" algn="ctr">
              <a:buNone/>
              <a:defRPr>
                <a:solidFill>
                  <a:schemeClr val="tx1"/>
                </a:solidFill>
              </a:defRPr>
            </a:lvl1pPr>
          </a:lstStyle>
          <a:p>
            <a:r>
              <a:rPr lang="en-US" dirty="0"/>
              <a:t>Click to add photo</a:t>
            </a:r>
          </a:p>
        </p:txBody>
      </p:sp>
      <p:sp>
        <p:nvSpPr>
          <p:cNvPr id="3" name="Date Placeholder 2">
            <a:extLst>
              <a:ext uri="{FF2B5EF4-FFF2-40B4-BE49-F238E27FC236}">
                <a16:creationId xmlns="" xmlns:a16="http://schemas.microsoft.com/office/drawing/2014/main" id="{59275658-2C01-4217-AE99-DF0FDFFE43C5}"/>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3F913D93-CECF-4647-8DC2-8F7DD04E742B}"/>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03C60507-1EAA-4632-9D67-1BD599F4F5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 xmlns:a16="http://schemas.microsoft.com/office/drawing/2014/main" id="{2754639B-AD71-425C-BF07-356C0F14C96B}"/>
              </a:ext>
            </a:extLst>
          </p:cNvPr>
          <p:cNvSpPr>
            <a:spLocks noGrp="1"/>
          </p:cNvSpPr>
          <p:nvPr>
            <p:ph type="title" hasCustomPrompt="1"/>
          </p:nvPr>
        </p:nvSpPr>
        <p:spPr>
          <a:xfrm>
            <a:off x="0" y="1353381"/>
            <a:ext cx="4638874" cy="4151236"/>
          </a:xfrm>
          <a:solidFill>
            <a:schemeClr val="accent3">
              <a:alpha val="90000"/>
            </a:schemeClr>
          </a:solidFill>
        </p:spPr>
        <p:txBody>
          <a:bodyPr vert="horz" lIns="649224" tIns="749808" rIns="91440" bIns="45720" rtlCol="0" anchor="t">
            <a:noAutofit/>
          </a:bodyPr>
          <a:lstStyle>
            <a:lvl1pPr>
              <a:defRPr lang="en-US" sz="2800">
                <a:ln w="19050">
                  <a:solidFill>
                    <a:schemeClr val="bg1"/>
                  </a:solidFill>
                </a:ln>
                <a:ea typeface="+mn-ea"/>
                <a:cs typeface="+mn-cs"/>
              </a:defRPr>
            </a:lvl1pPr>
          </a:lstStyle>
          <a:p>
            <a:pPr marL="0" lvl="0" indent="0">
              <a:spcBef>
                <a:spcPts val="0"/>
              </a:spcBef>
              <a:buFont typeface="Arial" panose="020B0604020202020204" pitchFamily="34" charset="0"/>
            </a:pPr>
            <a:r>
              <a:rPr lang="en-US" dirty="0"/>
              <a:t>Click to add title</a:t>
            </a:r>
          </a:p>
        </p:txBody>
      </p:sp>
      <p:sp>
        <p:nvSpPr>
          <p:cNvPr id="8" name="Text Placeholder 17">
            <a:extLst>
              <a:ext uri="{FF2B5EF4-FFF2-40B4-BE49-F238E27FC236}">
                <a16:creationId xmlns="" xmlns:a16="http://schemas.microsoft.com/office/drawing/2014/main" id="{64CF3C46-90B8-467D-9D50-086B9135701F}"/>
              </a:ext>
            </a:extLst>
          </p:cNvPr>
          <p:cNvSpPr>
            <a:spLocks noGrp="1"/>
          </p:cNvSpPr>
          <p:nvPr>
            <p:ph type="body" sz="quarter" idx="15" hasCustomPrompt="1"/>
          </p:nvPr>
        </p:nvSpPr>
        <p:spPr>
          <a:xfrm>
            <a:off x="476845" y="2689071"/>
            <a:ext cx="3767947" cy="2212496"/>
          </a:xfrm>
        </p:spPr>
        <p:txBody>
          <a:bodyPr>
            <a:noAutofit/>
          </a:bodyPr>
          <a:lstStyle>
            <a:lvl1pPr marL="0" indent="0" algn="l">
              <a:lnSpc>
                <a:spcPct val="125000"/>
              </a:lnSpc>
              <a:buNone/>
              <a:defRPr sz="1400" spc="100"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2171803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6" name="Picture Placeholder 7">
            <a:extLst>
              <a:ext uri="{FF2B5EF4-FFF2-40B4-BE49-F238E27FC236}">
                <a16:creationId xmlns="" xmlns:a16="http://schemas.microsoft.com/office/drawing/2014/main" id="{10B86B2D-56E1-4FB2-8CC9-DBC6C0B6EB09}"/>
              </a:ext>
            </a:extLst>
          </p:cNvPr>
          <p:cNvSpPr>
            <a:spLocks noGrp="1"/>
          </p:cNvSpPr>
          <p:nvPr>
            <p:ph type="pic" sz="quarter" idx="13" hasCustomPrompt="1"/>
          </p:nvPr>
        </p:nvSpPr>
        <p:spPr>
          <a:xfrm flipH="1">
            <a:off x="0" y="0"/>
            <a:ext cx="6726555" cy="6858000"/>
          </a:xfrm>
        </p:spPr>
        <p:txBody>
          <a:bodyPr/>
          <a:lstStyle>
            <a:lvl1pPr marL="0" indent="0" algn="ctr">
              <a:buNone/>
              <a:defRPr>
                <a:solidFill>
                  <a:schemeClr val="bg1"/>
                </a:solidFill>
              </a:defRPr>
            </a:lvl1pPr>
          </a:lstStyle>
          <a:p>
            <a:r>
              <a:rPr lang="en-US" dirty="0"/>
              <a:t>Click to add photo</a:t>
            </a:r>
          </a:p>
        </p:txBody>
      </p:sp>
      <p:sp>
        <p:nvSpPr>
          <p:cNvPr id="8" name="Text Placeholder 17">
            <a:extLst>
              <a:ext uri="{FF2B5EF4-FFF2-40B4-BE49-F238E27FC236}">
                <a16:creationId xmlns="" xmlns:a16="http://schemas.microsoft.com/office/drawing/2014/main" id="{1D70C38F-1ABB-4C86-972A-E388226700C8}"/>
              </a:ext>
            </a:extLst>
          </p:cNvPr>
          <p:cNvSpPr>
            <a:spLocks noGrp="1"/>
          </p:cNvSpPr>
          <p:nvPr>
            <p:ph type="body" sz="quarter" idx="15" hasCustomPrompt="1"/>
          </p:nvPr>
        </p:nvSpPr>
        <p:spPr>
          <a:xfrm>
            <a:off x="6158718" y="2326705"/>
            <a:ext cx="3394539" cy="2212496"/>
          </a:xfrm>
        </p:spPr>
        <p:txBody>
          <a:bodyPr>
            <a:noAutofit/>
          </a:bodyPr>
          <a:lstStyle>
            <a:lvl1pPr marL="0" indent="0" algn="l">
              <a:lnSpc>
                <a:spcPct val="125000"/>
              </a:lnSpc>
              <a:buNone/>
              <a:defRPr sz="1400" spc="100" baseline="0">
                <a:solidFill>
                  <a:schemeClr val="bg1"/>
                </a:solidFill>
              </a:defRPr>
            </a:lvl1pPr>
          </a:lstStyle>
          <a:p>
            <a:pPr lvl="0"/>
            <a:r>
              <a:rPr lang="en-US"/>
              <a:t>Click to add text</a:t>
            </a:r>
          </a:p>
        </p:txBody>
      </p:sp>
      <p:sp>
        <p:nvSpPr>
          <p:cNvPr id="3" name="Date Placeholder 2">
            <a:extLst>
              <a:ext uri="{FF2B5EF4-FFF2-40B4-BE49-F238E27FC236}">
                <a16:creationId xmlns="" xmlns:a16="http://schemas.microsoft.com/office/drawing/2014/main" id="{319B0AE4-4C17-4975-A59C-4D9EFE584062}"/>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D5FC9023-3371-40C0-A618-BF8AA20FFE5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C8221E28-544B-4D00-A151-341F3D7EC99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2" name="Title 1">
            <a:extLst>
              <a:ext uri="{FF2B5EF4-FFF2-40B4-BE49-F238E27FC236}">
                <a16:creationId xmlns="" xmlns:a16="http://schemas.microsoft.com/office/drawing/2014/main" id="{0E907CF0-318A-401D-9F77-B63C65D2968E}"/>
              </a:ext>
            </a:extLst>
          </p:cNvPr>
          <p:cNvSpPr>
            <a:spLocks noGrp="1"/>
          </p:cNvSpPr>
          <p:nvPr>
            <p:ph type="title" hasCustomPrompt="1"/>
          </p:nvPr>
        </p:nvSpPr>
        <p:spPr>
          <a:xfrm>
            <a:off x="6148197" y="1728566"/>
            <a:ext cx="3405059" cy="724702"/>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198803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B95BA1F-6B83-4358-A202-FD15470976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4" name="Date Placeholder 3">
            <a:extLst>
              <a:ext uri="{FF2B5EF4-FFF2-40B4-BE49-F238E27FC236}">
                <a16:creationId xmlns="" xmlns:a16="http://schemas.microsoft.com/office/drawing/2014/main" id="{A35C10F8-CB40-4BDD-AA21-7DDC300FE73E}"/>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 xmlns:a16="http://schemas.microsoft.com/office/drawing/2014/main" id="{434969F5-F9D0-4A38-8C6C-86005388F51D}"/>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 xmlns:a16="http://schemas.microsoft.com/office/drawing/2014/main" id="{7CC33B3F-10CE-4363-805C-361CA49414B4}"/>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3" name="Picture Placeholder 7">
            <a:extLst>
              <a:ext uri="{FF2B5EF4-FFF2-40B4-BE49-F238E27FC236}">
                <a16:creationId xmlns="" xmlns:a16="http://schemas.microsoft.com/office/drawing/2014/main" id="{8EABAB15-C887-420D-92A1-24DBD62EE558}"/>
              </a:ext>
            </a:extLst>
          </p:cNvPr>
          <p:cNvSpPr>
            <a:spLocks noGrp="1"/>
          </p:cNvSpPr>
          <p:nvPr>
            <p:ph type="pic" sz="quarter" idx="13" hasCustomPrompt="1"/>
          </p:nvPr>
        </p:nvSpPr>
        <p:spPr>
          <a:xfrm flipH="1">
            <a:off x="0" y="729926"/>
            <a:ext cx="2954655" cy="5388772"/>
          </a:xfrm>
        </p:spPr>
        <p:txBody>
          <a:bodyPr/>
          <a:lstStyle>
            <a:lvl1pPr marL="0" indent="0" algn="ctr">
              <a:buNone/>
              <a:defRPr>
                <a:solidFill>
                  <a:schemeClr val="bg1"/>
                </a:solidFill>
              </a:defRPr>
            </a:lvl1pPr>
          </a:lstStyle>
          <a:p>
            <a:r>
              <a:rPr lang="en-US" dirty="0"/>
              <a:t>Click to add photo</a:t>
            </a:r>
          </a:p>
        </p:txBody>
      </p:sp>
      <p:sp>
        <p:nvSpPr>
          <p:cNvPr id="16" name="Text Placeholder 14">
            <a:extLst>
              <a:ext uri="{FF2B5EF4-FFF2-40B4-BE49-F238E27FC236}">
                <a16:creationId xmlns="" xmlns:a16="http://schemas.microsoft.com/office/drawing/2014/main" id="{F7E8EA93-3F05-4D28-8B15-91D6789458B4}"/>
              </a:ext>
            </a:extLst>
          </p:cNvPr>
          <p:cNvSpPr>
            <a:spLocks noGrp="1"/>
          </p:cNvSpPr>
          <p:nvPr>
            <p:ph type="body" sz="quarter" idx="16" hasCustomPrompt="1"/>
          </p:nvPr>
        </p:nvSpPr>
        <p:spPr>
          <a:xfrm>
            <a:off x="5565843" y="1921402"/>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dirty="0"/>
              <a:t>Click to add title</a:t>
            </a:r>
          </a:p>
        </p:txBody>
      </p:sp>
      <p:sp>
        <p:nvSpPr>
          <p:cNvPr id="17" name="Text Placeholder 14">
            <a:extLst>
              <a:ext uri="{FF2B5EF4-FFF2-40B4-BE49-F238E27FC236}">
                <a16:creationId xmlns="" xmlns:a16="http://schemas.microsoft.com/office/drawing/2014/main" id="{B4EBCE5D-8795-44C7-8196-051689C6FE2A}"/>
              </a:ext>
            </a:extLst>
          </p:cNvPr>
          <p:cNvSpPr>
            <a:spLocks noGrp="1"/>
          </p:cNvSpPr>
          <p:nvPr>
            <p:ph type="body" sz="quarter" idx="17" hasCustomPrompt="1"/>
          </p:nvPr>
        </p:nvSpPr>
        <p:spPr>
          <a:xfrm>
            <a:off x="5565843" y="2245710"/>
            <a:ext cx="1889229"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 xmlns:a16="http://schemas.microsoft.com/office/drawing/2014/main" id="{195044F5-86E3-4A1C-B3C8-6E3422E5B418}"/>
              </a:ext>
            </a:extLst>
          </p:cNvPr>
          <p:cNvSpPr>
            <a:spLocks noGrp="1"/>
          </p:cNvSpPr>
          <p:nvPr>
            <p:ph type="body" sz="quarter" idx="18" hasCustomPrompt="1"/>
          </p:nvPr>
        </p:nvSpPr>
        <p:spPr>
          <a:xfrm>
            <a:off x="3354053" y="2245710"/>
            <a:ext cx="1889229"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19" name="Text Placeholder 14">
            <a:extLst>
              <a:ext uri="{FF2B5EF4-FFF2-40B4-BE49-F238E27FC236}">
                <a16:creationId xmlns="" xmlns:a16="http://schemas.microsoft.com/office/drawing/2014/main" id="{4C9BA1BF-0690-4DB5-9BBC-31D1948D82A8}"/>
              </a:ext>
            </a:extLst>
          </p:cNvPr>
          <p:cNvSpPr>
            <a:spLocks noGrp="1"/>
          </p:cNvSpPr>
          <p:nvPr>
            <p:ph type="body" sz="quarter" idx="19" hasCustomPrompt="1"/>
          </p:nvPr>
        </p:nvSpPr>
        <p:spPr>
          <a:xfrm>
            <a:off x="5565843" y="4443159"/>
            <a:ext cx="1889229" cy="146324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0" name="Text Placeholder 14">
            <a:extLst>
              <a:ext uri="{FF2B5EF4-FFF2-40B4-BE49-F238E27FC236}">
                <a16:creationId xmlns="" xmlns:a16="http://schemas.microsoft.com/office/drawing/2014/main" id="{0D187952-9422-42DE-B163-B764E0D09925}"/>
              </a:ext>
            </a:extLst>
          </p:cNvPr>
          <p:cNvSpPr>
            <a:spLocks noGrp="1"/>
          </p:cNvSpPr>
          <p:nvPr>
            <p:ph type="body" sz="quarter" idx="20" hasCustomPrompt="1"/>
          </p:nvPr>
        </p:nvSpPr>
        <p:spPr>
          <a:xfrm>
            <a:off x="3354054" y="4451211"/>
            <a:ext cx="1889227" cy="1457161"/>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 xmlns:a16="http://schemas.microsoft.com/office/drawing/2014/main" id="{54291470-2EE9-46D8-8083-E4523DCE52BB}"/>
              </a:ext>
            </a:extLst>
          </p:cNvPr>
          <p:cNvSpPr>
            <a:spLocks noGrp="1"/>
          </p:cNvSpPr>
          <p:nvPr>
            <p:ph type="body" sz="quarter" idx="22" hasCustomPrompt="1"/>
          </p:nvPr>
        </p:nvSpPr>
        <p:spPr>
          <a:xfrm>
            <a:off x="3354052" y="1921402"/>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2" name="Text Placeholder 14">
            <a:extLst>
              <a:ext uri="{FF2B5EF4-FFF2-40B4-BE49-F238E27FC236}">
                <a16:creationId xmlns="" xmlns:a16="http://schemas.microsoft.com/office/drawing/2014/main" id="{17B8E7E2-50C1-429D-A8C5-C098CDADCF3F}"/>
              </a:ext>
            </a:extLst>
          </p:cNvPr>
          <p:cNvSpPr>
            <a:spLocks noGrp="1"/>
          </p:cNvSpPr>
          <p:nvPr>
            <p:ph type="body" sz="quarter" idx="23" hasCustomPrompt="1"/>
          </p:nvPr>
        </p:nvSpPr>
        <p:spPr>
          <a:xfrm>
            <a:off x="5565843" y="4118848"/>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3" name="Text Placeholder 14">
            <a:extLst>
              <a:ext uri="{FF2B5EF4-FFF2-40B4-BE49-F238E27FC236}">
                <a16:creationId xmlns="" xmlns:a16="http://schemas.microsoft.com/office/drawing/2014/main" id="{09DB38C9-BBE5-4212-87C2-D9B34A470753}"/>
              </a:ext>
            </a:extLst>
          </p:cNvPr>
          <p:cNvSpPr>
            <a:spLocks noGrp="1"/>
          </p:cNvSpPr>
          <p:nvPr>
            <p:ph type="body" sz="quarter" idx="24" hasCustomPrompt="1"/>
          </p:nvPr>
        </p:nvSpPr>
        <p:spPr>
          <a:xfrm>
            <a:off x="3354053" y="4118848"/>
            <a:ext cx="1889227"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 xmlns:a16="http://schemas.microsoft.com/office/drawing/2014/main" id="{EA61E342-2B6C-4379-A3B3-8D1B338F656B}"/>
              </a:ext>
            </a:extLst>
          </p:cNvPr>
          <p:cNvSpPr>
            <a:spLocks noGrp="1"/>
          </p:cNvSpPr>
          <p:nvPr>
            <p:ph type="body" sz="quarter" idx="25" hasCustomPrompt="1"/>
          </p:nvPr>
        </p:nvSpPr>
        <p:spPr>
          <a:xfrm>
            <a:off x="7769776" y="1921402"/>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5" name="Text Placeholder 14">
            <a:extLst>
              <a:ext uri="{FF2B5EF4-FFF2-40B4-BE49-F238E27FC236}">
                <a16:creationId xmlns="" xmlns:a16="http://schemas.microsoft.com/office/drawing/2014/main" id="{4F39B769-D212-4C11-B6CB-0423DD10599D}"/>
              </a:ext>
            </a:extLst>
          </p:cNvPr>
          <p:cNvSpPr>
            <a:spLocks noGrp="1"/>
          </p:cNvSpPr>
          <p:nvPr>
            <p:ph type="body" sz="quarter" idx="26" hasCustomPrompt="1"/>
          </p:nvPr>
        </p:nvSpPr>
        <p:spPr>
          <a:xfrm>
            <a:off x="7769776" y="2245710"/>
            <a:ext cx="1889229"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 name="Title 1">
            <a:extLst>
              <a:ext uri="{FF2B5EF4-FFF2-40B4-BE49-F238E27FC236}">
                <a16:creationId xmlns="" xmlns:a16="http://schemas.microsoft.com/office/drawing/2014/main" id="{7C47FF8E-011E-46E6-9F4D-DAD4830958DB}"/>
              </a:ext>
            </a:extLst>
          </p:cNvPr>
          <p:cNvSpPr>
            <a:spLocks noGrp="1"/>
          </p:cNvSpPr>
          <p:nvPr>
            <p:ph type="title" hasCustomPrompt="1"/>
          </p:nvPr>
        </p:nvSpPr>
        <p:spPr>
          <a:xfrm>
            <a:off x="3354050" y="1185284"/>
            <a:ext cx="6012835" cy="469490"/>
          </a:xfrm>
        </p:spPr>
        <p:txBody>
          <a:bodyPr anchor="t">
            <a:norm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057735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A781AFB-2572-4954-B05E-84CDE1D883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5" name="Date Placeholder 4">
            <a:extLst>
              <a:ext uri="{FF2B5EF4-FFF2-40B4-BE49-F238E27FC236}">
                <a16:creationId xmlns="" xmlns:a16="http://schemas.microsoft.com/office/drawing/2014/main" id="{0E750850-5ECD-4AA5-8EF0-70C6EA291EF3}"/>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 xmlns:a16="http://schemas.microsoft.com/office/drawing/2014/main" id="{126B04CF-8972-48CE-B427-B542AF911BB4}"/>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 xmlns:a16="http://schemas.microsoft.com/office/drawing/2014/main" id="{F9864ACC-F262-4128-BC17-FCB29BEF076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2" name="Text Placeholder 14">
            <a:extLst>
              <a:ext uri="{FF2B5EF4-FFF2-40B4-BE49-F238E27FC236}">
                <a16:creationId xmlns="" xmlns:a16="http://schemas.microsoft.com/office/drawing/2014/main" id="{717CFF16-7992-46DD-8151-F55B0300570B}"/>
              </a:ext>
            </a:extLst>
          </p:cNvPr>
          <p:cNvSpPr>
            <a:spLocks noGrp="1"/>
          </p:cNvSpPr>
          <p:nvPr>
            <p:ph type="body" sz="quarter" idx="16" hasCustomPrompt="1"/>
          </p:nvPr>
        </p:nvSpPr>
        <p:spPr>
          <a:xfrm>
            <a:off x="7018037" y="1335195"/>
            <a:ext cx="235874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3" name="Text Placeholder 14">
            <a:extLst>
              <a:ext uri="{FF2B5EF4-FFF2-40B4-BE49-F238E27FC236}">
                <a16:creationId xmlns="" xmlns:a16="http://schemas.microsoft.com/office/drawing/2014/main" id="{EBADC1C2-D36B-4AFE-8824-DE6D0FB51384}"/>
              </a:ext>
            </a:extLst>
          </p:cNvPr>
          <p:cNvSpPr>
            <a:spLocks noGrp="1"/>
          </p:cNvSpPr>
          <p:nvPr>
            <p:ph type="body" sz="quarter" idx="13" hasCustomPrompt="1"/>
          </p:nvPr>
        </p:nvSpPr>
        <p:spPr>
          <a:xfrm>
            <a:off x="7018037" y="1639824"/>
            <a:ext cx="2358749" cy="147531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4" name="Text Placeholder 14">
            <a:extLst>
              <a:ext uri="{FF2B5EF4-FFF2-40B4-BE49-F238E27FC236}">
                <a16:creationId xmlns="" xmlns:a16="http://schemas.microsoft.com/office/drawing/2014/main" id="{F1632658-DE5C-4EA2-83DE-AB456D9D76ED}"/>
              </a:ext>
            </a:extLst>
          </p:cNvPr>
          <p:cNvSpPr>
            <a:spLocks noGrp="1"/>
          </p:cNvSpPr>
          <p:nvPr>
            <p:ph type="body" sz="quarter" idx="17" hasCustomPrompt="1"/>
          </p:nvPr>
        </p:nvSpPr>
        <p:spPr>
          <a:xfrm>
            <a:off x="4263030" y="1639822"/>
            <a:ext cx="2358750" cy="1517776"/>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5" name="Text Placeholder 14">
            <a:extLst>
              <a:ext uri="{FF2B5EF4-FFF2-40B4-BE49-F238E27FC236}">
                <a16:creationId xmlns="" xmlns:a16="http://schemas.microsoft.com/office/drawing/2014/main" id="{76A6D61C-C33C-46D5-B2C5-6C6A7C143A97}"/>
              </a:ext>
            </a:extLst>
          </p:cNvPr>
          <p:cNvSpPr>
            <a:spLocks noGrp="1"/>
          </p:cNvSpPr>
          <p:nvPr>
            <p:ph type="body" sz="quarter" idx="18" hasCustomPrompt="1"/>
          </p:nvPr>
        </p:nvSpPr>
        <p:spPr>
          <a:xfrm>
            <a:off x="7018037" y="3837269"/>
            <a:ext cx="2358749" cy="153331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 xmlns:a16="http://schemas.microsoft.com/office/drawing/2014/main" id="{0A4E6A96-585A-4265-900D-17D98121F544}"/>
              </a:ext>
            </a:extLst>
          </p:cNvPr>
          <p:cNvSpPr>
            <a:spLocks noGrp="1"/>
          </p:cNvSpPr>
          <p:nvPr>
            <p:ph type="body" sz="quarter" idx="19" hasCustomPrompt="1"/>
          </p:nvPr>
        </p:nvSpPr>
        <p:spPr>
          <a:xfrm>
            <a:off x="4263031" y="3845321"/>
            <a:ext cx="2358748" cy="152693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 xmlns:a16="http://schemas.microsoft.com/office/drawing/2014/main" id="{28B8437C-1550-4581-911A-98BEA151A4AD}"/>
              </a:ext>
            </a:extLst>
          </p:cNvPr>
          <p:cNvSpPr>
            <a:spLocks noGrp="1"/>
          </p:cNvSpPr>
          <p:nvPr>
            <p:ph type="body" sz="quarter" idx="22" hasCustomPrompt="1"/>
          </p:nvPr>
        </p:nvSpPr>
        <p:spPr>
          <a:xfrm>
            <a:off x="4263030" y="1335195"/>
            <a:ext cx="235875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8" name="Text Placeholder 14">
            <a:extLst>
              <a:ext uri="{FF2B5EF4-FFF2-40B4-BE49-F238E27FC236}">
                <a16:creationId xmlns="" xmlns:a16="http://schemas.microsoft.com/office/drawing/2014/main" id="{04DF1AD6-E51A-4D19-A9C8-CCAFE9E9B2A0}"/>
              </a:ext>
            </a:extLst>
          </p:cNvPr>
          <p:cNvSpPr>
            <a:spLocks noGrp="1"/>
          </p:cNvSpPr>
          <p:nvPr>
            <p:ph type="body" sz="quarter" idx="23" hasCustomPrompt="1"/>
          </p:nvPr>
        </p:nvSpPr>
        <p:spPr>
          <a:xfrm>
            <a:off x="7018037" y="3532640"/>
            <a:ext cx="235874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9" name="Text Placeholder 14">
            <a:extLst>
              <a:ext uri="{FF2B5EF4-FFF2-40B4-BE49-F238E27FC236}">
                <a16:creationId xmlns="" xmlns:a16="http://schemas.microsoft.com/office/drawing/2014/main" id="{A3656830-2B4C-4F48-8EBD-F8C80C353FC4}"/>
              </a:ext>
            </a:extLst>
          </p:cNvPr>
          <p:cNvSpPr>
            <a:spLocks noGrp="1"/>
          </p:cNvSpPr>
          <p:nvPr>
            <p:ph type="body" sz="quarter" idx="24" hasCustomPrompt="1"/>
          </p:nvPr>
        </p:nvSpPr>
        <p:spPr>
          <a:xfrm>
            <a:off x="4263031" y="3532640"/>
            <a:ext cx="2358748"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 name="Title 1">
            <a:extLst>
              <a:ext uri="{FF2B5EF4-FFF2-40B4-BE49-F238E27FC236}">
                <a16:creationId xmlns="" xmlns:a16="http://schemas.microsoft.com/office/drawing/2014/main" id="{923D6999-ED11-424C-91FD-1ECD0CB9D272}"/>
              </a:ext>
            </a:extLst>
          </p:cNvPr>
          <p:cNvSpPr>
            <a:spLocks noGrp="1"/>
          </p:cNvSpPr>
          <p:nvPr>
            <p:ph type="title" hasCustomPrompt="1"/>
          </p:nvPr>
        </p:nvSpPr>
        <p:spPr>
          <a:xfrm>
            <a:off x="1142047" y="2768600"/>
            <a:ext cx="2439368" cy="1129164"/>
          </a:xfrm>
        </p:spPr>
        <p:txBody>
          <a:bodyPr anchor="t">
            <a:normAutofit/>
          </a:bodyPr>
          <a:lstStyle>
            <a:lvl1pP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49148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A0CE26C-A8CF-4DC0-9913-86FF0ED8762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7" name="Date Placeholder 6">
            <a:extLst>
              <a:ext uri="{FF2B5EF4-FFF2-40B4-BE49-F238E27FC236}">
                <a16:creationId xmlns="" xmlns:a16="http://schemas.microsoft.com/office/drawing/2014/main" id="{15DD4FC6-591F-4220-A331-724C4FE41E93}"/>
              </a:ext>
            </a:extLst>
          </p:cNvPr>
          <p:cNvSpPr>
            <a:spLocks noGrp="1"/>
          </p:cNvSpPr>
          <p:nvPr>
            <p:ph type="dt" sz="half" idx="10"/>
          </p:nvPr>
        </p:nvSpPr>
        <p:spPr/>
        <p:txBody>
          <a:bodyPr/>
          <a:lstStyle/>
          <a:p>
            <a:r>
              <a:rPr lang="en-US"/>
              <a:t>8/06/20XX</a:t>
            </a:r>
            <a:endParaRPr lang="en-US" dirty="0"/>
          </a:p>
        </p:txBody>
      </p:sp>
      <p:sp>
        <p:nvSpPr>
          <p:cNvPr id="8" name="Footer Placeholder 7">
            <a:extLst>
              <a:ext uri="{FF2B5EF4-FFF2-40B4-BE49-F238E27FC236}">
                <a16:creationId xmlns="" xmlns:a16="http://schemas.microsoft.com/office/drawing/2014/main" id="{A1506146-DCCA-4419-9FC3-7F33AEABA41D}"/>
              </a:ext>
            </a:extLst>
          </p:cNvPr>
          <p:cNvSpPr>
            <a:spLocks noGrp="1"/>
          </p:cNvSpPr>
          <p:nvPr>
            <p:ph type="ftr" sz="quarter" idx="11"/>
          </p:nvPr>
        </p:nvSpPr>
        <p:spPr/>
        <p:txBody>
          <a:bodyPr/>
          <a:lstStyle/>
          <a:p>
            <a:r>
              <a:rPr lang="en-US" dirty="0"/>
              <a:t>PITCH DECK</a:t>
            </a:r>
          </a:p>
        </p:txBody>
      </p:sp>
      <p:sp>
        <p:nvSpPr>
          <p:cNvPr id="9" name="Slide Number Placeholder 8">
            <a:extLst>
              <a:ext uri="{FF2B5EF4-FFF2-40B4-BE49-F238E27FC236}">
                <a16:creationId xmlns="" xmlns:a16="http://schemas.microsoft.com/office/drawing/2014/main" id="{4BDEDAF2-5575-4164-9610-7906C2033591}"/>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5" name="Text Placeholder 14">
            <a:extLst>
              <a:ext uri="{FF2B5EF4-FFF2-40B4-BE49-F238E27FC236}">
                <a16:creationId xmlns="" xmlns:a16="http://schemas.microsoft.com/office/drawing/2014/main" id="{0C598512-93DF-4C00-A3BC-4CFF184217A6}"/>
              </a:ext>
            </a:extLst>
          </p:cNvPr>
          <p:cNvSpPr>
            <a:spLocks noGrp="1"/>
          </p:cNvSpPr>
          <p:nvPr>
            <p:ph type="body" sz="quarter" idx="27" hasCustomPrompt="1"/>
          </p:nvPr>
        </p:nvSpPr>
        <p:spPr>
          <a:xfrm>
            <a:off x="511899" y="3639417"/>
            <a:ext cx="1966606"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36" name="Text Placeholder 14">
            <a:extLst>
              <a:ext uri="{FF2B5EF4-FFF2-40B4-BE49-F238E27FC236}">
                <a16:creationId xmlns="" xmlns:a16="http://schemas.microsoft.com/office/drawing/2014/main" id="{9AFC7B8A-881F-4E97-91D4-F41DFA6D8F8E}"/>
              </a:ext>
            </a:extLst>
          </p:cNvPr>
          <p:cNvSpPr>
            <a:spLocks noGrp="1"/>
          </p:cNvSpPr>
          <p:nvPr>
            <p:ph type="body" sz="quarter" idx="28" hasCustomPrompt="1"/>
          </p:nvPr>
        </p:nvSpPr>
        <p:spPr>
          <a:xfrm>
            <a:off x="511899" y="3965868"/>
            <a:ext cx="1966606"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 xmlns:a16="http://schemas.microsoft.com/office/drawing/2014/main" id="{77B10018-89A9-49C8-8DCE-621EF9328C63}"/>
              </a:ext>
            </a:extLst>
          </p:cNvPr>
          <p:cNvSpPr>
            <a:spLocks noGrp="1"/>
          </p:cNvSpPr>
          <p:nvPr>
            <p:ph type="body" sz="quarter" idx="15" hasCustomPrompt="1"/>
          </p:nvPr>
        </p:nvSpPr>
        <p:spPr>
          <a:xfrm>
            <a:off x="2870160" y="3969556"/>
            <a:ext cx="1966606"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 xmlns:a16="http://schemas.microsoft.com/office/drawing/2014/main" id="{342C0572-2FB8-4C18-AD74-75A165321342}"/>
              </a:ext>
            </a:extLst>
          </p:cNvPr>
          <p:cNvSpPr>
            <a:spLocks noGrp="1"/>
          </p:cNvSpPr>
          <p:nvPr>
            <p:ph type="body" sz="quarter" idx="17" hasCustomPrompt="1"/>
          </p:nvPr>
        </p:nvSpPr>
        <p:spPr>
          <a:xfrm>
            <a:off x="5228419" y="3953424"/>
            <a:ext cx="1966607"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 xmlns:a16="http://schemas.microsoft.com/office/drawing/2014/main" id="{3495EE04-F172-4AD4-8FE7-4A03B1CE4F82}"/>
              </a:ext>
            </a:extLst>
          </p:cNvPr>
          <p:cNvSpPr>
            <a:spLocks noGrp="1"/>
          </p:cNvSpPr>
          <p:nvPr>
            <p:ph type="body" sz="quarter" idx="19" hasCustomPrompt="1"/>
          </p:nvPr>
        </p:nvSpPr>
        <p:spPr>
          <a:xfrm>
            <a:off x="7580468" y="3953424"/>
            <a:ext cx="1966607"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40" name="Text Placeholder 14">
            <a:extLst>
              <a:ext uri="{FF2B5EF4-FFF2-40B4-BE49-F238E27FC236}">
                <a16:creationId xmlns="" xmlns:a16="http://schemas.microsoft.com/office/drawing/2014/main" id="{F23ABA12-4A7C-42A2-9A8E-9E7F1A2BB230}"/>
              </a:ext>
            </a:extLst>
          </p:cNvPr>
          <p:cNvSpPr>
            <a:spLocks noGrp="1"/>
          </p:cNvSpPr>
          <p:nvPr>
            <p:ph type="body" sz="quarter" idx="29" hasCustomPrompt="1"/>
          </p:nvPr>
        </p:nvSpPr>
        <p:spPr>
          <a:xfrm>
            <a:off x="2821091" y="3639417"/>
            <a:ext cx="2064743"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1" name="Text Placeholder 14">
            <a:extLst>
              <a:ext uri="{FF2B5EF4-FFF2-40B4-BE49-F238E27FC236}">
                <a16:creationId xmlns="" xmlns:a16="http://schemas.microsoft.com/office/drawing/2014/main" id="{1E11CB21-11BD-400A-BC43-71A9AFA9282B}"/>
              </a:ext>
            </a:extLst>
          </p:cNvPr>
          <p:cNvSpPr>
            <a:spLocks noGrp="1"/>
          </p:cNvSpPr>
          <p:nvPr>
            <p:ph type="body" sz="quarter" idx="30" hasCustomPrompt="1"/>
          </p:nvPr>
        </p:nvSpPr>
        <p:spPr>
          <a:xfrm>
            <a:off x="5228419" y="3639417"/>
            <a:ext cx="1966607"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2" name="Text Placeholder 14">
            <a:extLst>
              <a:ext uri="{FF2B5EF4-FFF2-40B4-BE49-F238E27FC236}">
                <a16:creationId xmlns="" xmlns:a16="http://schemas.microsoft.com/office/drawing/2014/main" id="{02DE0CA8-2A1F-49D8-B9B6-BF353B9808C6}"/>
              </a:ext>
            </a:extLst>
          </p:cNvPr>
          <p:cNvSpPr>
            <a:spLocks noGrp="1"/>
          </p:cNvSpPr>
          <p:nvPr>
            <p:ph type="body" sz="quarter" idx="31" hasCustomPrompt="1"/>
          </p:nvPr>
        </p:nvSpPr>
        <p:spPr>
          <a:xfrm>
            <a:off x="7580468" y="3639417"/>
            <a:ext cx="1966607"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2" name="Title 1">
            <a:extLst>
              <a:ext uri="{FF2B5EF4-FFF2-40B4-BE49-F238E27FC236}">
                <a16:creationId xmlns="" xmlns:a16="http://schemas.microsoft.com/office/drawing/2014/main" id="{D55D3DD0-ED40-47C1-B841-046E1D918B22}"/>
              </a:ext>
            </a:extLst>
          </p:cNvPr>
          <p:cNvSpPr>
            <a:spLocks noGrp="1"/>
          </p:cNvSpPr>
          <p:nvPr>
            <p:ph type="title" hasCustomPrompt="1"/>
          </p:nvPr>
        </p:nvSpPr>
        <p:spPr>
          <a:xfrm>
            <a:off x="2023476" y="1581913"/>
            <a:ext cx="6011450" cy="634323"/>
          </a:xfrm>
        </p:spPr>
        <p:txBody>
          <a:bodyPr>
            <a:normAutofit/>
          </a:bodyPr>
          <a:lstStyle>
            <a:lvl1pPr algn="ctr">
              <a:lnSpc>
                <a:spcPct val="125000"/>
              </a:lnSpc>
              <a:defRPr sz="2800">
                <a:ln w="19050">
                  <a:solidFill>
                    <a:schemeClr val="bg1"/>
                  </a:solidFill>
                </a:ln>
              </a:defRPr>
            </a:lvl1pPr>
          </a:lstStyle>
          <a:p>
            <a:r>
              <a:rPr lang="en-US" dirty="0"/>
              <a:t>Click to add title</a:t>
            </a:r>
          </a:p>
        </p:txBody>
      </p:sp>
      <p:sp>
        <p:nvSpPr>
          <p:cNvPr id="4" name="Picture Placeholder 3">
            <a:extLst>
              <a:ext uri="{FF2B5EF4-FFF2-40B4-BE49-F238E27FC236}">
                <a16:creationId xmlns="" xmlns:a16="http://schemas.microsoft.com/office/drawing/2014/main" id="{23C97099-E767-429A-80C6-731FB9D295F4}"/>
              </a:ext>
            </a:extLst>
          </p:cNvPr>
          <p:cNvSpPr>
            <a:spLocks noGrp="1"/>
          </p:cNvSpPr>
          <p:nvPr>
            <p:ph type="pic" sz="quarter" idx="32"/>
          </p:nvPr>
        </p:nvSpPr>
        <p:spPr>
          <a:xfrm>
            <a:off x="1246256" y="2847098"/>
            <a:ext cx="497891" cy="603504"/>
          </a:xfrm>
        </p:spPr>
        <p:txBody>
          <a:bodyPr anchor="ctr">
            <a:normAutofit/>
          </a:bodyPr>
          <a:lstStyle>
            <a:lvl1pPr marL="0" indent="0" algn="ctr">
              <a:buNone/>
              <a:defRPr sz="900">
                <a:solidFill>
                  <a:schemeClr val="bg1"/>
                </a:solidFill>
              </a:defRPr>
            </a:lvl1pPr>
          </a:lstStyle>
          <a:p>
            <a:endParaRPr lang="en-US" dirty="0"/>
          </a:p>
        </p:txBody>
      </p:sp>
      <p:sp>
        <p:nvSpPr>
          <p:cNvPr id="22" name="Picture Placeholder 3">
            <a:extLst>
              <a:ext uri="{FF2B5EF4-FFF2-40B4-BE49-F238E27FC236}">
                <a16:creationId xmlns="" xmlns:a16="http://schemas.microsoft.com/office/drawing/2014/main" id="{E2E22B87-E0E3-4234-B4FA-C9FC97DEDCB3}"/>
              </a:ext>
            </a:extLst>
          </p:cNvPr>
          <p:cNvSpPr>
            <a:spLocks noGrp="1"/>
          </p:cNvSpPr>
          <p:nvPr>
            <p:ph type="pic" sz="quarter" idx="33"/>
          </p:nvPr>
        </p:nvSpPr>
        <p:spPr>
          <a:xfrm>
            <a:off x="3604516" y="2847098"/>
            <a:ext cx="497891" cy="603504"/>
          </a:xfrm>
        </p:spPr>
        <p:txBody>
          <a:bodyPr anchor="ctr">
            <a:normAutofit/>
          </a:bodyPr>
          <a:lstStyle>
            <a:lvl1pPr marL="0" indent="0" algn="ctr">
              <a:buNone/>
              <a:defRPr sz="900">
                <a:solidFill>
                  <a:schemeClr val="bg1"/>
                </a:solidFill>
              </a:defRPr>
            </a:lvl1pPr>
          </a:lstStyle>
          <a:p>
            <a:endParaRPr lang="en-US" dirty="0"/>
          </a:p>
        </p:txBody>
      </p:sp>
      <p:sp>
        <p:nvSpPr>
          <p:cNvPr id="24" name="Picture Placeholder 3">
            <a:extLst>
              <a:ext uri="{FF2B5EF4-FFF2-40B4-BE49-F238E27FC236}">
                <a16:creationId xmlns="" xmlns:a16="http://schemas.microsoft.com/office/drawing/2014/main" id="{8EF1B794-5E10-4558-B229-0D8F5895CCAE}"/>
              </a:ext>
            </a:extLst>
          </p:cNvPr>
          <p:cNvSpPr>
            <a:spLocks noGrp="1"/>
          </p:cNvSpPr>
          <p:nvPr>
            <p:ph type="pic" sz="quarter" idx="34"/>
          </p:nvPr>
        </p:nvSpPr>
        <p:spPr>
          <a:xfrm>
            <a:off x="5962777" y="2847098"/>
            <a:ext cx="497891" cy="603504"/>
          </a:xfrm>
        </p:spPr>
        <p:txBody>
          <a:bodyPr anchor="ctr">
            <a:normAutofit/>
          </a:bodyPr>
          <a:lstStyle>
            <a:lvl1pPr marL="0" indent="0" algn="ctr">
              <a:buNone/>
              <a:defRPr sz="900">
                <a:solidFill>
                  <a:schemeClr val="bg1"/>
                </a:solidFill>
              </a:defRPr>
            </a:lvl1pPr>
          </a:lstStyle>
          <a:p>
            <a:endParaRPr lang="en-US" dirty="0"/>
          </a:p>
        </p:txBody>
      </p:sp>
      <p:sp>
        <p:nvSpPr>
          <p:cNvPr id="25" name="Picture Placeholder 3">
            <a:extLst>
              <a:ext uri="{FF2B5EF4-FFF2-40B4-BE49-F238E27FC236}">
                <a16:creationId xmlns="" xmlns:a16="http://schemas.microsoft.com/office/drawing/2014/main" id="{5ECB6791-2C34-417D-9AB9-03C9A8BBDF91}"/>
              </a:ext>
            </a:extLst>
          </p:cNvPr>
          <p:cNvSpPr>
            <a:spLocks noGrp="1"/>
          </p:cNvSpPr>
          <p:nvPr>
            <p:ph type="pic" sz="quarter" idx="35"/>
          </p:nvPr>
        </p:nvSpPr>
        <p:spPr>
          <a:xfrm>
            <a:off x="8314824" y="2847098"/>
            <a:ext cx="497891" cy="603504"/>
          </a:xfrm>
        </p:spPr>
        <p:txBody>
          <a:bodyPr anchor="ctr">
            <a:normAutofit/>
          </a:bodyPr>
          <a:lstStyle>
            <a:lvl1pPr marL="0" indent="0" algn="ctr">
              <a:buNone/>
              <a:defRPr sz="900">
                <a:solidFill>
                  <a:schemeClr val="bg1"/>
                </a:solidFill>
              </a:defRPr>
            </a:lvl1pPr>
          </a:lstStyle>
          <a:p>
            <a:endParaRPr lang="en-US" dirty="0"/>
          </a:p>
        </p:txBody>
      </p:sp>
    </p:spTree>
    <p:extLst>
      <p:ext uri="{BB962C8B-B14F-4D97-AF65-F5344CB8AC3E}">
        <p14:creationId xmlns:p14="http://schemas.microsoft.com/office/powerpoint/2010/main" val="3445192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57C8E50C-1C7A-4E62-B38F-3E12A174C8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7" name="Picture Placeholder 7">
            <a:extLst>
              <a:ext uri="{FF2B5EF4-FFF2-40B4-BE49-F238E27FC236}">
                <a16:creationId xmlns="" xmlns:a16="http://schemas.microsoft.com/office/drawing/2014/main" id="{7AF7405C-6DF9-4409-85F0-8C1DCCC0AC61}"/>
              </a:ext>
            </a:extLst>
          </p:cNvPr>
          <p:cNvSpPr>
            <a:spLocks noGrp="1"/>
          </p:cNvSpPr>
          <p:nvPr>
            <p:ph type="pic" sz="quarter" idx="13" hasCustomPrompt="1"/>
          </p:nvPr>
        </p:nvSpPr>
        <p:spPr>
          <a:xfrm>
            <a:off x="513620" y="729926"/>
            <a:ext cx="5326889" cy="5388772"/>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 xmlns:a16="http://schemas.microsoft.com/office/drawing/2014/main" id="{4C883B71-4A78-4B93-97F2-F54D7DC10020}"/>
              </a:ext>
            </a:extLst>
          </p:cNvPr>
          <p:cNvSpPr>
            <a:spLocks noGrp="1"/>
          </p:cNvSpPr>
          <p:nvPr>
            <p:ph type="title" hasCustomPrompt="1"/>
          </p:nvPr>
        </p:nvSpPr>
        <p:spPr>
          <a:xfrm>
            <a:off x="5335856" y="1881922"/>
            <a:ext cx="4743090" cy="3084630"/>
          </a:xfrm>
          <a:solidFill>
            <a:schemeClr val="bg2">
              <a:alpha val="93000"/>
            </a:schemeClr>
          </a:solidFill>
        </p:spPr>
        <p:txBody>
          <a:bodyPr lIns="694944" tIns="713232" anchor="t">
            <a:normAutofit/>
          </a:bodyPr>
          <a:lstStyle>
            <a:lvl1pPr algn="l">
              <a:lnSpc>
                <a:spcPct val="100000"/>
              </a:lnSpc>
              <a:defRPr sz="2800"/>
            </a:lvl1pPr>
          </a:lstStyle>
          <a:p>
            <a:r>
              <a:rPr lang="en-US" dirty="0"/>
              <a:t>Click to add title</a:t>
            </a:r>
          </a:p>
        </p:txBody>
      </p:sp>
      <p:sp>
        <p:nvSpPr>
          <p:cNvPr id="9" name="Text Placeholder 17">
            <a:extLst>
              <a:ext uri="{FF2B5EF4-FFF2-40B4-BE49-F238E27FC236}">
                <a16:creationId xmlns="" xmlns:a16="http://schemas.microsoft.com/office/drawing/2014/main" id="{83F286D7-A050-456B-BDD3-3FFAA21A8099}"/>
              </a:ext>
            </a:extLst>
          </p:cNvPr>
          <p:cNvSpPr>
            <a:spLocks noGrp="1"/>
          </p:cNvSpPr>
          <p:nvPr>
            <p:ph type="body" sz="quarter" idx="15" hasCustomPrompt="1"/>
          </p:nvPr>
        </p:nvSpPr>
        <p:spPr>
          <a:xfrm>
            <a:off x="5840509" y="3201410"/>
            <a:ext cx="3807049" cy="1291638"/>
          </a:xfrm>
        </p:spPr>
        <p:txBody>
          <a:bodyPr>
            <a:noAutofit/>
          </a:bodyPr>
          <a:lstStyle>
            <a:lvl1pPr marL="0" indent="0" algn="l">
              <a:lnSpc>
                <a:spcPct val="125000"/>
              </a:lnSpc>
              <a:buNone/>
              <a:defRPr sz="1400" spc="100" baseline="0">
                <a:solidFill>
                  <a:schemeClr val="accent2"/>
                </a:solidFill>
              </a:defRPr>
            </a:lvl1pPr>
          </a:lstStyle>
          <a:p>
            <a:pPr lvl="0"/>
            <a:r>
              <a:rPr lang="en-US"/>
              <a:t>Click to add text</a:t>
            </a:r>
          </a:p>
        </p:txBody>
      </p:sp>
      <p:sp>
        <p:nvSpPr>
          <p:cNvPr id="3" name="Date Placeholder 2">
            <a:extLst>
              <a:ext uri="{FF2B5EF4-FFF2-40B4-BE49-F238E27FC236}">
                <a16:creationId xmlns="" xmlns:a16="http://schemas.microsoft.com/office/drawing/2014/main" id="{4A927E28-2C60-4D18-8BB3-DC9627E13C59}"/>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4290EE45-541D-483E-A0B8-5997A2F98DA3}"/>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504E100B-E96A-45D4-9553-51CF2CBA55DD}"/>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1770124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ny Overview">
    <p:spTree>
      <p:nvGrpSpPr>
        <p:cNvPr id="1" name=""/>
        <p:cNvGrpSpPr/>
        <p:nvPr/>
      </p:nvGrpSpPr>
      <p:grpSpPr>
        <a:xfrm>
          <a:off x="0" y="0"/>
          <a:ext cx="0" cy="0"/>
          <a:chOff x="0" y="0"/>
          <a:chExt cx="0" cy="0"/>
        </a:xfrm>
      </p:grpSpPr>
      <p:sp>
        <p:nvSpPr>
          <p:cNvPr id="5" name="Picture Placeholder 7">
            <a:extLst>
              <a:ext uri="{FF2B5EF4-FFF2-40B4-BE49-F238E27FC236}">
                <a16:creationId xmlns="" xmlns:a16="http://schemas.microsoft.com/office/drawing/2014/main" id="{E757B982-FF4B-4902-B808-FC325983FD9C}"/>
              </a:ext>
            </a:extLst>
          </p:cNvPr>
          <p:cNvSpPr>
            <a:spLocks noGrp="1"/>
          </p:cNvSpPr>
          <p:nvPr>
            <p:ph type="pic" sz="quarter" idx="13" hasCustomPrompt="1"/>
          </p:nvPr>
        </p:nvSpPr>
        <p:spPr>
          <a:xfrm flipH="1">
            <a:off x="0" y="0"/>
            <a:ext cx="10058400" cy="6858000"/>
          </a:xfrm>
        </p:spPr>
        <p:txBody>
          <a:bodyPr/>
          <a:lstStyle>
            <a:lvl1pPr marL="0" indent="0" algn="ctr">
              <a:buNone/>
              <a:defRPr>
                <a:solidFill>
                  <a:schemeClr val="tx1"/>
                </a:solidFill>
              </a:defRPr>
            </a:lvl1pPr>
          </a:lstStyle>
          <a:p>
            <a:r>
              <a:rPr lang="en-US" dirty="0"/>
              <a:t>Click to add photo</a:t>
            </a:r>
          </a:p>
        </p:txBody>
      </p:sp>
      <p:sp>
        <p:nvSpPr>
          <p:cNvPr id="2" name="Title 1">
            <a:extLst>
              <a:ext uri="{FF2B5EF4-FFF2-40B4-BE49-F238E27FC236}">
                <a16:creationId xmlns="" xmlns:a16="http://schemas.microsoft.com/office/drawing/2014/main" id="{4D7337BF-9564-499D-91CE-9DDD9C969339}"/>
              </a:ext>
            </a:extLst>
          </p:cNvPr>
          <p:cNvSpPr>
            <a:spLocks noGrp="1"/>
          </p:cNvSpPr>
          <p:nvPr>
            <p:ph type="title" hasCustomPrompt="1"/>
          </p:nvPr>
        </p:nvSpPr>
        <p:spPr>
          <a:xfrm>
            <a:off x="1157764" y="1371601"/>
            <a:ext cx="7742873" cy="985791"/>
          </a:xfrm>
        </p:spPr>
        <p:txBody>
          <a:bodyPr>
            <a:noAutofit/>
          </a:bodyPr>
          <a:lstStyle>
            <a:lvl1pPr algn="ctr">
              <a:defRPr sz="54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27900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2684757-E21D-414B-B627-1E0D15F89C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11" name="Picture Placeholder 7">
            <a:extLst>
              <a:ext uri="{FF2B5EF4-FFF2-40B4-BE49-F238E27FC236}">
                <a16:creationId xmlns="" xmlns:a16="http://schemas.microsoft.com/office/drawing/2014/main" id="{927250C7-CB58-468C-B8BB-17DB85D4F242}"/>
              </a:ext>
            </a:extLst>
          </p:cNvPr>
          <p:cNvSpPr>
            <a:spLocks noGrp="1"/>
          </p:cNvSpPr>
          <p:nvPr>
            <p:ph type="pic" sz="quarter" idx="13" hasCustomPrompt="1"/>
          </p:nvPr>
        </p:nvSpPr>
        <p:spPr>
          <a:xfrm>
            <a:off x="4134684" y="0"/>
            <a:ext cx="5937467" cy="6867376"/>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 xmlns:a16="http://schemas.microsoft.com/office/drawing/2014/main" id="{376BB3F6-84AB-40BA-9D7D-7C1E13C0E159}"/>
              </a:ext>
            </a:extLst>
          </p:cNvPr>
          <p:cNvSpPr>
            <a:spLocks noGrp="1"/>
          </p:cNvSpPr>
          <p:nvPr>
            <p:ph type="title" hasCustomPrompt="1"/>
          </p:nvPr>
        </p:nvSpPr>
        <p:spPr>
          <a:xfrm>
            <a:off x="0" y="1036629"/>
            <a:ext cx="4955857" cy="4784742"/>
          </a:xfrm>
          <a:solidFill>
            <a:schemeClr val="accent6">
              <a:alpha val="80000"/>
            </a:schemeClr>
          </a:solidFill>
        </p:spPr>
        <p:txBody>
          <a:bodyPr lIns="822960" tIns="640080" anchor="t">
            <a:normAutofit/>
          </a:bodyPr>
          <a:lstStyle>
            <a:lvl1pPr algn="l">
              <a:lnSpc>
                <a:spcPct val="100000"/>
              </a:lnSpc>
              <a:defRPr sz="2800"/>
            </a:lvl1pPr>
          </a:lstStyle>
          <a:p>
            <a:r>
              <a:rPr lang="en-US" dirty="0"/>
              <a:t>Click to add title</a:t>
            </a:r>
          </a:p>
        </p:txBody>
      </p:sp>
      <p:sp>
        <p:nvSpPr>
          <p:cNvPr id="16" name="Text Placeholder 14">
            <a:extLst>
              <a:ext uri="{FF2B5EF4-FFF2-40B4-BE49-F238E27FC236}">
                <a16:creationId xmlns="" xmlns:a16="http://schemas.microsoft.com/office/drawing/2014/main" id="{6A7AB969-4D8E-41B0-A403-6D1D41CD5167}"/>
              </a:ext>
            </a:extLst>
          </p:cNvPr>
          <p:cNvSpPr>
            <a:spLocks noGrp="1"/>
          </p:cNvSpPr>
          <p:nvPr>
            <p:ph type="body" sz="quarter" idx="22" hasCustomPrompt="1"/>
          </p:nvPr>
        </p:nvSpPr>
        <p:spPr>
          <a:xfrm>
            <a:off x="601438" y="2368508"/>
            <a:ext cx="393610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15" name="Text Placeholder 14">
            <a:extLst>
              <a:ext uri="{FF2B5EF4-FFF2-40B4-BE49-F238E27FC236}">
                <a16:creationId xmlns="" xmlns:a16="http://schemas.microsoft.com/office/drawing/2014/main" id="{08F82904-47D8-4EB9-A697-8ED11274C40F}"/>
              </a:ext>
            </a:extLst>
          </p:cNvPr>
          <p:cNvSpPr>
            <a:spLocks noGrp="1"/>
          </p:cNvSpPr>
          <p:nvPr>
            <p:ph type="body" sz="quarter" idx="18" hasCustomPrompt="1"/>
          </p:nvPr>
        </p:nvSpPr>
        <p:spPr>
          <a:xfrm>
            <a:off x="601439" y="2605042"/>
            <a:ext cx="393610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2" name="Text Placeholder 14">
            <a:extLst>
              <a:ext uri="{FF2B5EF4-FFF2-40B4-BE49-F238E27FC236}">
                <a16:creationId xmlns="" xmlns:a16="http://schemas.microsoft.com/office/drawing/2014/main" id="{44501739-C457-4C98-A458-5B3639CFB821}"/>
              </a:ext>
            </a:extLst>
          </p:cNvPr>
          <p:cNvSpPr>
            <a:spLocks noGrp="1"/>
          </p:cNvSpPr>
          <p:nvPr>
            <p:ph type="body" sz="quarter" idx="24" hasCustomPrompt="1"/>
          </p:nvPr>
        </p:nvSpPr>
        <p:spPr>
          <a:xfrm>
            <a:off x="601438" y="3544631"/>
            <a:ext cx="393610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1" name="Text Placeholder 14">
            <a:extLst>
              <a:ext uri="{FF2B5EF4-FFF2-40B4-BE49-F238E27FC236}">
                <a16:creationId xmlns="" xmlns:a16="http://schemas.microsoft.com/office/drawing/2014/main" id="{503766A8-C36E-4337-9DB4-358A28B74319}"/>
              </a:ext>
            </a:extLst>
          </p:cNvPr>
          <p:cNvSpPr>
            <a:spLocks noGrp="1"/>
          </p:cNvSpPr>
          <p:nvPr>
            <p:ph type="body" sz="quarter" idx="23" hasCustomPrompt="1"/>
          </p:nvPr>
        </p:nvSpPr>
        <p:spPr>
          <a:xfrm>
            <a:off x="601439" y="3781163"/>
            <a:ext cx="393610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4" name="Text Placeholder 14">
            <a:extLst>
              <a:ext uri="{FF2B5EF4-FFF2-40B4-BE49-F238E27FC236}">
                <a16:creationId xmlns="" xmlns:a16="http://schemas.microsoft.com/office/drawing/2014/main" id="{5F947925-2465-45AC-9A1E-7153477BBEEC}"/>
              </a:ext>
            </a:extLst>
          </p:cNvPr>
          <p:cNvSpPr>
            <a:spLocks noGrp="1"/>
          </p:cNvSpPr>
          <p:nvPr>
            <p:ph type="body" sz="quarter" idx="26" hasCustomPrompt="1"/>
          </p:nvPr>
        </p:nvSpPr>
        <p:spPr>
          <a:xfrm>
            <a:off x="601438" y="4739241"/>
            <a:ext cx="393610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3" name="Text Placeholder 14">
            <a:extLst>
              <a:ext uri="{FF2B5EF4-FFF2-40B4-BE49-F238E27FC236}">
                <a16:creationId xmlns="" xmlns:a16="http://schemas.microsoft.com/office/drawing/2014/main" id="{6FC86B0E-A85D-444A-BC2A-B7A5FF1D48D5}"/>
              </a:ext>
            </a:extLst>
          </p:cNvPr>
          <p:cNvSpPr>
            <a:spLocks noGrp="1"/>
          </p:cNvSpPr>
          <p:nvPr>
            <p:ph type="body" sz="quarter" idx="25" hasCustomPrompt="1"/>
          </p:nvPr>
        </p:nvSpPr>
        <p:spPr>
          <a:xfrm>
            <a:off x="601439" y="4975775"/>
            <a:ext cx="3936100" cy="546815"/>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5" name="Date Placeholder 4">
            <a:extLst>
              <a:ext uri="{FF2B5EF4-FFF2-40B4-BE49-F238E27FC236}">
                <a16:creationId xmlns="" xmlns:a16="http://schemas.microsoft.com/office/drawing/2014/main" id="{BBA930A0-A89C-48EB-A039-375BDA735BBF}"/>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 xmlns:a16="http://schemas.microsoft.com/office/drawing/2014/main" id="{A02A2494-B27D-418F-9D5E-8DE4FFB491B3}"/>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 xmlns:a16="http://schemas.microsoft.com/office/drawing/2014/main" id="{04B0DC46-AFFB-4CCA-B5AE-7028C4E26619}"/>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2331967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verview">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927D588-C832-4149-9B9F-D817459D8B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5" name="Date Placeholder 4">
            <a:extLst>
              <a:ext uri="{FF2B5EF4-FFF2-40B4-BE49-F238E27FC236}">
                <a16:creationId xmlns="" xmlns:a16="http://schemas.microsoft.com/office/drawing/2014/main" id="{A410CE2C-509A-4C33-AB34-6F278F1171B9}"/>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 xmlns:a16="http://schemas.microsoft.com/office/drawing/2014/main" id="{78F06B8C-060C-4139-B354-239A56BB3422}"/>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 xmlns:a16="http://schemas.microsoft.com/office/drawing/2014/main" id="{957BE7C0-2680-40FD-88E4-27D6E7775DF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0" name="Text Placeholder 14">
            <a:extLst>
              <a:ext uri="{FF2B5EF4-FFF2-40B4-BE49-F238E27FC236}">
                <a16:creationId xmlns="" xmlns:a16="http://schemas.microsoft.com/office/drawing/2014/main" id="{01941F94-25C7-46EC-89FE-B12B54F77CFA}"/>
              </a:ext>
            </a:extLst>
          </p:cNvPr>
          <p:cNvSpPr>
            <a:spLocks noGrp="1"/>
          </p:cNvSpPr>
          <p:nvPr>
            <p:ph type="body" sz="quarter" idx="20" hasCustomPrompt="1"/>
          </p:nvPr>
        </p:nvSpPr>
        <p:spPr>
          <a:xfrm>
            <a:off x="673263" y="4076965"/>
            <a:ext cx="2504602"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1" name="Text Placeholder 10">
            <a:extLst>
              <a:ext uri="{FF2B5EF4-FFF2-40B4-BE49-F238E27FC236}">
                <a16:creationId xmlns="" xmlns:a16="http://schemas.microsoft.com/office/drawing/2014/main" id="{1DE2747E-A71B-4917-8960-56D4F927D8C5}"/>
              </a:ext>
            </a:extLst>
          </p:cNvPr>
          <p:cNvSpPr>
            <a:spLocks noGrp="1"/>
          </p:cNvSpPr>
          <p:nvPr>
            <p:ph type="body" sz="quarter" idx="14" hasCustomPrompt="1"/>
          </p:nvPr>
        </p:nvSpPr>
        <p:spPr>
          <a:xfrm>
            <a:off x="990882" y="2806966"/>
            <a:ext cx="2221830"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2" name="Text Placeholder 14">
            <a:extLst>
              <a:ext uri="{FF2B5EF4-FFF2-40B4-BE49-F238E27FC236}">
                <a16:creationId xmlns="" xmlns:a16="http://schemas.microsoft.com/office/drawing/2014/main" id="{B3830FC7-44D5-48CD-AA84-4E262F2EB8C8}"/>
              </a:ext>
            </a:extLst>
          </p:cNvPr>
          <p:cNvSpPr>
            <a:spLocks noGrp="1"/>
          </p:cNvSpPr>
          <p:nvPr>
            <p:ph type="body" sz="quarter" idx="21" hasCustomPrompt="1"/>
          </p:nvPr>
        </p:nvSpPr>
        <p:spPr>
          <a:xfrm>
            <a:off x="3868947" y="4076965"/>
            <a:ext cx="2504601"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3" name="Text Placeholder 14">
            <a:extLst>
              <a:ext uri="{FF2B5EF4-FFF2-40B4-BE49-F238E27FC236}">
                <a16:creationId xmlns="" xmlns:a16="http://schemas.microsoft.com/office/drawing/2014/main" id="{51F423C9-E1B4-4BD9-98A5-9397C32447D9}"/>
              </a:ext>
            </a:extLst>
          </p:cNvPr>
          <p:cNvSpPr>
            <a:spLocks noGrp="1"/>
          </p:cNvSpPr>
          <p:nvPr>
            <p:ph type="body" sz="quarter" idx="23" hasCustomPrompt="1"/>
          </p:nvPr>
        </p:nvSpPr>
        <p:spPr>
          <a:xfrm>
            <a:off x="7064630" y="4076965"/>
            <a:ext cx="2494603"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cxnSp>
        <p:nvCxnSpPr>
          <p:cNvPr id="14" name="Straight Connector 13">
            <a:extLst>
              <a:ext uri="{FF2B5EF4-FFF2-40B4-BE49-F238E27FC236}">
                <a16:creationId xmlns="" xmlns:a16="http://schemas.microsoft.com/office/drawing/2014/main" id="{A0DF3CDE-1C08-4B0C-8DC3-9FCBBD3E61D4}"/>
              </a:ext>
            </a:extLst>
          </p:cNvPr>
          <p:cNvCxnSpPr>
            <a:cxnSpLocks/>
          </p:cNvCxnSpPr>
          <p:nvPr userDrawn="1"/>
        </p:nvCxnSpPr>
        <p:spPr>
          <a:xfrm>
            <a:off x="686824" y="3939883"/>
            <a:ext cx="239553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 xmlns:a16="http://schemas.microsoft.com/office/drawing/2014/main" id="{C026C956-C6C4-4010-889F-B8D762036464}"/>
              </a:ext>
            </a:extLst>
          </p:cNvPr>
          <p:cNvSpPr>
            <a:spLocks noGrp="1"/>
          </p:cNvSpPr>
          <p:nvPr>
            <p:ph type="body" sz="quarter" idx="24" hasCustomPrompt="1"/>
          </p:nvPr>
        </p:nvSpPr>
        <p:spPr>
          <a:xfrm>
            <a:off x="4185493" y="2806966"/>
            <a:ext cx="2221830"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6" name="Text Placeholder 10">
            <a:extLst>
              <a:ext uri="{FF2B5EF4-FFF2-40B4-BE49-F238E27FC236}">
                <a16:creationId xmlns="" xmlns:a16="http://schemas.microsoft.com/office/drawing/2014/main" id="{A4D363AD-B16F-46C4-9856-EA9EAC699EF7}"/>
              </a:ext>
            </a:extLst>
          </p:cNvPr>
          <p:cNvSpPr>
            <a:spLocks noGrp="1"/>
          </p:cNvSpPr>
          <p:nvPr>
            <p:ph type="body" sz="quarter" idx="25" hasCustomPrompt="1"/>
          </p:nvPr>
        </p:nvSpPr>
        <p:spPr>
          <a:xfrm>
            <a:off x="7375644" y="2806966"/>
            <a:ext cx="2221830"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dirty="0"/>
              <a:t>Add title</a:t>
            </a:r>
          </a:p>
        </p:txBody>
      </p:sp>
      <p:cxnSp>
        <p:nvCxnSpPr>
          <p:cNvPr id="26" name="Straight Connector 25">
            <a:extLst>
              <a:ext uri="{FF2B5EF4-FFF2-40B4-BE49-F238E27FC236}">
                <a16:creationId xmlns="" xmlns:a16="http://schemas.microsoft.com/office/drawing/2014/main" id="{D6E9BAEE-70B0-4F15-B6B7-D5AE0227618F}"/>
              </a:ext>
            </a:extLst>
          </p:cNvPr>
          <p:cNvCxnSpPr>
            <a:cxnSpLocks/>
          </p:cNvCxnSpPr>
          <p:nvPr userDrawn="1"/>
        </p:nvCxnSpPr>
        <p:spPr>
          <a:xfrm>
            <a:off x="3876971" y="3939883"/>
            <a:ext cx="239553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8F0848BB-EF65-4D43-AC18-9C4F4749CA6D}"/>
              </a:ext>
            </a:extLst>
          </p:cNvPr>
          <p:cNvCxnSpPr>
            <a:cxnSpLocks/>
          </p:cNvCxnSpPr>
          <p:nvPr userDrawn="1"/>
        </p:nvCxnSpPr>
        <p:spPr>
          <a:xfrm>
            <a:off x="7067121" y="3939883"/>
            <a:ext cx="239553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 xmlns:a16="http://schemas.microsoft.com/office/drawing/2014/main" id="{C7CA7F01-3F2D-4396-A7D4-3D21C56D7FCC}"/>
              </a:ext>
            </a:extLst>
          </p:cNvPr>
          <p:cNvSpPr>
            <a:spLocks noGrp="1"/>
          </p:cNvSpPr>
          <p:nvPr>
            <p:ph type="title" hasCustomPrompt="1"/>
          </p:nvPr>
        </p:nvSpPr>
        <p:spPr>
          <a:xfrm>
            <a:off x="601439" y="1643321"/>
            <a:ext cx="4006723" cy="466344"/>
          </a:xfrm>
        </p:spPr>
        <p:txBody>
          <a:bodyPr>
            <a:no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92045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930B4CC-1CD5-414E-92CD-721B331F6F0F}"/>
              </a:ext>
            </a:extLst>
          </p:cNvPr>
          <p:cNvSpPr>
            <a:spLocks noGrp="1"/>
          </p:cNvSpPr>
          <p:nvPr>
            <p:ph type="title"/>
          </p:nvPr>
        </p:nvSpPr>
        <p:spPr>
          <a:xfrm>
            <a:off x="691515" y="365127"/>
            <a:ext cx="867537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2A47427-FA4C-4262-9C2A-A640B569D453}"/>
              </a:ext>
            </a:extLst>
          </p:cNvPr>
          <p:cNvSpPr>
            <a:spLocks noGrp="1"/>
          </p:cNvSpPr>
          <p:nvPr>
            <p:ph type="body" idx="1"/>
          </p:nvPr>
        </p:nvSpPr>
        <p:spPr>
          <a:xfrm>
            <a:off x="691515" y="1825625"/>
            <a:ext cx="867537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BFE89D4-4BDC-4CC9-959B-0D2E0BEB8976}"/>
              </a:ext>
            </a:extLst>
          </p:cNvPr>
          <p:cNvSpPr>
            <a:spLocks noGrp="1"/>
          </p:cNvSpPr>
          <p:nvPr>
            <p:ph type="dt" sz="half" idx="2"/>
          </p:nvPr>
        </p:nvSpPr>
        <p:spPr>
          <a:xfrm>
            <a:off x="691515" y="6356352"/>
            <a:ext cx="2263140" cy="365125"/>
          </a:xfrm>
          <a:prstGeom prst="rect">
            <a:avLst/>
          </a:prstGeom>
        </p:spPr>
        <p:txBody>
          <a:bodyPr vert="horz" lIns="91440" tIns="45720" rIns="91440" bIns="45720" rtlCol="0" anchor="ctr"/>
          <a:lstStyle>
            <a:lvl1pPr algn="l">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a:t>8/06/20XX</a:t>
            </a:r>
            <a:endParaRPr lang="en-US" dirty="0"/>
          </a:p>
        </p:txBody>
      </p:sp>
      <p:sp>
        <p:nvSpPr>
          <p:cNvPr id="5" name="Footer Placeholder 4">
            <a:extLst>
              <a:ext uri="{FF2B5EF4-FFF2-40B4-BE49-F238E27FC236}">
                <a16:creationId xmlns="" xmlns:a16="http://schemas.microsoft.com/office/drawing/2014/main" id="{FE1285D2-5742-46C4-A6B1-B07CC6823A30}"/>
              </a:ext>
            </a:extLst>
          </p:cNvPr>
          <p:cNvSpPr>
            <a:spLocks noGrp="1"/>
          </p:cNvSpPr>
          <p:nvPr>
            <p:ph type="ftr" sz="quarter" idx="3"/>
          </p:nvPr>
        </p:nvSpPr>
        <p:spPr>
          <a:xfrm>
            <a:off x="3331845" y="6356352"/>
            <a:ext cx="3394710" cy="365125"/>
          </a:xfrm>
          <a:prstGeom prst="rect">
            <a:avLst/>
          </a:prstGeom>
        </p:spPr>
        <p:txBody>
          <a:bodyPr vert="horz" lIns="91440" tIns="45720" rIns="91440" bIns="45720" rtlCol="0" anchor="ctr"/>
          <a:lstStyle>
            <a:lvl1pPr algn="ct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dirty="0"/>
              <a:t>PITCH DECK</a:t>
            </a:r>
          </a:p>
        </p:txBody>
      </p:sp>
      <p:sp>
        <p:nvSpPr>
          <p:cNvPr id="6" name="Slide Number Placeholder 5">
            <a:extLst>
              <a:ext uri="{FF2B5EF4-FFF2-40B4-BE49-F238E27FC236}">
                <a16:creationId xmlns="" xmlns:a16="http://schemas.microsoft.com/office/drawing/2014/main" id="{03D7CF20-6E1A-4F87-A039-3C59B25DA427}"/>
              </a:ext>
            </a:extLst>
          </p:cNvPr>
          <p:cNvSpPr>
            <a:spLocks noGrp="1"/>
          </p:cNvSpPr>
          <p:nvPr>
            <p:ph type="sldNum" sz="quarter" idx="4"/>
          </p:nvPr>
        </p:nvSpPr>
        <p:spPr>
          <a:xfrm>
            <a:off x="7103745" y="6356352"/>
            <a:ext cx="2263140" cy="365125"/>
          </a:xfrm>
          <a:prstGeom prst="rect">
            <a:avLst/>
          </a:prstGeom>
        </p:spPr>
        <p:txBody>
          <a:bodyPr vert="horz" lIns="91440" tIns="45720" rIns="91440" bIns="45720" rtlCol="0" anchor="ctr"/>
          <a:lstStyle>
            <a:lvl1pPr algn="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fld id="{A402E4C0-AD5E-4E8C-9F21-7CCE474BDCEB}" type="slidenum">
              <a:rPr lang="en-US" smtClean="0"/>
              <a:pPr/>
              <a:t>‹#›</a:t>
            </a:fld>
            <a:endParaRPr lang="en-US" dirty="0"/>
          </a:p>
        </p:txBody>
      </p:sp>
    </p:spTree>
    <p:extLst>
      <p:ext uri="{BB962C8B-B14F-4D97-AF65-F5344CB8AC3E}">
        <p14:creationId xmlns:p14="http://schemas.microsoft.com/office/powerpoint/2010/main" val="3634822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Lst>
  <p:hf hdr="0" dt="0"/>
  <p:txStyles>
    <p:titleStyle>
      <a:lvl1pPr algn="l" defTabSz="914400" rtl="0" eaLnBrk="1" latinLnBrk="0" hangingPunct="1">
        <a:lnSpc>
          <a:spcPct val="80000"/>
        </a:lnSpc>
        <a:spcBef>
          <a:spcPct val="0"/>
        </a:spcBef>
        <a:buNone/>
        <a:defRPr sz="4400" kern="1200" cap="all" spc="400" baseline="0">
          <a:ln w="19050">
            <a:solidFill>
              <a:schemeClr val="accent2"/>
            </a:solidFill>
          </a:ln>
          <a:no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saintsandsceptics.org/wp-content/uploads/2018/07/Henry-Gerecke.png" TargetMode="Externa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59958" y="1534579"/>
            <a:ext cx="9813851" cy="1077218"/>
          </a:xfrm>
          <a:prstGeom prst="rect">
            <a:avLst/>
          </a:prstGeom>
          <a:noFill/>
        </p:spPr>
        <p:txBody>
          <a:bodyPr wrap="square" rtlCol="0">
            <a:spAutoFit/>
          </a:bodyPr>
          <a:lstStyle/>
          <a:p>
            <a:pPr algn="ctr"/>
            <a:r>
              <a:rPr lang="en-US" sz="3200" b="1" dirty="0" smtClean="0">
                <a:solidFill>
                  <a:schemeClr val="bg1"/>
                </a:solidFill>
              </a:rPr>
              <a:t>The Four Jesus Steak Meals </a:t>
            </a:r>
          </a:p>
          <a:p>
            <a:pPr algn="ctr"/>
            <a:r>
              <a:rPr lang="en-US" sz="3200" b="1" dirty="0" smtClean="0">
                <a:solidFill>
                  <a:schemeClr val="bg1"/>
                </a:solidFill>
              </a:rPr>
              <a:t>Summer 2024</a:t>
            </a:r>
            <a:endParaRPr lang="en-US" sz="3200" b="1" dirty="0">
              <a:solidFill>
                <a:schemeClr val="bg1"/>
              </a:solidFill>
            </a:endParaRPr>
          </a:p>
        </p:txBody>
      </p:sp>
      <p:pic>
        <p:nvPicPr>
          <p:cNvPr id="2050" name="Picture 2" descr="Steak roast with all the trimm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0653" y="297660"/>
            <a:ext cx="2406873" cy="21860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5177" y="3136126"/>
            <a:ext cx="2913321" cy="830997"/>
          </a:xfrm>
          <a:prstGeom prst="rect">
            <a:avLst/>
          </a:prstGeom>
          <a:noFill/>
        </p:spPr>
        <p:txBody>
          <a:bodyPr wrap="square" rtlCol="0">
            <a:spAutoFit/>
          </a:bodyPr>
          <a:lstStyle/>
          <a:p>
            <a:r>
              <a:rPr lang="en-US" sz="2400" b="1" dirty="0" smtClean="0">
                <a:solidFill>
                  <a:schemeClr val="bg1"/>
                </a:solidFill>
              </a:rPr>
              <a:t>July 21</a:t>
            </a:r>
          </a:p>
          <a:p>
            <a:r>
              <a:rPr lang="en-US" sz="2400" b="1" dirty="0" smtClean="0">
                <a:solidFill>
                  <a:schemeClr val="bg1"/>
                </a:solidFill>
              </a:rPr>
              <a:t>Colossians</a:t>
            </a:r>
          </a:p>
        </p:txBody>
      </p:sp>
      <p:sp>
        <p:nvSpPr>
          <p:cNvPr id="9" name="TextBox 8"/>
          <p:cNvSpPr txBox="1"/>
          <p:nvPr/>
        </p:nvSpPr>
        <p:spPr>
          <a:xfrm>
            <a:off x="249796" y="5213020"/>
            <a:ext cx="2504044" cy="830997"/>
          </a:xfrm>
          <a:prstGeom prst="rect">
            <a:avLst/>
          </a:prstGeom>
          <a:noFill/>
        </p:spPr>
        <p:txBody>
          <a:bodyPr wrap="square" rtlCol="0">
            <a:spAutoFit/>
          </a:bodyPr>
          <a:lstStyle/>
          <a:p>
            <a:r>
              <a:rPr lang="en-US" sz="2400" b="1" dirty="0" smtClean="0">
                <a:solidFill>
                  <a:schemeClr val="bg1"/>
                </a:solidFill>
              </a:rPr>
              <a:t>September 8</a:t>
            </a:r>
          </a:p>
          <a:p>
            <a:r>
              <a:rPr lang="en-US" sz="2400" b="1" dirty="0" smtClean="0">
                <a:solidFill>
                  <a:schemeClr val="bg1"/>
                </a:solidFill>
              </a:rPr>
              <a:t>Ephesians  </a:t>
            </a:r>
            <a:endParaRPr lang="en-US" sz="1600" dirty="0" smtClean="0">
              <a:solidFill>
                <a:schemeClr val="bg1"/>
              </a:solidFill>
            </a:endParaRPr>
          </a:p>
        </p:txBody>
      </p:sp>
      <p:pic>
        <p:nvPicPr>
          <p:cNvPr id="2052" name="Picture 4" descr="Summer Mini Series Session 2: Homemade Ice Cream &amp; &quot;Hug T-shirt&quot; | Mysite"/>
          <p:cNvPicPr>
            <a:picLocks noChangeAspect="1" noChangeArrowheads="1"/>
          </p:cNvPicPr>
          <p:nvPr/>
        </p:nvPicPr>
        <p:blipFill rotWithShape="1">
          <a:blip r:embed="rId3">
            <a:extLst>
              <a:ext uri="{28A0092B-C50C-407E-A947-70E740481C1C}">
                <a14:useLocalDpi xmlns:a14="http://schemas.microsoft.com/office/drawing/2010/main" val="0"/>
              </a:ext>
            </a:extLst>
          </a:blip>
          <a:srcRect l="23420" t="38244" r="8647" b="29952"/>
          <a:stretch/>
        </p:blipFill>
        <p:spPr bwMode="auto">
          <a:xfrm>
            <a:off x="986119" y="127539"/>
            <a:ext cx="5507666" cy="14070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p:nvPr/>
        </p:nvPicPr>
        <p:blipFill rotWithShape="1">
          <a:blip r:embed="rId4"/>
          <a:srcRect t="3894"/>
          <a:stretch/>
        </p:blipFill>
        <p:spPr bwMode="auto">
          <a:xfrm>
            <a:off x="7220024" y="2820211"/>
            <a:ext cx="2487501" cy="1617839"/>
          </a:xfrm>
          <a:prstGeom prst="rect">
            <a:avLst/>
          </a:prstGeom>
          <a:ln>
            <a:noFill/>
          </a:ln>
          <a:extLst>
            <a:ext uri="{53640926-AAD7-44D8-BBD7-CCE9431645EC}">
              <a14:shadowObscured xmlns:a14="http://schemas.microsoft.com/office/drawing/2010/main"/>
            </a:ext>
          </a:extLst>
        </p:spPr>
      </p:pic>
      <p:pic>
        <p:nvPicPr>
          <p:cNvPr id="16" name="Picture 15"/>
          <p:cNvPicPr/>
          <p:nvPr/>
        </p:nvPicPr>
        <p:blipFill rotWithShape="1">
          <a:blip r:embed="rId5"/>
          <a:srcRect l="2933"/>
          <a:stretch/>
        </p:blipFill>
        <p:spPr bwMode="auto">
          <a:xfrm>
            <a:off x="2317898" y="2690037"/>
            <a:ext cx="2658140" cy="1716109"/>
          </a:xfrm>
          <a:prstGeom prst="rect">
            <a:avLst/>
          </a:prstGeom>
          <a:ln>
            <a:noFill/>
          </a:ln>
          <a:extLst>
            <a:ext uri="{53640926-AAD7-44D8-BBD7-CCE9431645EC}">
              <a14:shadowObscured xmlns:a14="http://schemas.microsoft.com/office/drawing/2010/main"/>
            </a:ext>
          </a:extLst>
        </p:spPr>
      </p:pic>
      <p:sp>
        <p:nvSpPr>
          <p:cNvPr id="17" name="TextBox 16"/>
          <p:cNvSpPr txBox="1"/>
          <p:nvPr/>
        </p:nvSpPr>
        <p:spPr>
          <a:xfrm>
            <a:off x="5337543" y="3151567"/>
            <a:ext cx="2094615" cy="830997"/>
          </a:xfrm>
          <a:prstGeom prst="rect">
            <a:avLst/>
          </a:prstGeom>
          <a:noFill/>
        </p:spPr>
        <p:txBody>
          <a:bodyPr wrap="square" rtlCol="0">
            <a:spAutoFit/>
          </a:bodyPr>
          <a:lstStyle/>
          <a:p>
            <a:r>
              <a:rPr lang="en-US" sz="2400" b="1" dirty="0" smtClean="0">
                <a:solidFill>
                  <a:schemeClr val="bg1"/>
                </a:solidFill>
              </a:rPr>
              <a:t>August 4</a:t>
            </a:r>
          </a:p>
          <a:p>
            <a:r>
              <a:rPr lang="en-US" sz="2400" b="1" dirty="0" smtClean="0">
                <a:solidFill>
                  <a:schemeClr val="bg1"/>
                </a:solidFill>
              </a:rPr>
              <a:t>Romans </a:t>
            </a:r>
            <a:endParaRPr lang="en-US" sz="1600" dirty="0" smtClean="0">
              <a:solidFill>
                <a:schemeClr val="bg1"/>
              </a:solidFill>
            </a:endParaRPr>
          </a:p>
        </p:txBody>
      </p:sp>
      <p:sp>
        <p:nvSpPr>
          <p:cNvPr id="18" name="TextBox 17"/>
          <p:cNvSpPr txBox="1"/>
          <p:nvPr/>
        </p:nvSpPr>
        <p:spPr>
          <a:xfrm>
            <a:off x="4976037" y="5225966"/>
            <a:ext cx="2456121" cy="830997"/>
          </a:xfrm>
          <a:prstGeom prst="rect">
            <a:avLst/>
          </a:prstGeom>
          <a:noFill/>
        </p:spPr>
        <p:txBody>
          <a:bodyPr wrap="square" rtlCol="0">
            <a:spAutoFit/>
          </a:bodyPr>
          <a:lstStyle/>
          <a:p>
            <a:r>
              <a:rPr lang="en-US" sz="2400" b="1" dirty="0" smtClean="0">
                <a:solidFill>
                  <a:schemeClr val="bg1"/>
                </a:solidFill>
              </a:rPr>
              <a:t>September 29</a:t>
            </a:r>
          </a:p>
          <a:p>
            <a:r>
              <a:rPr lang="en-US" sz="2400" b="1" dirty="0" smtClean="0">
                <a:solidFill>
                  <a:schemeClr val="bg1"/>
                </a:solidFill>
              </a:rPr>
              <a:t>Hebrews  </a:t>
            </a:r>
            <a:endParaRPr lang="en-US" sz="1600" dirty="0" smtClean="0">
              <a:solidFill>
                <a:schemeClr val="bg1"/>
              </a:solidFill>
            </a:endParaRPr>
          </a:p>
        </p:txBody>
      </p:sp>
      <p:pic>
        <p:nvPicPr>
          <p:cNvPr id="19" name="Picture 18"/>
          <p:cNvPicPr/>
          <p:nvPr/>
        </p:nvPicPr>
        <p:blipFill rotWithShape="1">
          <a:blip r:embed="rId6"/>
          <a:srcRect l="3871" r="2730" b="5015"/>
          <a:stretch/>
        </p:blipFill>
        <p:spPr>
          <a:xfrm>
            <a:off x="2317898" y="4827685"/>
            <a:ext cx="2658140" cy="1763364"/>
          </a:xfrm>
          <a:prstGeom prst="rect">
            <a:avLst/>
          </a:prstGeom>
        </p:spPr>
      </p:pic>
      <p:pic>
        <p:nvPicPr>
          <p:cNvPr id="2058" name="Picture 10" descr="Jesus the Radiance of God's Glory - Hebrews 1:1-3 — Father's House Church"/>
          <p:cNvPicPr>
            <a:picLocks noChangeAspect="1" noChangeArrowheads="1"/>
          </p:cNvPicPr>
          <p:nvPr/>
        </p:nvPicPr>
        <p:blipFill rotWithShape="1">
          <a:blip r:embed="rId7">
            <a:extLst>
              <a:ext uri="{28A0092B-C50C-407E-A947-70E740481C1C}">
                <a14:useLocalDpi xmlns:a14="http://schemas.microsoft.com/office/drawing/2010/main" val="0"/>
              </a:ext>
            </a:extLst>
          </a:blip>
          <a:srcRect l="17162" t="22105" r="20823" b="31599"/>
          <a:stretch/>
        </p:blipFill>
        <p:spPr bwMode="auto">
          <a:xfrm>
            <a:off x="7220024" y="4827685"/>
            <a:ext cx="2550782" cy="1719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0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7"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aching Out To Jesus – I | Gems For Liv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9039" y="2249085"/>
            <a:ext cx="5080763" cy="282264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398721" y="2674387"/>
            <a:ext cx="4194544" cy="2308324"/>
          </a:xfrm>
          <a:prstGeom prst="rect">
            <a:avLst/>
          </a:prstGeom>
        </p:spPr>
        <p:txBody>
          <a:bodyPr wrap="square">
            <a:spAutoFit/>
          </a:bodyPr>
          <a:lstStyle/>
          <a:p>
            <a:r>
              <a:rPr lang="en-US" sz="2400" dirty="0" smtClean="0">
                <a:solidFill>
                  <a:schemeClr val="bg1"/>
                </a:solidFill>
              </a:rPr>
              <a:t>He(Jesus)  </a:t>
            </a:r>
            <a:r>
              <a:rPr lang="en-US" sz="2400" dirty="0">
                <a:solidFill>
                  <a:schemeClr val="bg1"/>
                </a:solidFill>
              </a:rPr>
              <a:t>looked around at them all, and then said to the man, "Stretch out your hand." He did so, and his hand was completely restored. </a:t>
            </a:r>
            <a:r>
              <a:rPr lang="en-US" sz="2400" b="1" dirty="0">
                <a:solidFill>
                  <a:schemeClr val="bg1"/>
                </a:solidFill>
              </a:rPr>
              <a:t>Luke 6:10 (NIV) </a:t>
            </a:r>
            <a:endParaRPr lang="en-US" sz="2400" dirty="0">
              <a:solidFill>
                <a:schemeClr val="bg1"/>
              </a:solidFill>
            </a:endParaRPr>
          </a:p>
        </p:txBody>
      </p:sp>
      <p:sp>
        <p:nvSpPr>
          <p:cNvPr id="19" name="TextBox 18"/>
          <p:cNvSpPr txBox="1"/>
          <p:nvPr/>
        </p:nvSpPr>
        <p:spPr>
          <a:xfrm>
            <a:off x="10637" y="127591"/>
            <a:ext cx="10026502" cy="1384995"/>
          </a:xfrm>
          <a:prstGeom prst="rect">
            <a:avLst/>
          </a:prstGeom>
          <a:noFill/>
        </p:spPr>
        <p:txBody>
          <a:bodyPr wrap="square" rtlCol="0">
            <a:spAutoFit/>
          </a:bodyPr>
          <a:lstStyle/>
          <a:p>
            <a:pPr algn="ctr"/>
            <a:r>
              <a:rPr lang="en-US" sz="2800" dirty="0" smtClean="0">
                <a:solidFill>
                  <a:srgbClr val="FFFF00"/>
                </a:solidFill>
                <a:effectLst>
                  <a:outerShdw blurRad="38100" dist="38100" dir="2700000" algn="tl">
                    <a:srgbClr val="000000">
                      <a:alpha val="43137"/>
                    </a:srgbClr>
                  </a:outerShdw>
                </a:effectLst>
              </a:rPr>
              <a:t>What we Begin Through RAW OBEDIENCE (</a:t>
            </a:r>
            <a:r>
              <a:rPr lang="en-US" sz="2800" b="1" dirty="0" smtClean="0">
                <a:solidFill>
                  <a:schemeClr val="bg1"/>
                </a:solidFill>
                <a:effectLst>
                  <a:outerShdw blurRad="38100" dist="38100" dir="2700000" algn="tl">
                    <a:srgbClr val="000000">
                      <a:alpha val="43137"/>
                    </a:srgbClr>
                  </a:outerShdw>
                </a:effectLst>
              </a:rPr>
              <a:t>Doing the</a:t>
            </a:r>
          </a:p>
          <a:p>
            <a:pPr algn="ctr"/>
            <a:r>
              <a:rPr lang="en-US" sz="2800" b="1" dirty="0" smtClean="0">
                <a:solidFill>
                  <a:schemeClr val="bg1"/>
                </a:solidFill>
                <a:effectLst>
                  <a:outerShdw blurRad="38100" dist="38100" dir="2700000" algn="tl">
                    <a:srgbClr val="000000">
                      <a:alpha val="43137"/>
                    </a:srgbClr>
                  </a:outerShdw>
                </a:effectLst>
              </a:rPr>
              <a:t>Next Thing That God tells Us) </a:t>
            </a:r>
            <a:r>
              <a:rPr lang="en-US" sz="2800" dirty="0" smtClean="0">
                <a:solidFill>
                  <a:srgbClr val="FFFF00"/>
                </a:solidFill>
                <a:effectLst>
                  <a:outerShdw blurRad="38100" dist="38100" dir="2700000" algn="tl">
                    <a:srgbClr val="000000">
                      <a:alpha val="43137"/>
                    </a:srgbClr>
                  </a:outerShdw>
                </a:effectLst>
              </a:rPr>
              <a:t>– Allows Him To Finish</a:t>
            </a:r>
          </a:p>
          <a:p>
            <a:pPr algn="ctr"/>
            <a:r>
              <a:rPr lang="en-US" sz="2800" dirty="0" smtClean="0">
                <a:solidFill>
                  <a:srgbClr val="FFFF00"/>
                </a:solidFill>
                <a:effectLst>
                  <a:outerShdw blurRad="38100" dist="38100" dir="2700000" algn="tl">
                    <a:srgbClr val="000000">
                      <a:alpha val="43137"/>
                    </a:srgbClr>
                  </a:outerShdw>
                </a:effectLst>
              </a:rPr>
              <a:t>The Process with a Miracle  </a:t>
            </a:r>
            <a:endParaRPr lang="en-US" sz="2800" dirty="0">
              <a:solidFill>
                <a:srgbClr val="FFFF00"/>
              </a:solidFill>
              <a:effectLst>
                <a:outerShdw blurRad="38100" dist="38100" dir="2700000" algn="tl">
                  <a:srgbClr val="000000">
                    <a:alpha val="43137"/>
                  </a:srgbClr>
                </a:outerShdw>
              </a:effectLst>
            </a:endParaRPr>
          </a:p>
        </p:txBody>
      </p:sp>
      <p:sp>
        <p:nvSpPr>
          <p:cNvPr id="18" name="TextBox 17"/>
          <p:cNvSpPr txBox="1"/>
          <p:nvPr/>
        </p:nvSpPr>
        <p:spPr>
          <a:xfrm>
            <a:off x="547581" y="5178057"/>
            <a:ext cx="8952614" cy="1569660"/>
          </a:xfrm>
          <a:prstGeom prst="rect">
            <a:avLst/>
          </a:prstGeom>
          <a:noFill/>
        </p:spPr>
        <p:txBody>
          <a:bodyPr wrap="square" rtlCol="0">
            <a:spAutoFit/>
          </a:bodyPr>
          <a:lstStyle/>
          <a:p>
            <a:r>
              <a:rPr lang="en-US" sz="2400" dirty="0" smtClean="0">
                <a:solidFill>
                  <a:srgbClr val="FFFF00"/>
                </a:solidFill>
              </a:rPr>
              <a:t>SO FOR OUR NATION – FOR THE UPCOMING ELECTION – FOR OUR FAMILIES – WE MUST DO OUR PART – GOD WILL DO HIS – WE CANNOT EXPECT MIRACLES IF WE DO NOT STRETCH OUT OUR HAND – OBEY – VOTE – PRAY -FAST</a:t>
            </a:r>
          </a:p>
        </p:txBody>
      </p:sp>
      <p:pic>
        <p:nvPicPr>
          <p:cNvPr id="4100" name="Picture 4" descr="Hidden Lessons in Peter's Miraculous Catch of Fish | KOINONIA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04" y="1154974"/>
            <a:ext cx="1970937" cy="1519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77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2"/>
          <a:srcRect l="2933"/>
          <a:stretch/>
        </p:blipFill>
        <p:spPr bwMode="auto">
          <a:xfrm>
            <a:off x="3042175" y="2577110"/>
            <a:ext cx="5272486" cy="2819417"/>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691116" y="5508793"/>
            <a:ext cx="9005777" cy="1077218"/>
          </a:xfrm>
          <a:prstGeom prst="rect">
            <a:avLst/>
          </a:prstGeom>
        </p:spPr>
        <p:txBody>
          <a:bodyPr wrap="square">
            <a:spAutoFit/>
          </a:bodyPr>
          <a:lstStyle/>
          <a:p>
            <a:r>
              <a:rPr lang="en-US" sz="3200" b="1" dirty="0" smtClean="0">
                <a:solidFill>
                  <a:schemeClr val="bg1"/>
                </a:solidFill>
              </a:rPr>
              <a:t>“So </a:t>
            </a:r>
            <a:r>
              <a:rPr lang="en-US" sz="3200" b="1" dirty="0">
                <a:solidFill>
                  <a:schemeClr val="bg1"/>
                </a:solidFill>
              </a:rPr>
              <a:t>that in everything He might have the </a:t>
            </a:r>
            <a:r>
              <a:rPr lang="en-US" sz="3200" b="1" dirty="0" smtClean="0">
                <a:solidFill>
                  <a:schemeClr val="bg1"/>
                </a:solidFill>
              </a:rPr>
              <a:t>supremacy.” Colossians 1:18</a:t>
            </a:r>
            <a:endParaRPr lang="en-US" sz="3200" dirty="0">
              <a:solidFill>
                <a:schemeClr val="bg1"/>
              </a:solidFill>
            </a:endParaRPr>
          </a:p>
        </p:txBody>
      </p:sp>
      <p:pic>
        <p:nvPicPr>
          <p:cNvPr id="11266" name="Picture 2" descr="Quick Evolution - YouTube"/>
          <p:cNvPicPr>
            <a:picLocks noChangeAspect="1" noChangeArrowheads="1"/>
          </p:cNvPicPr>
          <p:nvPr/>
        </p:nvPicPr>
        <p:blipFill rotWithShape="1">
          <a:blip r:embed="rId3">
            <a:extLst>
              <a:ext uri="{28A0092B-C50C-407E-A947-70E740481C1C}">
                <a14:useLocalDpi xmlns:a14="http://schemas.microsoft.com/office/drawing/2010/main" val="0"/>
              </a:ext>
            </a:extLst>
          </a:blip>
          <a:srcRect l="473" t="22455" r="-473" b="27446"/>
          <a:stretch/>
        </p:blipFill>
        <p:spPr bwMode="auto">
          <a:xfrm>
            <a:off x="373543" y="202019"/>
            <a:ext cx="4740719" cy="2375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9791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637" y="193159"/>
            <a:ext cx="10026502" cy="1384995"/>
          </a:xfrm>
          <a:prstGeom prst="rect">
            <a:avLst/>
          </a:prstGeom>
          <a:noFill/>
        </p:spPr>
        <p:txBody>
          <a:bodyPr wrap="square" rtlCol="0">
            <a:spAutoFit/>
          </a:bodyPr>
          <a:lstStyle/>
          <a:p>
            <a:pPr algn="ctr"/>
            <a:r>
              <a:rPr lang="en-US" sz="2800" dirty="0" smtClean="0">
                <a:solidFill>
                  <a:srgbClr val="FFFF00"/>
                </a:solidFill>
                <a:effectLst>
                  <a:outerShdw blurRad="38100" dist="38100" dir="2700000" algn="tl">
                    <a:srgbClr val="000000">
                      <a:alpha val="43137"/>
                    </a:srgbClr>
                  </a:outerShdw>
                </a:effectLst>
              </a:rPr>
              <a:t>The Principle That the person whoever goes to the greatest level of servanthood and humbling through OBEDIENCE TO THE FATHER -  Will be exalted by the Father.</a:t>
            </a:r>
            <a:endParaRPr lang="en-US" sz="2800"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318976" y="2688127"/>
            <a:ext cx="9282223" cy="3970318"/>
          </a:xfrm>
          <a:prstGeom prst="rect">
            <a:avLst/>
          </a:prstGeom>
        </p:spPr>
        <p:txBody>
          <a:bodyPr wrap="square">
            <a:spAutoFit/>
          </a:bodyPr>
          <a:lstStyle/>
          <a:p>
            <a:r>
              <a:rPr lang="en-US" sz="2800" dirty="0">
                <a:solidFill>
                  <a:schemeClr val="bg1"/>
                </a:solidFill>
              </a:rPr>
              <a:t>And so because Jesus went from the highest position in the universe to the lowest position and willingly laid </a:t>
            </a:r>
            <a:r>
              <a:rPr lang="en-US" sz="2800" dirty="0" smtClean="0">
                <a:solidFill>
                  <a:schemeClr val="bg1"/>
                </a:solidFill>
              </a:rPr>
              <a:t>down His life in </a:t>
            </a:r>
            <a:r>
              <a:rPr lang="en-US" sz="2800" dirty="0">
                <a:solidFill>
                  <a:schemeClr val="bg1"/>
                </a:solidFill>
              </a:rPr>
              <a:t>total obedience. </a:t>
            </a:r>
            <a:r>
              <a:rPr lang="en-US" sz="2800" b="1" dirty="0">
                <a:solidFill>
                  <a:srgbClr val="FFFF00"/>
                </a:solidFill>
              </a:rPr>
              <a:t>He was then elevated even to a higher position if that could be possible</a:t>
            </a:r>
            <a:r>
              <a:rPr lang="en-US" sz="2800" dirty="0">
                <a:solidFill>
                  <a:schemeClr val="bg1"/>
                </a:solidFill>
              </a:rPr>
              <a:t>. And He's called the King of kings and Lord of lords and He is given a Name above all other names because of His great humility </a:t>
            </a:r>
            <a:r>
              <a:rPr lang="en-US" sz="2800" dirty="0" smtClean="0">
                <a:solidFill>
                  <a:schemeClr val="bg1"/>
                </a:solidFill>
              </a:rPr>
              <a:t>and </a:t>
            </a:r>
            <a:r>
              <a:rPr lang="en-US" sz="2800" dirty="0">
                <a:solidFill>
                  <a:schemeClr val="bg1"/>
                </a:solidFill>
              </a:rPr>
              <a:t>the selflessness with which He lived His mission. </a:t>
            </a:r>
            <a:r>
              <a:rPr lang="en-US" sz="2800" dirty="0">
                <a:solidFill>
                  <a:srgbClr val="FFFF00"/>
                </a:solidFill>
              </a:rPr>
              <a:t>He is forever our example motivation and inspiration for us to follow in His footsteps.</a:t>
            </a:r>
          </a:p>
        </p:txBody>
      </p:sp>
      <p:sp>
        <p:nvSpPr>
          <p:cNvPr id="3" name="Rectangle 2"/>
          <p:cNvSpPr/>
          <p:nvPr/>
        </p:nvSpPr>
        <p:spPr>
          <a:xfrm>
            <a:off x="457202" y="1620686"/>
            <a:ext cx="9314121" cy="954107"/>
          </a:xfrm>
          <a:prstGeom prst="rect">
            <a:avLst/>
          </a:prstGeom>
        </p:spPr>
        <p:txBody>
          <a:bodyPr wrap="square">
            <a:spAutoFit/>
          </a:bodyPr>
          <a:lstStyle/>
          <a:p>
            <a:r>
              <a:rPr lang="en-US" sz="2800" dirty="0" smtClean="0">
                <a:solidFill>
                  <a:srgbClr val="FFFF00"/>
                </a:solidFill>
              </a:rPr>
              <a:t>Humble </a:t>
            </a:r>
            <a:r>
              <a:rPr lang="en-US" sz="2800" dirty="0">
                <a:solidFill>
                  <a:srgbClr val="FFFF00"/>
                </a:solidFill>
              </a:rPr>
              <a:t>yourselves before the Lord, and </a:t>
            </a:r>
            <a:r>
              <a:rPr lang="en-US" sz="2800" dirty="0" smtClean="0">
                <a:solidFill>
                  <a:srgbClr val="FFFF00"/>
                </a:solidFill>
              </a:rPr>
              <a:t>He </a:t>
            </a:r>
            <a:r>
              <a:rPr lang="en-US" sz="2800" dirty="0">
                <a:solidFill>
                  <a:srgbClr val="FFFF00"/>
                </a:solidFill>
              </a:rPr>
              <a:t>will lift you up. </a:t>
            </a:r>
            <a:r>
              <a:rPr lang="en-US" sz="2800" b="1" dirty="0">
                <a:solidFill>
                  <a:srgbClr val="FFFF00"/>
                </a:solidFill>
              </a:rPr>
              <a:t>James 4:10 (NIV</a:t>
            </a:r>
            <a:r>
              <a:rPr lang="en-US" sz="2800" b="1" dirty="0" smtClean="0">
                <a:solidFill>
                  <a:srgbClr val="FFFF00"/>
                </a:solidFill>
              </a:rPr>
              <a:t>)  </a:t>
            </a:r>
            <a:r>
              <a:rPr lang="en-US" sz="2400" dirty="0" smtClean="0">
                <a:solidFill>
                  <a:srgbClr val="FFFF00"/>
                </a:solidFill>
              </a:rPr>
              <a:t>(Matthew 20:16 – last shall be first) </a:t>
            </a:r>
            <a:endParaRPr lang="en-US" sz="2400" dirty="0">
              <a:solidFill>
                <a:srgbClr val="FFFF00"/>
              </a:solidFill>
            </a:endParaRPr>
          </a:p>
        </p:txBody>
      </p:sp>
    </p:spTree>
    <p:extLst>
      <p:ext uri="{BB962C8B-B14F-4D97-AF65-F5344CB8AC3E}">
        <p14:creationId xmlns:p14="http://schemas.microsoft.com/office/powerpoint/2010/main" val="182086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701208" y="239528"/>
            <a:ext cx="6539024" cy="646331"/>
          </a:xfrm>
          <a:prstGeom prst="rect">
            <a:avLst/>
          </a:prstGeom>
          <a:noFill/>
        </p:spPr>
        <p:txBody>
          <a:bodyPr wrap="square" rtlCol="0">
            <a:spAutoFit/>
          </a:bodyPr>
          <a:lstStyle/>
          <a:p>
            <a:pPr algn="ctr"/>
            <a:r>
              <a:rPr lang="en-US" sz="3600" dirty="0" smtClean="0">
                <a:solidFill>
                  <a:srgbClr val="FFFF00"/>
                </a:solidFill>
                <a:effectLst>
                  <a:outerShdw blurRad="38100" dist="38100" dir="2700000" algn="tl">
                    <a:srgbClr val="000000">
                      <a:alpha val="43137"/>
                    </a:srgbClr>
                  </a:outerShdw>
                </a:effectLst>
              </a:rPr>
              <a:t>Here’s The Glory Of It All</a:t>
            </a:r>
            <a:endParaRPr lang="en-US" sz="3600" dirty="0">
              <a:solidFill>
                <a:srgbClr val="FFFF00"/>
              </a:solidFill>
              <a:effectLst>
                <a:outerShdw blurRad="38100" dist="38100" dir="2700000" algn="tl">
                  <a:srgbClr val="000000">
                    <a:alpha val="43137"/>
                  </a:srgbClr>
                </a:outerShdw>
              </a:effectLst>
            </a:endParaRPr>
          </a:p>
        </p:txBody>
      </p:sp>
      <p:sp>
        <p:nvSpPr>
          <p:cNvPr id="2" name="TextBox 1"/>
          <p:cNvSpPr txBox="1"/>
          <p:nvPr/>
        </p:nvSpPr>
        <p:spPr>
          <a:xfrm>
            <a:off x="74428" y="1124962"/>
            <a:ext cx="9888279" cy="3539430"/>
          </a:xfrm>
          <a:prstGeom prst="rect">
            <a:avLst/>
          </a:prstGeom>
          <a:noFill/>
        </p:spPr>
        <p:txBody>
          <a:bodyPr wrap="square" rtlCol="0">
            <a:spAutoFit/>
          </a:bodyPr>
          <a:lstStyle/>
          <a:p>
            <a:r>
              <a:rPr lang="en-US" sz="2800" dirty="0" smtClean="0">
                <a:solidFill>
                  <a:schemeClr val="bg1"/>
                </a:solidFill>
              </a:rPr>
              <a:t>The Father and Jesus – in agreement and united with the Holy Spirit – LEVERAGE THE EXALTED RULE OF JESUS AS REDEEMER AND HIGH PRIEST – </a:t>
            </a:r>
            <a:r>
              <a:rPr lang="en-US" sz="2800" dirty="0" smtClean="0">
                <a:solidFill>
                  <a:srgbClr val="FFFF00"/>
                </a:solidFill>
              </a:rPr>
              <a:t>To re-establish their DREAM </a:t>
            </a:r>
            <a:r>
              <a:rPr lang="en-US" sz="2800" dirty="0" smtClean="0">
                <a:solidFill>
                  <a:schemeClr val="bg1"/>
                </a:solidFill>
              </a:rPr>
              <a:t>of</a:t>
            </a:r>
            <a:r>
              <a:rPr lang="en-US" sz="2800" dirty="0" smtClean="0">
                <a:solidFill>
                  <a:srgbClr val="FFFF00"/>
                </a:solidFill>
              </a:rPr>
              <a:t> </a:t>
            </a:r>
            <a:r>
              <a:rPr lang="en-US" sz="2800" dirty="0" smtClean="0">
                <a:solidFill>
                  <a:schemeClr val="bg1"/>
                </a:solidFill>
              </a:rPr>
              <a:t>building a family of devoted - free-choosing lovers of God who would participate in God’s dreams – Dreams of REDEMPTION - Dreams of FELLOWSHIP – Dreams of HOLINESS – Dreams of PEACE – Dreams of RELATIONAL BEAUTY – Dreams of HEALING and FREEDOM. </a:t>
            </a:r>
          </a:p>
        </p:txBody>
      </p:sp>
      <p:sp>
        <p:nvSpPr>
          <p:cNvPr id="3" name="Rectangle 2"/>
          <p:cNvSpPr/>
          <p:nvPr/>
        </p:nvSpPr>
        <p:spPr>
          <a:xfrm>
            <a:off x="265814" y="4797569"/>
            <a:ext cx="9420446" cy="1815882"/>
          </a:xfrm>
          <a:prstGeom prst="rect">
            <a:avLst/>
          </a:prstGeom>
        </p:spPr>
        <p:txBody>
          <a:bodyPr wrap="square">
            <a:spAutoFit/>
          </a:bodyPr>
          <a:lstStyle/>
          <a:p>
            <a:r>
              <a:rPr lang="en-US" sz="2800" b="1" dirty="0" smtClean="0">
                <a:solidFill>
                  <a:srgbClr val="FFFF00"/>
                </a:solidFill>
              </a:rPr>
              <a:t>“But </a:t>
            </a:r>
            <a:r>
              <a:rPr lang="en-US" sz="2800" b="1" dirty="0">
                <a:solidFill>
                  <a:srgbClr val="FFFF00"/>
                </a:solidFill>
              </a:rPr>
              <a:t>now He has reconciled you by Christ's physical body through death to present you holy in His sight, without blemish and free from </a:t>
            </a:r>
            <a:r>
              <a:rPr lang="en-US" sz="2800" b="1" dirty="0" smtClean="0">
                <a:solidFill>
                  <a:srgbClr val="FFFF00"/>
                </a:solidFill>
              </a:rPr>
              <a:t>accusation” (Colossians 1)  – THIS WAS HIS DREAM</a:t>
            </a:r>
            <a:endParaRPr lang="en-US" sz="2800" dirty="0"/>
          </a:p>
        </p:txBody>
      </p:sp>
    </p:spTree>
    <p:extLst>
      <p:ext uri="{BB962C8B-B14F-4D97-AF65-F5344CB8AC3E}">
        <p14:creationId xmlns:p14="http://schemas.microsoft.com/office/powerpoint/2010/main" val="264731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p:nvPr/>
        </p:nvPicPr>
        <p:blipFill rotWithShape="1">
          <a:blip r:embed="rId2"/>
          <a:srcRect t="3894"/>
          <a:stretch/>
        </p:blipFill>
        <p:spPr bwMode="auto">
          <a:xfrm>
            <a:off x="2412634" y="638326"/>
            <a:ext cx="5319025" cy="3815979"/>
          </a:xfrm>
          <a:prstGeom prst="rect">
            <a:avLst/>
          </a:prstGeom>
          <a:ln>
            <a:noFill/>
          </a:ln>
          <a:extLst>
            <a:ext uri="{53640926-AAD7-44D8-BBD7-CCE9431645EC}">
              <a14:shadowObscured xmlns:a14="http://schemas.microsoft.com/office/drawing/2010/main"/>
            </a:ext>
          </a:extLst>
        </p:spPr>
      </p:pic>
      <p:sp>
        <p:nvSpPr>
          <p:cNvPr id="18" name="Rectangle 17"/>
          <p:cNvSpPr/>
          <p:nvPr/>
        </p:nvSpPr>
        <p:spPr>
          <a:xfrm>
            <a:off x="449641" y="4679176"/>
            <a:ext cx="9245009" cy="1569660"/>
          </a:xfrm>
          <a:prstGeom prst="rect">
            <a:avLst/>
          </a:prstGeom>
        </p:spPr>
        <p:txBody>
          <a:bodyPr wrap="square">
            <a:spAutoFit/>
          </a:bodyPr>
          <a:lstStyle/>
          <a:p>
            <a:r>
              <a:rPr lang="en-US" sz="3200" b="1" dirty="0" smtClean="0">
                <a:solidFill>
                  <a:schemeClr val="bg1"/>
                </a:solidFill>
              </a:rPr>
              <a:t>“How </a:t>
            </a:r>
            <a:r>
              <a:rPr lang="en-US" sz="3200" b="1" dirty="0">
                <a:solidFill>
                  <a:schemeClr val="bg1"/>
                </a:solidFill>
              </a:rPr>
              <a:t>much more</a:t>
            </a:r>
            <a:r>
              <a:rPr lang="en-US" sz="3200" dirty="0">
                <a:solidFill>
                  <a:schemeClr val="bg1"/>
                </a:solidFill>
              </a:rPr>
              <a:t> did God's grace and the gift that came by the grace of the one man, Jesus Christ, overflow to the </a:t>
            </a:r>
            <a:r>
              <a:rPr lang="en-US" sz="3200" dirty="0" smtClean="0">
                <a:solidFill>
                  <a:schemeClr val="bg1"/>
                </a:solidFill>
              </a:rPr>
              <a:t>many?”  Romans 5:15</a:t>
            </a:r>
            <a:endParaRPr lang="en-US" sz="3200" dirty="0">
              <a:solidFill>
                <a:schemeClr val="bg1"/>
              </a:solidFill>
            </a:endParaRPr>
          </a:p>
        </p:txBody>
      </p:sp>
    </p:spTree>
    <p:extLst>
      <p:ext uri="{BB962C8B-B14F-4D97-AF65-F5344CB8AC3E}">
        <p14:creationId xmlns:p14="http://schemas.microsoft.com/office/powerpoint/2010/main" val="388661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3284" y="-42735"/>
            <a:ext cx="9590567" cy="1077218"/>
          </a:xfrm>
          <a:prstGeom prst="rect">
            <a:avLst/>
          </a:prstGeom>
          <a:noFill/>
        </p:spPr>
        <p:txBody>
          <a:bodyPr wrap="square" rtlCol="0">
            <a:spAutoFit/>
          </a:bodyPr>
          <a:lstStyle/>
          <a:p>
            <a:pPr algn="ctr"/>
            <a:r>
              <a:rPr lang="en-US" sz="3200" dirty="0" smtClean="0">
                <a:solidFill>
                  <a:srgbClr val="FFFF00"/>
                </a:solidFill>
              </a:rPr>
              <a:t>The Gift Of Grace THROUGH CHRIST Is Far </a:t>
            </a:r>
          </a:p>
          <a:p>
            <a:pPr algn="ctr"/>
            <a:r>
              <a:rPr lang="en-US" sz="3200" dirty="0" smtClean="0">
                <a:solidFill>
                  <a:srgbClr val="FFFF00"/>
                </a:solidFill>
              </a:rPr>
              <a:t>Beyond The Bondage And The Curse Of Sin</a:t>
            </a:r>
            <a:endParaRPr lang="en-US" sz="3200" dirty="0">
              <a:solidFill>
                <a:srgbClr val="FFFF00"/>
              </a:solidFill>
            </a:endParaRPr>
          </a:p>
        </p:txBody>
      </p:sp>
      <p:sp>
        <p:nvSpPr>
          <p:cNvPr id="6" name="TextBox 5"/>
          <p:cNvSpPr txBox="1"/>
          <p:nvPr/>
        </p:nvSpPr>
        <p:spPr>
          <a:xfrm>
            <a:off x="653901" y="2533617"/>
            <a:ext cx="3615070" cy="707886"/>
          </a:xfrm>
          <a:prstGeom prst="rect">
            <a:avLst/>
          </a:prstGeom>
          <a:noFill/>
        </p:spPr>
        <p:txBody>
          <a:bodyPr wrap="square" rtlCol="0">
            <a:spAutoFit/>
          </a:bodyPr>
          <a:lstStyle/>
          <a:p>
            <a:r>
              <a:rPr lang="en-US" sz="4000" dirty="0" smtClean="0">
                <a:solidFill>
                  <a:schemeClr val="bg1"/>
                </a:solidFill>
              </a:rPr>
              <a:t>-1,000,000</a:t>
            </a:r>
          </a:p>
        </p:txBody>
      </p:sp>
      <p:sp>
        <p:nvSpPr>
          <p:cNvPr id="7" name="TextBox 6"/>
          <p:cNvSpPr txBox="1"/>
          <p:nvPr/>
        </p:nvSpPr>
        <p:spPr>
          <a:xfrm>
            <a:off x="5362353" y="2499807"/>
            <a:ext cx="3615070" cy="707886"/>
          </a:xfrm>
          <a:prstGeom prst="rect">
            <a:avLst/>
          </a:prstGeom>
          <a:noFill/>
        </p:spPr>
        <p:txBody>
          <a:bodyPr wrap="square" rtlCol="0">
            <a:spAutoFit/>
          </a:bodyPr>
          <a:lstStyle/>
          <a:p>
            <a:r>
              <a:rPr lang="en-US" sz="4000" dirty="0" smtClean="0">
                <a:solidFill>
                  <a:schemeClr val="bg1"/>
                </a:solidFill>
              </a:rPr>
              <a:t>+1,000,000</a:t>
            </a:r>
          </a:p>
        </p:txBody>
      </p:sp>
      <p:sp>
        <p:nvSpPr>
          <p:cNvPr id="8" name="TextBox 7"/>
          <p:cNvSpPr txBox="1"/>
          <p:nvPr/>
        </p:nvSpPr>
        <p:spPr>
          <a:xfrm>
            <a:off x="4649972" y="3126276"/>
            <a:ext cx="5039832" cy="707886"/>
          </a:xfrm>
          <a:prstGeom prst="rect">
            <a:avLst/>
          </a:prstGeom>
          <a:noFill/>
        </p:spPr>
        <p:txBody>
          <a:bodyPr wrap="square" rtlCol="0">
            <a:spAutoFit/>
          </a:bodyPr>
          <a:lstStyle/>
          <a:p>
            <a:r>
              <a:rPr lang="en-US" sz="4000" dirty="0" smtClean="0">
                <a:solidFill>
                  <a:schemeClr val="bg1"/>
                </a:solidFill>
              </a:rPr>
              <a:t>+1,000,000,000,000</a:t>
            </a:r>
          </a:p>
        </p:txBody>
      </p:sp>
      <p:pic>
        <p:nvPicPr>
          <p:cNvPr id="13314" name="Picture 2" descr="Trespass: Meaning, Nature, Types, Defenses and Case Laws - iPlead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645" y="1216390"/>
            <a:ext cx="3221665" cy="1228061"/>
          </a:xfrm>
          <a:prstGeom prst="rect">
            <a:avLst/>
          </a:prstGeom>
          <a:solidFill>
            <a:schemeClr val="bg1"/>
          </a:solidFill>
        </p:spPr>
      </p:pic>
      <p:pic>
        <p:nvPicPr>
          <p:cNvPr id="13316" name="Picture 4" descr="Jesus: The Gift of God's Grace | Insight for Living Canada"/>
          <p:cNvPicPr>
            <a:picLocks noChangeAspect="1" noChangeArrowheads="1"/>
          </p:cNvPicPr>
          <p:nvPr/>
        </p:nvPicPr>
        <p:blipFill rotWithShape="1">
          <a:blip r:embed="rId3">
            <a:extLst>
              <a:ext uri="{28A0092B-C50C-407E-A947-70E740481C1C}">
                <a14:useLocalDpi xmlns:a14="http://schemas.microsoft.com/office/drawing/2010/main" val="0"/>
              </a:ext>
            </a:extLst>
          </a:blip>
          <a:srcRect t="25944" b="23372"/>
          <a:stretch/>
        </p:blipFill>
        <p:spPr bwMode="auto">
          <a:xfrm>
            <a:off x="5883350" y="1087226"/>
            <a:ext cx="2343076" cy="13572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65811" y="5199348"/>
            <a:ext cx="9484242" cy="1569660"/>
          </a:xfrm>
          <a:prstGeom prst="rect">
            <a:avLst/>
          </a:prstGeom>
        </p:spPr>
        <p:txBody>
          <a:bodyPr wrap="square">
            <a:spAutoFit/>
          </a:bodyPr>
          <a:lstStyle/>
          <a:p>
            <a:r>
              <a:rPr lang="en-US" sz="2400" dirty="0" smtClean="0">
                <a:solidFill>
                  <a:schemeClr val="bg1"/>
                </a:solidFill>
              </a:rPr>
              <a:t>Now </a:t>
            </a:r>
            <a:r>
              <a:rPr lang="en-US" sz="2400" dirty="0">
                <a:solidFill>
                  <a:schemeClr val="bg1"/>
                </a:solidFill>
              </a:rPr>
              <a:t>unto </a:t>
            </a:r>
            <a:r>
              <a:rPr lang="en-US" sz="2400" dirty="0" smtClean="0">
                <a:solidFill>
                  <a:schemeClr val="bg1"/>
                </a:solidFill>
              </a:rPr>
              <a:t>Him </a:t>
            </a:r>
            <a:r>
              <a:rPr lang="en-US" sz="2400" dirty="0">
                <a:solidFill>
                  <a:schemeClr val="bg1"/>
                </a:solidFill>
              </a:rPr>
              <a:t>that is able to do exceeding abundantly above all that we ask or think, according to the power that </a:t>
            </a:r>
            <a:r>
              <a:rPr lang="en-US" sz="2400" dirty="0" smtClean="0">
                <a:solidFill>
                  <a:schemeClr val="bg1"/>
                </a:solidFill>
              </a:rPr>
              <a:t>works </a:t>
            </a:r>
            <a:r>
              <a:rPr lang="en-US" sz="2400" dirty="0">
                <a:solidFill>
                  <a:schemeClr val="bg1"/>
                </a:solidFill>
              </a:rPr>
              <a:t>in us, </a:t>
            </a:r>
            <a:r>
              <a:rPr lang="en-US" sz="2400" baseline="30000" dirty="0">
                <a:solidFill>
                  <a:schemeClr val="bg1"/>
                </a:solidFill>
              </a:rPr>
              <a:t>21 </a:t>
            </a:r>
            <a:r>
              <a:rPr lang="en-US" sz="2400" dirty="0">
                <a:solidFill>
                  <a:schemeClr val="bg1"/>
                </a:solidFill>
              </a:rPr>
              <a:t> Unto </a:t>
            </a:r>
            <a:r>
              <a:rPr lang="en-US" sz="2400" dirty="0" smtClean="0">
                <a:solidFill>
                  <a:schemeClr val="bg1"/>
                </a:solidFill>
              </a:rPr>
              <a:t>Him </a:t>
            </a:r>
            <a:r>
              <a:rPr lang="en-US" sz="2400" i="1" dirty="0">
                <a:solidFill>
                  <a:schemeClr val="bg1"/>
                </a:solidFill>
              </a:rPr>
              <a:t>be</a:t>
            </a:r>
            <a:r>
              <a:rPr lang="en-US" sz="2400" dirty="0">
                <a:solidFill>
                  <a:schemeClr val="bg1"/>
                </a:solidFill>
              </a:rPr>
              <a:t> glory in the church by Christ Jesus throughout all ages, world without end. Amen. </a:t>
            </a:r>
            <a:r>
              <a:rPr lang="en-US" sz="2400" b="1" dirty="0">
                <a:solidFill>
                  <a:schemeClr val="bg1"/>
                </a:solidFill>
              </a:rPr>
              <a:t>Ephesians 3:20-21 (KJV) </a:t>
            </a:r>
            <a:endParaRPr lang="en-US" sz="2400" dirty="0">
              <a:solidFill>
                <a:schemeClr val="bg1"/>
              </a:solidFill>
            </a:endParaRPr>
          </a:p>
        </p:txBody>
      </p:sp>
      <p:sp>
        <p:nvSpPr>
          <p:cNvPr id="10" name="TextBox 9"/>
          <p:cNvSpPr txBox="1"/>
          <p:nvPr/>
        </p:nvSpPr>
        <p:spPr>
          <a:xfrm>
            <a:off x="486438" y="3718905"/>
            <a:ext cx="9170583" cy="1384995"/>
          </a:xfrm>
          <a:prstGeom prst="rect">
            <a:avLst/>
          </a:prstGeom>
          <a:noFill/>
        </p:spPr>
        <p:txBody>
          <a:bodyPr wrap="square" rtlCol="0">
            <a:spAutoFit/>
          </a:bodyPr>
          <a:lstStyle/>
          <a:p>
            <a:r>
              <a:rPr lang="en-US" sz="2800" dirty="0" smtClean="0">
                <a:solidFill>
                  <a:srgbClr val="FFFF00"/>
                </a:solidFill>
              </a:rPr>
              <a:t>The Reversing of the curse is not </a:t>
            </a:r>
            <a:r>
              <a:rPr lang="en-US" sz="2800" b="1" dirty="0" smtClean="0">
                <a:solidFill>
                  <a:schemeClr val="accent1">
                    <a:lumMod val="60000"/>
                    <a:lumOff val="40000"/>
                  </a:schemeClr>
                </a:solidFill>
              </a:rPr>
              <a:t>an exact- equivalent </a:t>
            </a:r>
            <a:r>
              <a:rPr lang="en-US" sz="2800" dirty="0" smtClean="0">
                <a:solidFill>
                  <a:srgbClr val="FFFF00"/>
                </a:solidFill>
              </a:rPr>
              <a:t>– it is far more than enough to cover and restore and pay beyond anything owed</a:t>
            </a:r>
          </a:p>
        </p:txBody>
      </p:sp>
    </p:spTree>
    <p:extLst>
      <p:ext uri="{BB962C8B-B14F-4D97-AF65-F5344CB8AC3E}">
        <p14:creationId xmlns:p14="http://schemas.microsoft.com/office/powerpoint/2010/main" val="114146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3871" r="2730" b="5015"/>
          <a:stretch/>
        </p:blipFill>
        <p:spPr>
          <a:xfrm>
            <a:off x="1453712" y="533185"/>
            <a:ext cx="7210454" cy="4440116"/>
          </a:xfrm>
          <a:prstGeom prst="rect">
            <a:avLst/>
          </a:prstGeom>
        </p:spPr>
      </p:pic>
      <p:sp>
        <p:nvSpPr>
          <p:cNvPr id="2" name="Rectangle 1"/>
          <p:cNvSpPr/>
          <p:nvPr/>
        </p:nvSpPr>
        <p:spPr>
          <a:xfrm>
            <a:off x="1453712" y="5119420"/>
            <a:ext cx="7210454" cy="2062103"/>
          </a:xfrm>
          <a:prstGeom prst="rect">
            <a:avLst/>
          </a:prstGeom>
        </p:spPr>
        <p:txBody>
          <a:bodyPr wrap="square">
            <a:spAutoFit/>
          </a:bodyPr>
          <a:lstStyle/>
          <a:p>
            <a:r>
              <a:rPr lang="en-US" sz="3200" dirty="0" smtClean="0">
                <a:solidFill>
                  <a:schemeClr val="bg1"/>
                </a:solidFill>
              </a:rPr>
              <a:t>The </a:t>
            </a:r>
            <a:r>
              <a:rPr lang="en-US" sz="3200" dirty="0">
                <a:solidFill>
                  <a:schemeClr val="bg1"/>
                </a:solidFill>
              </a:rPr>
              <a:t>blessing of the </a:t>
            </a:r>
            <a:r>
              <a:rPr lang="en-US" sz="3200" cap="small" dirty="0">
                <a:solidFill>
                  <a:schemeClr val="bg1"/>
                </a:solidFill>
              </a:rPr>
              <a:t>LORD</a:t>
            </a:r>
            <a:r>
              <a:rPr lang="en-US" sz="3200" dirty="0">
                <a:solidFill>
                  <a:schemeClr val="bg1"/>
                </a:solidFill>
              </a:rPr>
              <a:t>, it </a:t>
            </a:r>
            <a:r>
              <a:rPr lang="en-US" sz="3200" dirty="0" smtClean="0">
                <a:solidFill>
                  <a:schemeClr val="bg1"/>
                </a:solidFill>
              </a:rPr>
              <a:t>makes </a:t>
            </a:r>
            <a:r>
              <a:rPr lang="en-US" sz="3200" dirty="0">
                <a:solidFill>
                  <a:schemeClr val="bg1"/>
                </a:solidFill>
              </a:rPr>
              <a:t>rich, and </a:t>
            </a:r>
            <a:r>
              <a:rPr lang="en-US" sz="3200" dirty="0" smtClean="0">
                <a:solidFill>
                  <a:schemeClr val="bg1"/>
                </a:solidFill>
              </a:rPr>
              <a:t>He adds </a:t>
            </a:r>
            <a:r>
              <a:rPr lang="en-US" sz="3200" dirty="0">
                <a:solidFill>
                  <a:schemeClr val="bg1"/>
                </a:solidFill>
              </a:rPr>
              <a:t>no sorrow with it. </a:t>
            </a:r>
            <a:r>
              <a:rPr lang="en-US" sz="3200" b="1" dirty="0">
                <a:solidFill>
                  <a:schemeClr val="bg1"/>
                </a:solidFill>
              </a:rPr>
              <a:t>Proverbs 10:22 (KJV) </a:t>
            </a:r>
            <a:r>
              <a:rPr lang="en-US" sz="3200" dirty="0">
                <a:solidFill>
                  <a:schemeClr val="bg1"/>
                </a:solidFill>
              </a:rPr>
              <a:t/>
            </a:r>
            <a:br>
              <a:rPr lang="en-US" sz="3200" dirty="0">
                <a:solidFill>
                  <a:schemeClr val="bg1"/>
                </a:solidFill>
              </a:rPr>
            </a:br>
            <a:endParaRPr lang="en-US" sz="3200" dirty="0">
              <a:solidFill>
                <a:schemeClr val="bg1"/>
              </a:solidFill>
            </a:endParaRPr>
          </a:p>
        </p:txBody>
      </p:sp>
    </p:spTree>
    <p:extLst>
      <p:ext uri="{BB962C8B-B14F-4D97-AF65-F5344CB8AC3E}">
        <p14:creationId xmlns:p14="http://schemas.microsoft.com/office/powerpoint/2010/main" val="415322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7177"/>
            <a:ext cx="9824483" cy="584775"/>
          </a:xfrm>
          <a:prstGeom prst="rect">
            <a:avLst/>
          </a:prstGeom>
        </p:spPr>
        <p:txBody>
          <a:bodyPr wrap="square">
            <a:spAutoFit/>
          </a:bodyPr>
          <a:lstStyle/>
          <a:p>
            <a:pPr algn="ctr"/>
            <a:r>
              <a:rPr lang="en-US" sz="3200" dirty="0" smtClean="0">
                <a:solidFill>
                  <a:srgbClr val="FFFF00"/>
                </a:solidFill>
              </a:rPr>
              <a:t>Foundational Verses On God’s Riches IN CHRIST</a:t>
            </a:r>
            <a:endParaRPr lang="en-US" sz="3200" dirty="0">
              <a:solidFill>
                <a:srgbClr val="FFFF00"/>
              </a:solidFill>
            </a:endParaRPr>
          </a:p>
        </p:txBody>
      </p:sp>
      <p:sp>
        <p:nvSpPr>
          <p:cNvPr id="2" name="Rectangle 1"/>
          <p:cNvSpPr/>
          <p:nvPr/>
        </p:nvSpPr>
        <p:spPr>
          <a:xfrm>
            <a:off x="308340" y="801623"/>
            <a:ext cx="9611837" cy="1815882"/>
          </a:xfrm>
          <a:prstGeom prst="rect">
            <a:avLst/>
          </a:prstGeom>
        </p:spPr>
        <p:txBody>
          <a:bodyPr wrap="square">
            <a:spAutoFit/>
          </a:bodyPr>
          <a:lstStyle/>
          <a:p>
            <a:r>
              <a:rPr lang="en-US" sz="2800" dirty="0" smtClean="0">
                <a:solidFill>
                  <a:schemeClr val="bg1"/>
                </a:solidFill>
              </a:rPr>
              <a:t>Praise </a:t>
            </a:r>
            <a:r>
              <a:rPr lang="en-US" sz="2800" dirty="0">
                <a:solidFill>
                  <a:schemeClr val="bg1"/>
                </a:solidFill>
              </a:rPr>
              <a:t>be to the God and Father of our Lord Jesus Christ,</a:t>
            </a:r>
            <a:r>
              <a:rPr lang="en-US" sz="2800" b="1" dirty="0">
                <a:solidFill>
                  <a:schemeClr val="bg1"/>
                </a:solidFill>
              </a:rPr>
              <a:t> </a:t>
            </a:r>
            <a:r>
              <a:rPr lang="en-US" sz="2800" b="1" dirty="0" smtClean="0">
                <a:solidFill>
                  <a:srgbClr val="FFFF00"/>
                </a:solidFill>
              </a:rPr>
              <a:t>Who </a:t>
            </a:r>
            <a:r>
              <a:rPr lang="en-US" sz="2800" b="1" dirty="0">
                <a:solidFill>
                  <a:srgbClr val="FFFF00"/>
                </a:solidFill>
              </a:rPr>
              <a:t>has blessed us in the heavenly realms with every spiritual blessing </a:t>
            </a:r>
            <a:r>
              <a:rPr lang="en-US" sz="2400" dirty="0" smtClean="0">
                <a:solidFill>
                  <a:srgbClr val="FFFF00"/>
                </a:solidFill>
              </a:rPr>
              <a:t>(bounty) </a:t>
            </a:r>
            <a:r>
              <a:rPr lang="en-US" sz="2800" b="1" dirty="0" smtClean="0">
                <a:solidFill>
                  <a:srgbClr val="FFFF00"/>
                </a:solidFill>
              </a:rPr>
              <a:t>in </a:t>
            </a:r>
            <a:r>
              <a:rPr lang="en-US" sz="2400" dirty="0" smtClean="0">
                <a:solidFill>
                  <a:srgbClr val="FFFF00"/>
                </a:solidFill>
              </a:rPr>
              <a:t>(on account of His merits – and by virtue of union with) </a:t>
            </a:r>
            <a:r>
              <a:rPr lang="en-US" sz="2800" b="1" dirty="0" smtClean="0">
                <a:solidFill>
                  <a:srgbClr val="FFFF00"/>
                </a:solidFill>
              </a:rPr>
              <a:t>Christ</a:t>
            </a:r>
            <a:r>
              <a:rPr lang="en-US" sz="2800" dirty="0">
                <a:solidFill>
                  <a:schemeClr val="bg1"/>
                </a:solidFill>
              </a:rPr>
              <a:t>. Ephesians </a:t>
            </a:r>
            <a:r>
              <a:rPr lang="en-US" sz="2800" dirty="0" smtClean="0">
                <a:solidFill>
                  <a:schemeClr val="bg1"/>
                </a:solidFill>
              </a:rPr>
              <a:t>1:3</a:t>
            </a:r>
            <a:endParaRPr lang="en-US" sz="2800" dirty="0">
              <a:solidFill>
                <a:schemeClr val="bg1"/>
              </a:solidFill>
            </a:endParaRPr>
          </a:p>
        </p:txBody>
      </p:sp>
      <p:sp>
        <p:nvSpPr>
          <p:cNvPr id="3" name="Rectangle 2"/>
          <p:cNvSpPr/>
          <p:nvPr/>
        </p:nvSpPr>
        <p:spPr>
          <a:xfrm>
            <a:off x="308340" y="2660033"/>
            <a:ext cx="9516144" cy="2246769"/>
          </a:xfrm>
          <a:prstGeom prst="rect">
            <a:avLst/>
          </a:prstGeom>
        </p:spPr>
        <p:txBody>
          <a:bodyPr wrap="square">
            <a:spAutoFit/>
          </a:bodyPr>
          <a:lstStyle/>
          <a:p>
            <a:r>
              <a:rPr lang="en-US" sz="2800" dirty="0">
                <a:solidFill>
                  <a:schemeClr val="bg1"/>
                </a:solidFill>
              </a:rPr>
              <a:t>In Him (JESUS) we have redemption through His blood, the forgiveness of sins, </a:t>
            </a:r>
            <a:r>
              <a:rPr lang="en-US" sz="2800" b="1" dirty="0">
                <a:solidFill>
                  <a:srgbClr val="FFFF00"/>
                </a:solidFill>
              </a:rPr>
              <a:t>in accordance with the riches </a:t>
            </a:r>
            <a:r>
              <a:rPr lang="en-US" sz="2000" dirty="0" smtClean="0">
                <a:solidFill>
                  <a:srgbClr val="FFFF00"/>
                </a:solidFill>
              </a:rPr>
              <a:t>(wealth, fullness, abundance) </a:t>
            </a:r>
            <a:r>
              <a:rPr lang="en-US" sz="2800" b="1" dirty="0" smtClean="0">
                <a:solidFill>
                  <a:srgbClr val="FFFF00"/>
                </a:solidFill>
              </a:rPr>
              <a:t>of </a:t>
            </a:r>
            <a:r>
              <a:rPr lang="en-US" sz="2800" b="1" dirty="0">
                <a:solidFill>
                  <a:srgbClr val="FFFF00"/>
                </a:solidFill>
              </a:rPr>
              <a:t>God's grace </a:t>
            </a:r>
            <a:r>
              <a:rPr lang="en-US" sz="2800" b="1" dirty="0" smtClean="0">
                <a:solidFill>
                  <a:srgbClr val="FFFF00"/>
                </a:solidFill>
              </a:rPr>
              <a:t>that </a:t>
            </a:r>
            <a:r>
              <a:rPr lang="en-US" sz="2800" b="1" dirty="0">
                <a:solidFill>
                  <a:srgbClr val="FFFF00"/>
                </a:solidFill>
              </a:rPr>
              <a:t>He lavished </a:t>
            </a:r>
            <a:r>
              <a:rPr lang="en-US" sz="2000" b="1" dirty="0" smtClean="0">
                <a:solidFill>
                  <a:srgbClr val="FFFF00"/>
                </a:solidFill>
              </a:rPr>
              <a:t>(to give in excess) </a:t>
            </a:r>
            <a:r>
              <a:rPr lang="en-US" sz="2800" b="1" dirty="0">
                <a:solidFill>
                  <a:srgbClr val="FFFF00"/>
                </a:solidFill>
              </a:rPr>
              <a:t>on us </a:t>
            </a:r>
            <a:r>
              <a:rPr lang="en-US" sz="2800" dirty="0">
                <a:solidFill>
                  <a:schemeClr val="bg1"/>
                </a:solidFill>
              </a:rPr>
              <a:t>with all wisdom and understanding. Ephesians </a:t>
            </a:r>
            <a:r>
              <a:rPr lang="en-US" sz="2800" dirty="0" smtClean="0">
                <a:solidFill>
                  <a:schemeClr val="bg1"/>
                </a:solidFill>
              </a:rPr>
              <a:t>1:7-8 </a:t>
            </a:r>
            <a:r>
              <a:rPr lang="en-US" sz="2800" dirty="0">
                <a:solidFill>
                  <a:schemeClr val="bg1"/>
                </a:solidFill>
              </a:rPr>
              <a:t>(NIV)</a:t>
            </a:r>
          </a:p>
        </p:txBody>
      </p:sp>
      <p:sp>
        <p:nvSpPr>
          <p:cNvPr id="5" name="Rectangle 4"/>
          <p:cNvSpPr/>
          <p:nvPr/>
        </p:nvSpPr>
        <p:spPr>
          <a:xfrm>
            <a:off x="393404" y="4970600"/>
            <a:ext cx="9526773" cy="2246769"/>
          </a:xfrm>
          <a:prstGeom prst="rect">
            <a:avLst/>
          </a:prstGeom>
        </p:spPr>
        <p:txBody>
          <a:bodyPr wrap="square">
            <a:spAutoFit/>
          </a:bodyPr>
          <a:lstStyle/>
          <a:p>
            <a:r>
              <a:rPr lang="en-US" sz="2800" dirty="0" smtClean="0">
                <a:solidFill>
                  <a:schemeClr val="bg1"/>
                </a:solidFill>
              </a:rPr>
              <a:t>I </a:t>
            </a:r>
            <a:r>
              <a:rPr lang="en-US" sz="2800" dirty="0">
                <a:solidFill>
                  <a:schemeClr val="bg1"/>
                </a:solidFill>
              </a:rPr>
              <a:t>pray also that the eyes of your heart may be enlightened in order that you may know the hope to which </a:t>
            </a:r>
            <a:r>
              <a:rPr lang="en-US" sz="2800" dirty="0" smtClean="0">
                <a:solidFill>
                  <a:schemeClr val="bg1"/>
                </a:solidFill>
              </a:rPr>
              <a:t>He </a:t>
            </a:r>
            <a:r>
              <a:rPr lang="en-US" sz="2800" dirty="0">
                <a:solidFill>
                  <a:schemeClr val="bg1"/>
                </a:solidFill>
              </a:rPr>
              <a:t>has called you, </a:t>
            </a:r>
            <a:r>
              <a:rPr lang="en-US" sz="2800" b="1" dirty="0">
                <a:solidFill>
                  <a:srgbClr val="FFFF00"/>
                </a:solidFill>
              </a:rPr>
              <a:t>the riches of </a:t>
            </a:r>
            <a:r>
              <a:rPr lang="en-US" sz="2800" b="1" dirty="0" smtClean="0">
                <a:solidFill>
                  <a:srgbClr val="FFFF00"/>
                </a:solidFill>
              </a:rPr>
              <a:t>His </a:t>
            </a:r>
            <a:r>
              <a:rPr lang="en-US" sz="2800" b="1" dirty="0">
                <a:solidFill>
                  <a:srgbClr val="FFFF00"/>
                </a:solidFill>
              </a:rPr>
              <a:t>glorious inheritance in the saints,</a:t>
            </a:r>
            <a:r>
              <a:rPr lang="en-US" sz="2800" dirty="0">
                <a:solidFill>
                  <a:schemeClr val="bg1"/>
                </a:solidFill>
              </a:rPr>
              <a:t> </a:t>
            </a:r>
            <a:r>
              <a:rPr lang="en-US" sz="2800" b="1" dirty="0">
                <a:solidFill>
                  <a:schemeClr val="bg1"/>
                </a:solidFill>
              </a:rPr>
              <a:t>Ephesians 1:18 (NIV) </a:t>
            </a:r>
            <a:r>
              <a:rPr lang="en-US" sz="2800" dirty="0">
                <a:solidFill>
                  <a:schemeClr val="bg1"/>
                </a:solidFill>
              </a:rPr>
              <a:t/>
            </a:r>
            <a:br>
              <a:rPr lang="en-US" sz="2800" dirty="0">
                <a:solidFill>
                  <a:schemeClr val="bg1"/>
                </a:solidFill>
              </a:rPr>
            </a:br>
            <a:endParaRPr lang="en-US" sz="2800" dirty="0">
              <a:solidFill>
                <a:schemeClr val="bg1"/>
              </a:solidFill>
            </a:endParaRPr>
          </a:p>
        </p:txBody>
      </p:sp>
    </p:spTree>
    <p:extLst>
      <p:ext uri="{BB962C8B-B14F-4D97-AF65-F5344CB8AC3E}">
        <p14:creationId xmlns:p14="http://schemas.microsoft.com/office/powerpoint/2010/main" val="294418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72140" y="582067"/>
            <a:ext cx="9303488" cy="3970318"/>
          </a:xfrm>
          <a:prstGeom prst="rect">
            <a:avLst/>
          </a:prstGeom>
        </p:spPr>
        <p:txBody>
          <a:bodyPr wrap="square">
            <a:spAutoFit/>
          </a:bodyPr>
          <a:lstStyle/>
          <a:p>
            <a:r>
              <a:rPr lang="en-US" sz="2800" dirty="0">
                <a:solidFill>
                  <a:schemeClr val="bg1"/>
                </a:solidFill>
              </a:rPr>
              <a:t>I</a:t>
            </a:r>
            <a:r>
              <a:rPr lang="en-US" sz="2800" dirty="0" smtClean="0">
                <a:solidFill>
                  <a:schemeClr val="bg1"/>
                </a:solidFill>
              </a:rPr>
              <a:t>n </a:t>
            </a:r>
            <a:r>
              <a:rPr lang="en-US" sz="2800" dirty="0">
                <a:solidFill>
                  <a:schemeClr val="bg1"/>
                </a:solidFill>
              </a:rPr>
              <a:t>order that in the coming ages </a:t>
            </a:r>
            <a:r>
              <a:rPr lang="en-US" sz="2800" dirty="0" smtClean="0">
                <a:solidFill>
                  <a:schemeClr val="bg1"/>
                </a:solidFill>
              </a:rPr>
              <a:t>He </a:t>
            </a:r>
            <a:r>
              <a:rPr lang="en-US" sz="2800" dirty="0">
                <a:solidFill>
                  <a:schemeClr val="bg1"/>
                </a:solidFill>
              </a:rPr>
              <a:t>might show the </a:t>
            </a:r>
            <a:r>
              <a:rPr lang="en-US" sz="2800" b="1" dirty="0">
                <a:solidFill>
                  <a:srgbClr val="FFFF00"/>
                </a:solidFill>
              </a:rPr>
              <a:t>incomparable </a:t>
            </a:r>
            <a:r>
              <a:rPr lang="en-US" sz="2400" dirty="0" smtClean="0">
                <a:solidFill>
                  <a:srgbClr val="FFFF00"/>
                </a:solidFill>
              </a:rPr>
              <a:t>(Beyond measure, exceeding, limitless)</a:t>
            </a:r>
            <a:r>
              <a:rPr lang="en-US" sz="2800" b="1" dirty="0" smtClean="0">
                <a:solidFill>
                  <a:srgbClr val="FFFF00"/>
                </a:solidFill>
              </a:rPr>
              <a:t>, riches </a:t>
            </a:r>
            <a:r>
              <a:rPr lang="en-US" sz="2800" b="1" dirty="0">
                <a:solidFill>
                  <a:srgbClr val="FFFF00"/>
                </a:solidFill>
              </a:rPr>
              <a:t>of </a:t>
            </a:r>
            <a:r>
              <a:rPr lang="en-US" sz="2800" b="1" dirty="0" smtClean="0">
                <a:solidFill>
                  <a:srgbClr val="FFFF00"/>
                </a:solidFill>
              </a:rPr>
              <a:t>His </a:t>
            </a:r>
            <a:r>
              <a:rPr lang="en-US" sz="2800" b="1" dirty="0">
                <a:solidFill>
                  <a:srgbClr val="FFFF00"/>
                </a:solidFill>
              </a:rPr>
              <a:t>grace</a:t>
            </a:r>
            <a:r>
              <a:rPr lang="en-US" sz="2800" dirty="0">
                <a:solidFill>
                  <a:schemeClr val="bg1"/>
                </a:solidFill>
              </a:rPr>
              <a:t>, expressed in </a:t>
            </a:r>
            <a:r>
              <a:rPr lang="en-US" sz="2800" dirty="0" smtClean="0">
                <a:solidFill>
                  <a:schemeClr val="bg1"/>
                </a:solidFill>
              </a:rPr>
              <a:t>His </a:t>
            </a:r>
            <a:r>
              <a:rPr lang="en-US" sz="2800" dirty="0">
                <a:solidFill>
                  <a:schemeClr val="bg1"/>
                </a:solidFill>
              </a:rPr>
              <a:t>kindness to us in Christ Jesus. Ephesians 2:7 (NIV) </a:t>
            </a:r>
          </a:p>
          <a:p>
            <a:r>
              <a:rPr lang="en-US" sz="2800" dirty="0">
                <a:solidFill>
                  <a:schemeClr val="bg1"/>
                </a:solidFill>
              </a:rPr>
              <a:t> </a:t>
            </a:r>
          </a:p>
          <a:p>
            <a:r>
              <a:rPr lang="en-US" sz="2800" dirty="0" smtClean="0">
                <a:solidFill>
                  <a:schemeClr val="bg1"/>
                </a:solidFill>
              </a:rPr>
              <a:t>Although </a:t>
            </a:r>
            <a:r>
              <a:rPr lang="en-US" sz="2800" dirty="0">
                <a:solidFill>
                  <a:schemeClr val="bg1"/>
                </a:solidFill>
              </a:rPr>
              <a:t>I am less than the least of all God's people, this grace was given me: </a:t>
            </a:r>
            <a:r>
              <a:rPr lang="en-US" sz="2800" b="1" dirty="0">
                <a:solidFill>
                  <a:srgbClr val="FFFF00"/>
                </a:solidFill>
              </a:rPr>
              <a:t>to preach to the Gentiles the unsearchable </a:t>
            </a:r>
            <a:r>
              <a:rPr lang="en-US" sz="2400" dirty="0" smtClean="0">
                <a:solidFill>
                  <a:srgbClr val="FFFF00"/>
                </a:solidFill>
              </a:rPr>
              <a:t>(incalculable, exhaustless) </a:t>
            </a:r>
            <a:r>
              <a:rPr lang="en-US" sz="2800" b="1" dirty="0" smtClean="0">
                <a:solidFill>
                  <a:srgbClr val="FFFF00"/>
                </a:solidFill>
              </a:rPr>
              <a:t>riches </a:t>
            </a:r>
            <a:r>
              <a:rPr lang="en-US" sz="2800" b="1" dirty="0">
                <a:solidFill>
                  <a:srgbClr val="FFFF00"/>
                </a:solidFill>
              </a:rPr>
              <a:t>of Christ</a:t>
            </a:r>
            <a:r>
              <a:rPr lang="en-US" sz="2800" dirty="0">
                <a:solidFill>
                  <a:schemeClr val="bg1"/>
                </a:solidFill>
              </a:rPr>
              <a:t>, Ephesians 3:8 (NIV) </a:t>
            </a:r>
          </a:p>
        </p:txBody>
      </p:sp>
    </p:spTree>
    <p:extLst>
      <p:ext uri="{BB962C8B-B14F-4D97-AF65-F5344CB8AC3E}">
        <p14:creationId xmlns:p14="http://schemas.microsoft.com/office/powerpoint/2010/main" val="102332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07177"/>
            <a:ext cx="10058399" cy="1077218"/>
          </a:xfrm>
          <a:prstGeom prst="rect">
            <a:avLst/>
          </a:prstGeom>
        </p:spPr>
        <p:txBody>
          <a:bodyPr wrap="square">
            <a:spAutoFit/>
          </a:bodyPr>
          <a:lstStyle/>
          <a:p>
            <a:pPr algn="ctr"/>
            <a:r>
              <a:rPr lang="en-US" sz="3200" dirty="0" smtClean="0">
                <a:solidFill>
                  <a:srgbClr val="FFFF00"/>
                </a:solidFill>
              </a:rPr>
              <a:t>There is Something Very Extravagant Going on</a:t>
            </a:r>
          </a:p>
          <a:p>
            <a:pPr algn="ctr"/>
            <a:r>
              <a:rPr lang="en-US" sz="3200" dirty="0" smtClean="0">
                <a:solidFill>
                  <a:srgbClr val="FFFF00"/>
                </a:solidFill>
              </a:rPr>
              <a:t>God is not Holding Back – </a:t>
            </a:r>
            <a:r>
              <a:rPr lang="en-US" sz="3000" dirty="0" smtClean="0">
                <a:solidFill>
                  <a:srgbClr val="FFFF00"/>
                </a:solidFill>
              </a:rPr>
              <a:t>Wisdom, and Understanding</a:t>
            </a:r>
            <a:endParaRPr lang="en-US" sz="3000" dirty="0">
              <a:solidFill>
                <a:srgbClr val="FFFF00"/>
              </a:solidFill>
            </a:endParaRPr>
          </a:p>
        </p:txBody>
      </p:sp>
      <p:sp>
        <p:nvSpPr>
          <p:cNvPr id="8" name="TextBox 7"/>
          <p:cNvSpPr txBox="1"/>
          <p:nvPr/>
        </p:nvSpPr>
        <p:spPr>
          <a:xfrm>
            <a:off x="95693" y="1275907"/>
            <a:ext cx="9835116" cy="3539430"/>
          </a:xfrm>
          <a:prstGeom prst="rect">
            <a:avLst/>
          </a:prstGeom>
          <a:noFill/>
        </p:spPr>
        <p:txBody>
          <a:bodyPr wrap="square" rtlCol="0">
            <a:spAutoFit/>
          </a:bodyPr>
          <a:lstStyle/>
          <a:p>
            <a:r>
              <a:rPr lang="en-US" sz="2800" dirty="0" smtClean="0">
                <a:solidFill>
                  <a:schemeClr val="bg1"/>
                </a:solidFill>
              </a:rPr>
              <a:t>God lavishes spiritual blessings on us by FIRST giving us revelation and understanding of:</a:t>
            </a:r>
          </a:p>
          <a:p>
            <a:r>
              <a:rPr lang="en-US" sz="2800" dirty="0" smtClean="0">
                <a:solidFill>
                  <a:schemeClr val="bg1"/>
                </a:solidFill>
              </a:rPr>
              <a:t>The Cost of Jesus’ sacrifice to provide the RICHES of grace</a:t>
            </a:r>
          </a:p>
          <a:p>
            <a:r>
              <a:rPr lang="en-US" sz="2800" dirty="0" smtClean="0">
                <a:solidFill>
                  <a:schemeClr val="bg1"/>
                </a:solidFill>
              </a:rPr>
              <a:t>Their value</a:t>
            </a:r>
          </a:p>
          <a:p>
            <a:r>
              <a:rPr lang="en-US" sz="2800" dirty="0" smtClean="0">
                <a:solidFill>
                  <a:schemeClr val="bg1"/>
                </a:solidFill>
              </a:rPr>
              <a:t>Their purpose</a:t>
            </a:r>
          </a:p>
          <a:p>
            <a:r>
              <a:rPr lang="en-US" sz="2800" dirty="0" smtClean="0">
                <a:solidFill>
                  <a:schemeClr val="bg1"/>
                </a:solidFill>
              </a:rPr>
              <a:t>Their abundance</a:t>
            </a:r>
          </a:p>
          <a:p>
            <a:r>
              <a:rPr lang="en-US" sz="2800" dirty="0" smtClean="0">
                <a:solidFill>
                  <a:schemeClr val="bg1"/>
                </a:solidFill>
              </a:rPr>
              <a:t>Their accessibility</a:t>
            </a:r>
          </a:p>
          <a:p>
            <a:r>
              <a:rPr lang="en-US" sz="2800" dirty="0" smtClean="0">
                <a:solidFill>
                  <a:schemeClr val="bg1"/>
                </a:solidFill>
              </a:rPr>
              <a:t>Their indispensableness  </a:t>
            </a:r>
          </a:p>
        </p:txBody>
      </p:sp>
      <p:sp>
        <p:nvSpPr>
          <p:cNvPr id="9" name="Rectangle 8"/>
          <p:cNvSpPr/>
          <p:nvPr/>
        </p:nvSpPr>
        <p:spPr>
          <a:xfrm>
            <a:off x="265813" y="4933531"/>
            <a:ext cx="9664996" cy="1569660"/>
          </a:xfrm>
          <a:prstGeom prst="rect">
            <a:avLst/>
          </a:prstGeom>
        </p:spPr>
        <p:txBody>
          <a:bodyPr wrap="square">
            <a:spAutoFit/>
          </a:bodyPr>
          <a:lstStyle/>
          <a:p>
            <a:r>
              <a:rPr lang="en-US" sz="2400" dirty="0" smtClean="0">
                <a:solidFill>
                  <a:srgbClr val="FFFF00"/>
                </a:solidFill>
              </a:rPr>
              <a:t>Without </a:t>
            </a:r>
            <a:r>
              <a:rPr lang="en-US" sz="2400" dirty="0">
                <a:solidFill>
                  <a:srgbClr val="FFFF00"/>
                </a:solidFill>
              </a:rPr>
              <a:t>the influence of God's Holy Spirit no man ever became wise unto salvation, no more than a man ever discerned an object, (no matter how perfect </a:t>
            </a:r>
            <a:r>
              <a:rPr lang="en-US" sz="2400" dirty="0" smtClean="0">
                <a:solidFill>
                  <a:srgbClr val="FFFF00"/>
                </a:solidFill>
              </a:rPr>
              <a:t>his eyesight), </a:t>
            </a:r>
            <a:r>
              <a:rPr lang="en-US" sz="2400" dirty="0">
                <a:solidFill>
                  <a:srgbClr val="FFFF00"/>
                </a:solidFill>
              </a:rPr>
              <a:t>without the instrumentality of light</a:t>
            </a:r>
            <a:r>
              <a:rPr lang="en-US" sz="2400" dirty="0" smtClean="0">
                <a:solidFill>
                  <a:srgbClr val="FFFF00"/>
                </a:solidFill>
              </a:rPr>
              <a:t>. Adam Clarke</a:t>
            </a:r>
            <a:endParaRPr lang="en-US" sz="2400" dirty="0">
              <a:solidFill>
                <a:srgbClr val="FFFF00"/>
              </a:solidFill>
            </a:endParaRPr>
          </a:p>
        </p:txBody>
      </p:sp>
    </p:spTree>
    <p:extLst>
      <p:ext uri="{BB962C8B-B14F-4D97-AF65-F5344CB8AC3E}">
        <p14:creationId xmlns:p14="http://schemas.microsoft.com/office/powerpoint/2010/main" val="34183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8650" y="5489554"/>
            <a:ext cx="6199360" cy="1200329"/>
          </a:xfrm>
          <a:prstGeom prst="rect">
            <a:avLst/>
          </a:prstGeom>
          <a:noFill/>
        </p:spPr>
        <p:txBody>
          <a:bodyPr wrap="square" rtlCol="0">
            <a:spAutoFit/>
          </a:bodyPr>
          <a:lstStyle/>
          <a:p>
            <a:pPr algn="ctr"/>
            <a:r>
              <a:rPr lang="en-US" sz="4000" dirty="0" smtClean="0">
                <a:solidFill>
                  <a:srgbClr val="FFFF00"/>
                </a:solidFill>
              </a:rPr>
              <a:t>LifeGate Sermon</a:t>
            </a:r>
          </a:p>
          <a:p>
            <a:pPr algn="ctr"/>
            <a:r>
              <a:rPr lang="en-US" sz="3200" dirty="0" smtClean="0">
                <a:solidFill>
                  <a:schemeClr val="bg1"/>
                </a:solidFill>
              </a:rPr>
              <a:t>September 8, 2024</a:t>
            </a:r>
            <a:endParaRPr lang="en-US" sz="3200" dirty="0">
              <a:solidFill>
                <a:schemeClr val="bg1"/>
              </a:solidFill>
            </a:endParaRPr>
          </a:p>
        </p:txBody>
      </p:sp>
      <p:sp>
        <p:nvSpPr>
          <p:cNvPr id="7" name="TextBox 6"/>
          <p:cNvSpPr txBox="1"/>
          <p:nvPr/>
        </p:nvSpPr>
        <p:spPr>
          <a:xfrm>
            <a:off x="41404" y="4781668"/>
            <a:ext cx="9813851" cy="707886"/>
          </a:xfrm>
          <a:prstGeom prst="rect">
            <a:avLst/>
          </a:prstGeom>
          <a:noFill/>
        </p:spPr>
        <p:txBody>
          <a:bodyPr wrap="square" rtlCol="0">
            <a:spAutoFit/>
          </a:bodyPr>
          <a:lstStyle/>
          <a:p>
            <a:pPr algn="ctr"/>
            <a:r>
              <a:rPr lang="en-US" sz="4000" b="1" dirty="0" smtClean="0">
                <a:solidFill>
                  <a:schemeClr val="bg1"/>
                </a:solidFill>
              </a:rPr>
              <a:t>Taken From Ephesians </a:t>
            </a:r>
            <a:endParaRPr lang="en-US" sz="4000" b="1" dirty="0">
              <a:solidFill>
                <a:schemeClr val="bg1"/>
              </a:solidFill>
            </a:endParaRPr>
          </a:p>
        </p:txBody>
      </p:sp>
      <p:pic>
        <p:nvPicPr>
          <p:cNvPr id="5" name="Picture 4"/>
          <p:cNvPicPr/>
          <p:nvPr/>
        </p:nvPicPr>
        <p:blipFill rotWithShape="1">
          <a:blip r:embed="rId2"/>
          <a:srcRect l="3871" r="2730" b="5015"/>
          <a:stretch/>
        </p:blipFill>
        <p:spPr>
          <a:xfrm>
            <a:off x="1924492" y="738465"/>
            <a:ext cx="6123517" cy="3699626"/>
          </a:xfrm>
          <a:prstGeom prst="rect">
            <a:avLst/>
          </a:prstGeom>
        </p:spPr>
      </p:pic>
    </p:spTree>
    <p:extLst>
      <p:ext uri="{BB962C8B-B14F-4D97-AF65-F5344CB8AC3E}">
        <p14:creationId xmlns:p14="http://schemas.microsoft.com/office/powerpoint/2010/main" val="188383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89095" y="107177"/>
            <a:ext cx="8941981" cy="646331"/>
          </a:xfrm>
          <a:prstGeom prst="rect">
            <a:avLst/>
          </a:prstGeom>
        </p:spPr>
        <p:txBody>
          <a:bodyPr wrap="square">
            <a:spAutoFit/>
          </a:bodyPr>
          <a:lstStyle/>
          <a:p>
            <a:pPr algn="ctr"/>
            <a:r>
              <a:rPr lang="en-US" sz="3600" dirty="0" smtClean="0">
                <a:solidFill>
                  <a:srgbClr val="FFFF00"/>
                </a:solidFill>
              </a:rPr>
              <a:t>God’s Estate Planning</a:t>
            </a:r>
            <a:endParaRPr lang="en-US" sz="3600" dirty="0">
              <a:solidFill>
                <a:srgbClr val="FFFF00"/>
              </a:solidFill>
            </a:endParaRPr>
          </a:p>
        </p:txBody>
      </p:sp>
      <p:sp>
        <p:nvSpPr>
          <p:cNvPr id="2" name="Rectangle 1"/>
          <p:cNvSpPr/>
          <p:nvPr/>
        </p:nvSpPr>
        <p:spPr>
          <a:xfrm>
            <a:off x="92296" y="1682108"/>
            <a:ext cx="9888283" cy="5078313"/>
          </a:xfrm>
          <a:prstGeom prst="rect">
            <a:avLst/>
          </a:prstGeom>
        </p:spPr>
        <p:txBody>
          <a:bodyPr wrap="square">
            <a:spAutoFit/>
          </a:bodyPr>
          <a:lstStyle/>
          <a:p>
            <a:r>
              <a:rPr lang="en-US" sz="2400" dirty="0">
                <a:solidFill>
                  <a:schemeClr val="bg1"/>
                </a:solidFill>
              </a:rPr>
              <a:t>“When an estate wills something to </a:t>
            </a:r>
            <a:r>
              <a:rPr lang="en-US" sz="2400" dirty="0" smtClean="0">
                <a:solidFill>
                  <a:schemeClr val="bg1"/>
                </a:solidFill>
              </a:rPr>
              <a:t>someone</a:t>
            </a:r>
            <a:r>
              <a:rPr lang="en-US" sz="2400" b="1" dirty="0" smtClean="0">
                <a:solidFill>
                  <a:schemeClr val="bg1"/>
                </a:solidFill>
              </a:rPr>
              <a:t>, </a:t>
            </a:r>
            <a:r>
              <a:rPr lang="en-US" sz="2400" b="1" dirty="0">
                <a:solidFill>
                  <a:schemeClr val="bg1"/>
                </a:solidFill>
              </a:rPr>
              <a:t>it's called a bequest.</a:t>
            </a:r>
            <a:r>
              <a:rPr lang="en-US" sz="2400" dirty="0">
                <a:solidFill>
                  <a:schemeClr val="bg1"/>
                </a:solidFill>
              </a:rPr>
              <a:t> </a:t>
            </a:r>
            <a:r>
              <a:rPr lang="en-US" sz="2400" dirty="0" smtClean="0">
                <a:solidFill>
                  <a:schemeClr val="bg1"/>
                </a:solidFill>
              </a:rPr>
              <a:t> A </a:t>
            </a:r>
            <a:r>
              <a:rPr lang="en-US" sz="2400" dirty="0">
                <a:solidFill>
                  <a:schemeClr val="bg1"/>
                </a:solidFill>
              </a:rPr>
              <a:t>bequest is a gift that can be a specific </a:t>
            </a:r>
            <a:r>
              <a:rPr lang="en-US" sz="2400" dirty="0" smtClean="0">
                <a:solidFill>
                  <a:schemeClr val="bg1"/>
                </a:solidFill>
              </a:rPr>
              <a:t>item, </a:t>
            </a:r>
            <a:r>
              <a:rPr lang="en-US" sz="2400" dirty="0">
                <a:solidFill>
                  <a:schemeClr val="bg1"/>
                </a:solidFill>
              </a:rPr>
              <a:t>cash, </a:t>
            </a:r>
            <a:r>
              <a:rPr lang="en-US" sz="2400" dirty="0" smtClean="0">
                <a:solidFill>
                  <a:schemeClr val="bg1"/>
                </a:solidFill>
              </a:rPr>
              <a:t>or </a:t>
            </a:r>
            <a:r>
              <a:rPr lang="en-US" sz="2400" dirty="0">
                <a:solidFill>
                  <a:schemeClr val="bg1"/>
                </a:solidFill>
              </a:rPr>
              <a:t>other </a:t>
            </a:r>
            <a:r>
              <a:rPr lang="en-US" sz="2400" dirty="0" smtClean="0">
                <a:solidFill>
                  <a:schemeClr val="bg1"/>
                </a:solidFill>
              </a:rPr>
              <a:t>gifts. </a:t>
            </a:r>
            <a:r>
              <a:rPr lang="en-US" sz="2400" dirty="0">
                <a:solidFill>
                  <a:schemeClr val="bg1"/>
                </a:solidFill>
              </a:rPr>
              <a:t>The testator (OWNER OF THE ESTATE) can leave a bequest to an individual</a:t>
            </a:r>
            <a:r>
              <a:rPr lang="en-US" sz="2400" dirty="0" smtClean="0">
                <a:solidFill>
                  <a:schemeClr val="bg1"/>
                </a:solidFill>
              </a:rPr>
              <a:t>, </a:t>
            </a:r>
            <a:r>
              <a:rPr lang="en-US" sz="2400" dirty="0">
                <a:solidFill>
                  <a:schemeClr val="bg1"/>
                </a:solidFill>
              </a:rPr>
              <a:t>or a group of </a:t>
            </a:r>
            <a:r>
              <a:rPr lang="en-US" sz="2400" dirty="0" smtClean="0">
                <a:solidFill>
                  <a:schemeClr val="bg1"/>
                </a:solidFill>
              </a:rPr>
              <a:t>people. </a:t>
            </a:r>
            <a:r>
              <a:rPr lang="en-US" sz="2400" dirty="0">
                <a:solidFill>
                  <a:schemeClr val="bg1"/>
                </a:solidFill>
              </a:rPr>
              <a:t>Bequests can include cash, stocks, investment assets, jewelry</a:t>
            </a:r>
            <a:r>
              <a:rPr lang="en-US" sz="2400" dirty="0" smtClean="0">
                <a:solidFill>
                  <a:schemeClr val="bg1"/>
                </a:solidFill>
              </a:rPr>
              <a:t>, </a:t>
            </a:r>
            <a:r>
              <a:rPr lang="en-US" sz="2400" dirty="0">
                <a:solidFill>
                  <a:schemeClr val="bg1"/>
                </a:solidFill>
              </a:rPr>
              <a:t>or furniture. </a:t>
            </a:r>
            <a:r>
              <a:rPr lang="en-US" sz="2400" b="1" dirty="0" smtClean="0">
                <a:solidFill>
                  <a:srgbClr val="FFFF00"/>
                </a:solidFill>
              </a:rPr>
              <a:t>In </a:t>
            </a:r>
            <a:r>
              <a:rPr lang="en-US" sz="2400" b="1" dirty="0">
                <a:solidFill>
                  <a:srgbClr val="FFFF00"/>
                </a:solidFill>
              </a:rPr>
              <a:t>a will, the word "bequeath" is used as a verb to indicate that something is being left to a beneficiary</a:t>
            </a:r>
            <a:r>
              <a:rPr lang="en-US" sz="2400" dirty="0">
                <a:solidFill>
                  <a:srgbClr val="FFFF00"/>
                </a:solidFill>
              </a:rPr>
              <a:t>. For example, "I bequeath my home to my son Richard".</a:t>
            </a:r>
          </a:p>
          <a:p>
            <a:r>
              <a:rPr lang="en-US" sz="1200" dirty="0">
                <a:solidFill>
                  <a:schemeClr val="bg1"/>
                </a:solidFill>
              </a:rPr>
              <a:t> </a:t>
            </a:r>
          </a:p>
          <a:p>
            <a:r>
              <a:rPr lang="en-US" sz="2400" b="1" dirty="0">
                <a:solidFill>
                  <a:schemeClr val="bg1"/>
                </a:solidFill>
              </a:rPr>
              <a:t>THE FATHER SAYS – BECAUSE MY SON </a:t>
            </a:r>
            <a:r>
              <a:rPr lang="en-US" sz="2400" b="1" dirty="0" smtClean="0">
                <a:solidFill>
                  <a:schemeClr val="bg1"/>
                </a:solidFill>
              </a:rPr>
              <a:t>DIED </a:t>
            </a:r>
            <a:r>
              <a:rPr lang="en-US" sz="2400" b="1" dirty="0">
                <a:solidFill>
                  <a:schemeClr val="bg1"/>
                </a:solidFill>
              </a:rPr>
              <a:t>AND ROSE AGAIN FOR YOUR SINS – </a:t>
            </a:r>
            <a:r>
              <a:rPr lang="en-US" sz="2400" b="1" dirty="0" smtClean="0">
                <a:solidFill>
                  <a:schemeClr val="bg1"/>
                </a:solidFill>
              </a:rPr>
              <a:t>ONCE YOU REPENT AND ARE RECONCILED </a:t>
            </a:r>
            <a:r>
              <a:rPr lang="en-US" sz="2400" b="1" dirty="0">
                <a:solidFill>
                  <a:schemeClr val="bg1"/>
                </a:solidFill>
              </a:rPr>
              <a:t>BACK TO ME – </a:t>
            </a:r>
            <a:r>
              <a:rPr lang="en-US" sz="2400" b="1" dirty="0" smtClean="0">
                <a:solidFill>
                  <a:schemeClr val="bg1"/>
                </a:solidFill>
              </a:rPr>
              <a:t>BECAUSE HE IS THE EXECUTOR OF MY ESTATE – YOU ARE A CO-HEIR WITH HIM AND </a:t>
            </a:r>
            <a:r>
              <a:rPr lang="en-US" sz="2400" b="1" dirty="0">
                <a:solidFill>
                  <a:schemeClr val="bg1"/>
                </a:solidFill>
              </a:rPr>
              <a:t>ALL </a:t>
            </a:r>
            <a:r>
              <a:rPr lang="en-US" sz="2400" b="1" dirty="0" smtClean="0">
                <a:solidFill>
                  <a:schemeClr val="bg1"/>
                </a:solidFill>
              </a:rPr>
              <a:t>MY ESTATE IS BEQUEATHED TO HIM AND HE CAN </a:t>
            </a:r>
            <a:r>
              <a:rPr lang="en-US" sz="2400" b="1" dirty="0">
                <a:solidFill>
                  <a:schemeClr val="bg1"/>
                </a:solidFill>
              </a:rPr>
              <a:t>BEQUEATH TO WHO-EVER FOLLOWS </a:t>
            </a:r>
            <a:r>
              <a:rPr lang="en-US" sz="2400" b="1" dirty="0" smtClean="0">
                <a:solidFill>
                  <a:schemeClr val="bg1"/>
                </a:solidFill>
              </a:rPr>
              <a:t>HIM </a:t>
            </a:r>
            <a:endParaRPr lang="en-US" sz="2400" dirty="0">
              <a:solidFill>
                <a:schemeClr val="bg1"/>
              </a:solidFill>
            </a:endParaRPr>
          </a:p>
        </p:txBody>
      </p:sp>
      <p:sp>
        <p:nvSpPr>
          <p:cNvPr id="3" name="Rectangle 2"/>
          <p:cNvSpPr/>
          <p:nvPr/>
        </p:nvSpPr>
        <p:spPr>
          <a:xfrm>
            <a:off x="175098" y="768738"/>
            <a:ext cx="9552562" cy="830997"/>
          </a:xfrm>
          <a:prstGeom prst="rect">
            <a:avLst/>
          </a:prstGeom>
        </p:spPr>
        <p:txBody>
          <a:bodyPr wrap="square">
            <a:spAutoFit/>
          </a:bodyPr>
          <a:lstStyle/>
          <a:p>
            <a:r>
              <a:rPr lang="en-US" sz="2400" b="1" dirty="0" smtClean="0">
                <a:solidFill>
                  <a:schemeClr val="bg1"/>
                </a:solidFill>
              </a:rPr>
              <a:t>Now </a:t>
            </a:r>
            <a:r>
              <a:rPr lang="en-US" sz="2400" b="1" dirty="0">
                <a:solidFill>
                  <a:schemeClr val="bg1"/>
                </a:solidFill>
              </a:rPr>
              <a:t>if we are children, then we are heirs--heirs of God and co-heirs with </a:t>
            </a:r>
            <a:r>
              <a:rPr lang="en-US" sz="2400" b="1" dirty="0" smtClean="0">
                <a:solidFill>
                  <a:schemeClr val="bg1"/>
                </a:solidFill>
              </a:rPr>
              <a:t>Christ </a:t>
            </a:r>
            <a:r>
              <a:rPr lang="en-US" sz="2400" dirty="0" smtClean="0">
                <a:solidFill>
                  <a:schemeClr val="bg1"/>
                </a:solidFill>
              </a:rPr>
              <a:t> </a:t>
            </a:r>
            <a:r>
              <a:rPr lang="en-US" sz="2400" dirty="0">
                <a:solidFill>
                  <a:schemeClr val="bg1"/>
                </a:solidFill>
              </a:rPr>
              <a:t>Romans 8:17 (NIV) </a:t>
            </a:r>
          </a:p>
        </p:txBody>
      </p:sp>
    </p:spTree>
    <p:extLst>
      <p:ext uri="{BB962C8B-B14F-4D97-AF65-F5344CB8AC3E}">
        <p14:creationId xmlns:p14="http://schemas.microsoft.com/office/powerpoint/2010/main" val="216554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89095" y="107177"/>
            <a:ext cx="8941981" cy="1077218"/>
          </a:xfrm>
          <a:prstGeom prst="rect">
            <a:avLst/>
          </a:prstGeom>
        </p:spPr>
        <p:txBody>
          <a:bodyPr wrap="square">
            <a:spAutoFit/>
          </a:bodyPr>
          <a:lstStyle/>
          <a:p>
            <a:pPr algn="ctr"/>
            <a:r>
              <a:rPr lang="en-US" sz="3200" dirty="0" smtClean="0">
                <a:solidFill>
                  <a:srgbClr val="FFFF00"/>
                </a:solidFill>
              </a:rPr>
              <a:t>God Wants Us To Know</a:t>
            </a:r>
          </a:p>
          <a:p>
            <a:pPr algn="ctr"/>
            <a:r>
              <a:rPr lang="en-US" sz="3200" dirty="0" smtClean="0">
                <a:solidFill>
                  <a:srgbClr val="FFFF00"/>
                </a:solidFill>
              </a:rPr>
              <a:t>Our Inheritance in Christ – SERIOUSLY!!! </a:t>
            </a:r>
            <a:endParaRPr lang="en-US" sz="3200" dirty="0">
              <a:solidFill>
                <a:srgbClr val="FFFF00"/>
              </a:solidFill>
            </a:endParaRPr>
          </a:p>
        </p:txBody>
      </p:sp>
      <p:sp>
        <p:nvSpPr>
          <p:cNvPr id="2" name="Rectangle 1"/>
          <p:cNvSpPr/>
          <p:nvPr/>
        </p:nvSpPr>
        <p:spPr>
          <a:xfrm>
            <a:off x="454536" y="2324135"/>
            <a:ext cx="9080207" cy="1938992"/>
          </a:xfrm>
          <a:prstGeom prst="rect">
            <a:avLst/>
          </a:prstGeom>
        </p:spPr>
        <p:txBody>
          <a:bodyPr wrap="square">
            <a:spAutoFit/>
          </a:bodyPr>
          <a:lstStyle/>
          <a:p>
            <a:r>
              <a:rPr lang="en-US" sz="2400" dirty="0">
                <a:solidFill>
                  <a:srgbClr val="FFFF00"/>
                </a:solidFill>
              </a:rPr>
              <a:t>To understand the amazing reach of </a:t>
            </a:r>
            <a:r>
              <a:rPr lang="en-US" sz="2400" dirty="0" smtClean="0">
                <a:solidFill>
                  <a:srgbClr val="FFFF00"/>
                </a:solidFill>
              </a:rPr>
              <a:t>these </a:t>
            </a:r>
            <a:r>
              <a:rPr lang="en-US" sz="2400" dirty="0">
                <a:solidFill>
                  <a:srgbClr val="FFFF00"/>
                </a:solidFill>
              </a:rPr>
              <a:t>promises </a:t>
            </a:r>
            <a:r>
              <a:rPr lang="en-US" sz="2400" dirty="0" smtClean="0">
                <a:solidFill>
                  <a:srgbClr val="FFFF00"/>
                </a:solidFill>
              </a:rPr>
              <a:t>–we </a:t>
            </a:r>
            <a:r>
              <a:rPr lang="en-US" sz="2400" dirty="0">
                <a:solidFill>
                  <a:srgbClr val="FFFF00"/>
                </a:solidFill>
              </a:rPr>
              <a:t>should search them out, and study them, with all the interest and </a:t>
            </a:r>
            <a:r>
              <a:rPr lang="en-US" sz="2400" dirty="0" smtClean="0">
                <a:solidFill>
                  <a:srgbClr val="FFFF00"/>
                </a:solidFill>
              </a:rPr>
              <a:t>curiosity of </a:t>
            </a:r>
            <a:r>
              <a:rPr lang="en-US" sz="2400" dirty="0">
                <a:solidFill>
                  <a:srgbClr val="FFFF00"/>
                </a:solidFill>
              </a:rPr>
              <a:t>a </a:t>
            </a:r>
            <a:r>
              <a:rPr lang="en-US" sz="2400" b="1" dirty="0">
                <a:solidFill>
                  <a:schemeClr val="bg1"/>
                </a:solidFill>
              </a:rPr>
              <a:t>inheritor searching the will of a rich benefactor</a:t>
            </a:r>
            <a:r>
              <a:rPr lang="en-US" sz="2400" dirty="0">
                <a:solidFill>
                  <a:srgbClr val="FFFF00"/>
                </a:solidFill>
              </a:rPr>
              <a:t>; that we may plead them with unfailing confidence, and eager expectation, for  their fulfillment. Eli Wigle </a:t>
            </a:r>
          </a:p>
        </p:txBody>
      </p:sp>
      <p:sp>
        <p:nvSpPr>
          <p:cNvPr id="3" name="Rectangle 2"/>
          <p:cNvSpPr/>
          <p:nvPr/>
        </p:nvSpPr>
        <p:spPr>
          <a:xfrm>
            <a:off x="419983" y="4422615"/>
            <a:ext cx="9011093" cy="2308324"/>
          </a:xfrm>
          <a:prstGeom prst="rect">
            <a:avLst/>
          </a:prstGeom>
        </p:spPr>
        <p:txBody>
          <a:bodyPr wrap="square">
            <a:spAutoFit/>
          </a:bodyPr>
          <a:lstStyle/>
          <a:p>
            <a:r>
              <a:rPr lang="en-US" sz="2400" dirty="0" smtClean="0">
                <a:solidFill>
                  <a:srgbClr val="FFFF00"/>
                </a:solidFill>
              </a:rPr>
              <a:t>THE BATTLE FOR ASSURANCE </a:t>
            </a:r>
            <a:r>
              <a:rPr lang="en-US" sz="2400" dirty="0" smtClean="0">
                <a:solidFill>
                  <a:schemeClr val="bg1"/>
                </a:solidFill>
              </a:rPr>
              <a:t>- “Are </a:t>
            </a:r>
            <a:r>
              <a:rPr lang="en-US" sz="2400" dirty="0">
                <a:solidFill>
                  <a:schemeClr val="bg1"/>
                </a:solidFill>
              </a:rPr>
              <a:t>you not risen with Christ?” “Yes.” </a:t>
            </a:r>
            <a:r>
              <a:rPr lang="en-US" sz="2400" dirty="0" smtClean="0">
                <a:solidFill>
                  <a:schemeClr val="bg1"/>
                </a:solidFill>
              </a:rPr>
              <a:t>“And Christ </a:t>
            </a:r>
            <a:r>
              <a:rPr lang="en-US" sz="2400" dirty="0">
                <a:solidFill>
                  <a:schemeClr val="bg1"/>
                </a:solidFill>
              </a:rPr>
              <a:t>has a right to all that is God’s, and He shares it all with His fellow-heirs</a:t>
            </a:r>
            <a:r>
              <a:rPr lang="en-US" sz="2400" dirty="0" smtClean="0">
                <a:solidFill>
                  <a:schemeClr val="bg1"/>
                </a:solidFill>
              </a:rPr>
              <a:t>.” Yes” “ I </a:t>
            </a:r>
            <a:r>
              <a:rPr lang="en-US" sz="2400" dirty="0">
                <a:solidFill>
                  <a:schemeClr val="bg1"/>
                </a:solidFill>
              </a:rPr>
              <a:t>saw it, </a:t>
            </a:r>
            <a:r>
              <a:rPr lang="en-US" sz="2400" b="1" dirty="0">
                <a:solidFill>
                  <a:srgbClr val="FFFF00"/>
                </a:solidFill>
              </a:rPr>
              <a:t>I saw it! Jesus had an uncontested right to the whole inheritance, and He shared it with me and with all who are sinners redeemed by His blood</a:t>
            </a:r>
            <a:r>
              <a:rPr lang="en-US" sz="2400" dirty="0">
                <a:solidFill>
                  <a:schemeClr val="bg1"/>
                </a:solidFill>
              </a:rPr>
              <a:t>. </a:t>
            </a:r>
            <a:r>
              <a:rPr lang="en-US" sz="2400" dirty="0" smtClean="0">
                <a:solidFill>
                  <a:schemeClr val="bg1"/>
                </a:solidFill>
              </a:rPr>
              <a:t>Marie Monsen –China 1915</a:t>
            </a:r>
            <a:endParaRPr lang="en-US" sz="2400" dirty="0">
              <a:solidFill>
                <a:schemeClr val="bg1"/>
              </a:solidFill>
            </a:endParaRPr>
          </a:p>
        </p:txBody>
      </p:sp>
      <p:sp>
        <p:nvSpPr>
          <p:cNvPr id="4" name="Rectangle 3"/>
          <p:cNvSpPr/>
          <p:nvPr/>
        </p:nvSpPr>
        <p:spPr>
          <a:xfrm>
            <a:off x="563526" y="1184395"/>
            <a:ext cx="8867550" cy="954107"/>
          </a:xfrm>
          <a:prstGeom prst="rect">
            <a:avLst/>
          </a:prstGeom>
        </p:spPr>
        <p:txBody>
          <a:bodyPr wrap="square">
            <a:spAutoFit/>
          </a:bodyPr>
          <a:lstStyle/>
          <a:p>
            <a:r>
              <a:rPr lang="en-US" sz="2800" dirty="0">
                <a:solidFill>
                  <a:schemeClr val="bg1"/>
                </a:solidFill>
              </a:rPr>
              <a:t>But in these last days He has spoken to us by His Son, whom He appointed heir of all things Hebrews </a:t>
            </a:r>
            <a:r>
              <a:rPr lang="en-US" sz="2800" dirty="0" smtClean="0">
                <a:solidFill>
                  <a:schemeClr val="bg1"/>
                </a:solidFill>
              </a:rPr>
              <a:t>1:2</a:t>
            </a:r>
            <a:endParaRPr lang="en-US" sz="2800" dirty="0">
              <a:solidFill>
                <a:schemeClr val="bg1"/>
              </a:solidFill>
            </a:endParaRPr>
          </a:p>
        </p:txBody>
      </p:sp>
    </p:spTree>
    <p:extLst>
      <p:ext uri="{BB962C8B-B14F-4D97-AF65-F5344CB8AC3E}">
        <p14:creationId xmlns:p14="http://schemas.microsoft.com/office/powerpoint/2010/main" val="350623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213"/>
            <a:ext cx="9970935" cy="1077218"/>
          </a:xfrm>
          <a:prstGeom prst="rect">
            <a:avLst/>
          </a:prstGeom>
        </p:spPr>
        <p:txBody>
          <a:bodyPr wrap="square">
            <a:spAutoFit/>
          </a:bodyPr>
          <a:lstStyle/>
          <a:p>
            <a:pPr algn="ctr"/>
            <a:r>
              <a:rPr lang="en-US" sz="3200" b="1" dirty="0" smtClean="0">
                <a:solidFill>
                  <a:srgbClr val="FFFF00"/>
                </a:solidFill>
              </a:rPr>
              <a:t>What Are Some of The Riches We Have </a:t>
            </a:r>
          </a:p>
          <a:p>
            <a:pPr algn="ctr"/>
            <a:r>
              <a:rPr lang="en-US" sz="3200" b="1" dirty="0" smtClean="0">
                <a:solidFill>
                  <a:srgbClr val="FFFF00"/>
                </a:solidFill>
              </a:rPr>
              <a:t>Received In Christ?</a:t>
            </a:r>
            <a:endParaRPr lang="en-US" sz="3200" b="1" dirty="0">
              <a:solidFill>
                <a:srgbClr val="FFFF0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793803549"/>
              </p:ext>
            </p:extLst>
          </p:nvPr>
        </p:nvGraphicFramePr>
        <p:xfrm>
          <a:off x="418331" y="1281440"/>
          <a:ext cx="9134272" cy="5007948"/>
        </p:xfrm>
        <a:graphic>
          <a:graphicData uri="http://schemas.openxmlformats.org/drawingml/2006/table">
            <a:tbl>
              <a:tblPr firstRow="1" firstCol="1" bandRow="1">
                <a:tableStyleId>{5C22544A-7EE6-4342-B048-85BDC9FD1C3A}</a:tableStyleId>
              </a:tblPr>
              <a:tblGrid>
                <a:gridCol w="2773999"/>
                <a:gridCol w="6360273"/>
              </a:tblGrid>
              <a:tr h="271959">
                <a:tc>
                  <a:txBody>
                    <a:bodyPr/>
                    <a:lstStyle/>
                    <a:p>
                      <a:pPr marL="0" marR="0">
                        <a:spcBef>
                          <a:spcPts val="0"/>
                        </a:spcBef>
                        <a:spcAft>
                          <a:spcPts val="0"/>
                        </a:spcAft>
                      </a:pPr>
                      <a:r>
                        <a:rPr lang="en-US" sz="2400" dirty="0">
                          <a:effectLst/>
                        </a:rPr>
                        <a:t>Reference </a:t>
                      </a:r>
                      <a:endParaRPr lang="en-US" sz="1800" dirty="0">
                        <a:effectLst/>
                        <a:latin typeface="Arial"/>
                        <a:ea typeface="Calibri"/>
                      </a:endParaRPr>
                    </a:p>
                  </a:txBody>
                  <a:tcPr marL="47070" marR="47070" marT="0" marB="0"/>
                </a:tc>
                <a:tc>
                  <a:txBody>
                    <a:bodyPr/>
                    <a:lstStyle/>
                    <a:p>
                      <a:pPr marL="0" marR="0">
                        <a:spcBef>
                          <a:spcPts val="0"/>
                        </a:spcBef>
                        <a:spcAft>
                          <a:spcPts val="0"/>
                        </a:spcAft>
                      </a:pPr>
                      <a:r>
                        <a:rPr lang="en-US" sz="2400">
                          <a:effectLst/>
                        </a:rPr>
                        <a:t>Riches of Grace </a:t>
                      </a:r>
                      <a:endParaRPr lang="en-US" sz="1800">
                        <a:effectLst/>
                        <a:latin typeface="Arial"/>
                        <a:ea typeface="Calibri"/>
                      </a:endParaRPr>
                    </a:p>
                  </a:txBody>
                  <a:tcPr marL="47070" marR="47070" marT="0" marB="0"/>
                </a:tc>
              </a:tr>
              <a:tr h="543917">
                <a:tc>
                  <a:txBody>
                    <a:bodyPr/>
                    <a:lstStyle/>
                    <a:p>
                      <a:pPr marL="0" marR="0">
                        <a:spcBef>
                          <a:spcPts val="0"/>
                        </a:spcBef>
                        <a:spcAft>
                          <a:spcPts val="0"/>
                        </a:spcAft>
                      </a:pPr>
                      <a:r>
                        <a:rPr lang="en-US" sz="2400">
                          <a:effectLst/>
                        </a:rPr>
                        <a:t>Romans 2:4</a:t>
                      </a:r>
                      <a:endParaRPr lang="en-US" sz="1800">
                        <a:effectLst/>
                        <a:latin typeface="Arial"/>
                        <a:ea typeface="Calibri"/>
                      </a:endParaRPr>
                    </a:p>
                  </a:txBody>
                  <a:tcPr marL="47070" marR="47070" marT="0" marB="0"/>
                </a:tc>
                <a:tc>
                  <a:txBody>
                    <a:bodyPr/>
                    <a:lstStyle/>
                    <a:p>
                      <a:pPr marL="0" marR="0">
                        <a:spcBef>
                          <a:spcPts val="0"/>
                        </a:spcBef>
                        <a:spcAft>
                          <a:spcPts val="0"/>
                        </a:spcAft>
                      </a:pPr>
                      <a:r>
                        <a:rPr lang="en-US" sz="2400" dirty="0" smtClean="0">
                          <a:effectLst/>
                        </a:rPr>
                        <a:t>The </a:t>
                      </a:r>
                      <a:r>
                        <a:rPr lang="en-US" sz="2400" b="1" dirty="0">
                          <a:effectLst/>
                        </a:rPr>
                        <a:t>riches of </a:t>
                      </a:r>
                      <a:r>
                        <a:rPr lang="en-US" sz="2400" b="1" dirty="0" smtClean="0">
                          <a:effectLst/>
                        </a:rPr>
                        <a:t>His </a:t>
                      </a:r>
                      <a:r>
                        <a:rPr lang="en-US" sz="2400" b="1" dirty="0">
                          <a:effectLst/>
                        </a:rPr>
                        <a:t>goodness and forbearance and longsuffering;</a:t>
                      </a:r>
                      <a:endParaRPr lang="en-US" sz="1800" b="1" dirty="0">
                        <a:effectLst/>
                        <a:latin typeface="Arial"/>
                        <a:ea typeface="Calibri"/>
                      </a:endParaRPr>
                    </a:p>
                  </a:txBody>
                  <a:tcPr marL="47070" marR="47070" marT="0" marB="0"/>
                </a:tc>
              </a:tr>
              <a:tr h="543917">
                <a:tc>
                  <a:txBody>
                    <a:bodyPr/>
                    <a:lstStyle/>
                    <a:p>
                      <a:pPr marL="0" marR="0">
                        <a:spcBef>
                          <a:spcPts val="0"/>
                        </a:spcBef>
                        <a:spcAft>
                          <a:spcPts val="0"/>
                        </a:spcAft>
                      </a:pPr>
                      <a:r>
                        <a:rPr lang="en-US" sz="2400">
                          <a:effectLst/>
                        </a:rPr>
                        <a:t>Ephesians 1:18</a:t>
                      </a:r>
                      <a:endParaRPr lang="en-US" sz="1800">
                        <a:effectLst/>
                        <a:latin typeface="Arial"/>
                        <a:ea typeface="Calibri"/>
                      </a:endParaRPr>
                    </a:p>
                  </a:txBody>
                  <a:tcPr marL="47070" marR="47070" marT="0" marB="0"/>
                </a:tc>
                <a:tc>
                  <a:txBody>
                    <a:bodyPr/>
                    <a:lstStyle/>
                    <a:p>
                      <a:pPr marL="0" marR="0">
                        <a:spcBef>
                          <a:spcPts val="0"/>
                        </a:spcBef>
                        <a:spcAft>
                          <a:spcPts val="0"/>
                        </a:spcAft>
                      </a:pPr>
                      <a:r>
                        <a:rPr lang="en-US" sz="2400" dirty="0" smtClean="0">
                          <a:effectLst/>
                        </a:rPr>
                        <a:t>The </a:t>
                      </a:r>
                      <a:r>
                        <a:rPr lang="en-US" sz="2400" b="1" dirty="0">
                          <a:effectLst/>
                        </a:rPr>
                        <a:t>riches of the glory of </a:t>
                      </a:r>
                      <a:r>
                        <a:rPr lang="en-US" sz="2400" b="1" dirty="0" smtClean="0">
                          <a:effectLst/>
                        </a:rPr>
                        <a:t>His </a:t>
                      </a:r>
                      <a:r>
                        <a:rPr lang="en-US" sz="2400" b="1" dirty="0">
                          <a:effectLst/>
                        </a:rPr>
                        <a:t>inheritance in the saints</a:t>
                      </a:r>
                      <a:endParaRPr lang="en-US" sz="1800" b="1" dirty="0">
                        <a:effectLst/>
                        <a:latin typeface="Arial"/>
                        <a:ea typeface="Calibri"/>
                      </a:endParaRPr>
                    </a:p>
                  </a:txBody>
                  <a:tcPr marL="47070" marR="47070" marT="0" marB="0"/>
                </a:tc>
              </a:tr>
              <a:tr h="815876">
                <a:tc>
                  <a:txBody>
                    <a:bodyPr/>
                    <a:lstStyle/>
                    <a:p>
                      <a:pPr marL="0" marR="0">
                        <a:spcBef>
                          <a:spcPts val="0"/>
                        </a:spcBef>
                        <a:spcAft>
                          <a:spcPts val="0"/>
                        </a:spcAft>
                      </a:pPr>
                      <a:r>
                        <a:rPr lang="en-US" sz="2400">
                          <a:effectLst/>
                        </a:rPr>
                        <a:t>Ephesians 2:7</a:t>
                      </a:r>
                      <a:endParaRPr lang="en-US" sz="1800">
                        <a:effectLst/>
                        <a:latin typeface="Arial"/>
                        <a:ea typeface="Calibri"/>
                      </a:endParaRPr>
                    </a:p>
                  </a:txBody>
                  <a:tcPr marL="47070" marR="47070" marT="0" marB="0"/>
                </a:tc>
                <a:tc>
                  <a:txBody>
                    <a:bodyPr/>
                    <a:lstStyle/>
                    <a:p>
                      <a:pPr marL="0" marR="0">
                        <a:spcBef>
                          <a:spcPts val="0"/>
                        </a:spcBef>
                        <a:spcAft>
                          <a:spcPts val="0"/>
                        </a:spcAft>
                      </a:pPr>
                      <a:r>
                        <a:rPr lang="en-US" sz="2400" dirty="0" smtClean="0">
                          <a:effectLst/>
                        </a:rPr>
                        <a:t>The </a:t>
                      </a:r>
                      <a:r>
                        <a:rPr lang="en-US" sz="2400" b="1" dirty="0" smtClean="0">
                          <a:effectLst/>
                        </a:rPr>
                        <a:t>exceeding </a:t>
                      </a:r>
                      <a:r>
                        <a:rPr lang="en-US" sz="2400" b="1" dirty="0">
                          <a:effectLst/>
                        </a:rPr>
                        <a:t>riches of </a:t>
                      </a:r>
                      <a:r>
                        <a:rPr lang="en-US" sz="2400" b="1" dirty="0" smtClean="0">
                          <a:effectLst/>
                        </a:rPr>
                        <a:t>His </a:t>
                      </a:r>
                      <a:r>
                        <a:rPr lang="en-US" sz="2400" b="1" dirty="0">
                          <a:effectLst/>
                        </a:rPr>
                        <a:t>grace in </a:t>
                      </a:r>
                      <a:r>
                        <a:rPr lang="en-US" sz="2400" b="1" dirty="0" smtClean="0">
                          <a:effectLst/>
                        </a:rPr>
                        <a:t>His </a:t>
                      </a:r>
                      <a:r>
                        <a:rPr lang="en-US" sz="2400" b="1" dirty="0">
                          <a:effectLst/>
                        </a:rPr>
                        <a:t>kindness </a:t>
                      </a:r>
                      <a:r>
                        <a:rPr lang="en-US" sz="2400" dirty="0">
                          <a:effectLst/>
                        </a:rPr>
                        <a:t>toward us through Christ Jesus</a:t>
                      </a:r>
                      <a:endParaRPr lang="en-US" sz="1800" dirty="0">
                        <a:effectLst/>
                        <a:latin typeface="Arial"/>
                        <a:ea typeface="Calibri"/>
                      </a:endParaRPr>
                    </a:p>
                  </a:txBody>
                  <a:tcPr marL="47070" marR="47070" marT="0" marB="0"/>
                </a:tc>
              </a:tr>
              <a:tr h="815876">
                <a:tc>
                  <a:txBody>
                    <a:bodyPr/>
                    <a:lstStyle/>
                    <a:p>
                      <a:pPr marL="0" marR="0">
                        <a:spcBef>
                          <a:spcPts val="0"/>
                        </a:spcBef>
                        <a:spcAft>
                          <a:spcPts val="0"/>
                        </a:spcAft>
                      </a:pPr>
                      <a:r>
                        <a:rPr lang="en-US" sz="2400">
                          <a:effectLst/>
                        </a:rPr>
                        <a:t>Ephesians 3:16</a:t>
                      </a:r>
                      <a:endParaRPr lang="en-US" sz="1800">
                        <a:effectLst/>
                        <a:latin typeface="Arial"/>
                        <a:ea typeface="Calibri"/>
                      </a:endParaRPr>
                    </a:p>
                  </a:txBody>
                  <a:tcPr marL="47070" marR="47070" marT="0" marB="0"/>
                </a:tc>
                <a:tc>
                  <a:txBody>
                    <a:bodyPr/>
                    <a:lstStyle/>
                    <a:p>
                      <a:pPr marL="0" marR="0">
                        <a:spcBef>
                          <a:spcPts val="0"/>
                        </a:spcBef>
                        <a:spcAft>
                          <a:spcPts val="0"/>
                        </a:spcAft>
                      </a:pPr>
                      <a:r>
                        <a:rPr lang="en-US" sz="2400" dirty="0" smtClean="0">
                          <a:effectLst/>
                        </a:rPr>
                        <a:t>According </a:t>
                      </a:r>
                      <a:r>
                        <a:rPr lang="en-US" sz="2400" dirty="0">
                          <a:effectLst/>
                        </a:rPr>
                        <a:t>to the </a:t>
                      </a:r>
                      <a:r>
                        <a:rPr lang="en-US" sz="2400" b="1" dirty="0">
                          <a:effectLst/>
                        </a:rPr>
                        <a:t>riches of </a:t>
                      </a:r>
                      <a:r>
                        <a:rPr lang="en-US" sz="2400" b="1" dirty="0" smtClean="0">
                          <a:effectLst/>
                        </a:rPr>
                        <a:t>His </a:t>
                      </a:r>
                      <a:r>
                        <a:rPr lang="en-US" sz="2400" b="1" dirty="0">
                          <a:effectLst/>
                        </a:rPr>
                        <a:t>glory, to be strengthened with might by </a:t>
                      </a:r>
                      <a:r>
                        <a:rPr lang="en-US" sz="2400" b="1" dirty="0" smtClean="0">
                          <a:effectLst/>
                        </a:rPr>
                        <a:t>His </a:t>
                      </a:r>
                      <a:r>
                        <a:rPr lang="en-US" sz="2400" b="1" dirty="0">
                          <a:effectLst/>
                        </a:rPr>
                        <a:t>Spirit</a:t>
                      </a:r>
                      <a:endParaRPr lang="en-US" sz="1800" b="1" dirty="0">
                        <a:effectLst/>
                        <a:latin typeface="Arial"/>
                        <a:ea typeface="Calibri"/>
                      </a:endParaRPr>
                    </a:p>
                  </a:txBody>
                  <a:tcPr marL="47070" marR="47070" marT="0" marB="0"/>
                </a:tc>
              </a:tr>
              <a:tr h="815876">
                <a:tc>
                  <a:txBody>
                    <a:bodyPr/>
                    <a:lstStyle/>
                    <a:p>
                      <a:pPr marL="0" marR="0">
                        <a:spcBef>
                          <a:spcPts val="0"/>
                        </a:spcBef>
                        <a:spcAft>
                          <a:spcPts val="0"/>
                        </a:spcAft>
                      </a:pPr>
                      <a:r>
                        <a:rPr lang="en-US" sz="2400">
                          <a:effectLst/>
                        </a:rPr>
                        <a:t>Colossians 1:27</a:t>
                      </a:r>
                      <a:endParaRPr lang="en-US" sz="1800">
                        <a:effectLst/>
                        <a:latin typeface="Arial"/>
                        <a:ea typeface="Calibri"/>
                      </a:endParaRPr>
                    </a:p>
                  </a:txBody>
                  <a:tcPr marL="47070" marR="47070" marT="0" marB="0"/>
                </a:tc>
                <a:tc>
                  <a:txBody>
                    <a:bodyPr/>
                    <a:lstStyle/>
                    <a:p>
                      <a:pPr marL="0" marR="0">
                        <a:spcBef>
                          <a:spcPts val="0"/>
                        </a:spcBef>
                        <a:spcAft>
                          <a:spcPts val="0"/>
                        </a:spcAft>
                      </a:pPr>
                      <a:r>
                        <a:rPr lang="en-US" sz="2400" dirty="0" smtClean="0">
                          <a:effectLst/>
                        </a:rPr>
                        <a:t>The </a:t>
                      </a:r>
                      <a:r>
                        <a:rPr lang="en-US" sz="2400" b="1" dirty="0" smtClean="0">
                          <a:effectLst/>
                        </a:rPr>
                        <a:t>riches </a:t>
                      </a:r>
                      <a:r>
                        <a:rPr lang="en-US" sz="2400" b="1" dirty="0">
                          <a:effectLst/>
                        </a:rPr>
                        <a:t>of the glory of this mystery - which is Christ in you, the hope of glory</a:t>
                      </a:r>
                      <a:endParaRPr lang="en-US" sz="1800" b="1" dirty="0">
                        <a:effectLst/>
                        <a:latin typeface="Arial"/>
                        <a:ea typeface="Calibri"/>
                      </a:endParaRPr>
                    </a:p>
                  </a:txBody>
                  <a:tcPr marL="47070" marR="47070" marT="0" marB="0"/>
                </a:tc>
              </a:tr>
              <a:tr h="543917">
                <a:tc>
                  <a:txBody>
                    <a:bodyPr/>
                    <a:lstStyle/>
                    <a:p>
                      <a:pPr marL="0" marR="0">
                        <a:spcBef>
                          <a:spcPts val="0"/>
                        </a:spcBef>
                        <a:spcAft>
                          <a:spcPts val="0"/>
                        </a:spcAft>
                      </a:pPr>
                      <a:r>
                        <a:rPr lang="en-US" sz="2400">
                          <a:effectLst/>
                        </a:rPr>
                        <a:t>Colossians 2:2</a:t>
                      </a:r>
                      <a:endParaRPr lang="en-US" sz="1800">
                        <a:effectLst/>
                        <a:latin typeface="Arial"/>
                        <a:ea typeface="Calibri"/>
                      </a:endParaRPr>
                    </a:p>
                  </a:txBody>
                  <a:tcPr marL="47070" marR="47070" marT="0" marB="0"/>
                </a:tc>
                <a:tc>
                  <a:txBody>
                    <a:bodyPr/>
                    <a:lstStyle/>
                    <a:p>
                      <a:pPr marL="0" marR="0">
                        <a:spcBef>
                          <a:spcPts val="0"/>
                        </a:spcBef>
                        <a:spcAft>
                          <a:spcPts val="0"/>
                        </a:spcAft>
                      </a:pPr>
                      <a:r>
                        <a:rPr lang="en-US" sz="2400" dirty="0" smtClean="0">
                          <a:effectLst/>
                        </a:rPr>
                        <a:t>Unto </a:t>
                      </a:r>
                      <a:r>
                        <a:rPr lang="en-US" sz="2400" dirty="0">
                          <a:effectLst/>
                        </a:rPr>
                        <a:t>all </a:t>
                      </a:r>
                      <a:r>
                        <a:rPr lang="en-US" sz="2400" b="1" dirty="0">
                          <a:effectLst/>
                        </a:rPr>
                        <a:t>riches of the full assurance of understanding</a:t>
                      </a:r>
                      <a:endParaRPr lang="en-US" sz="1800" b="1" dirty="0">
                        <a:effectLst/>
                        <a:latin typeface="Arial"/>
                        <a:ea typeface="Calibri"/>
                      </a:endParaRPr>
                    </a:p>
                  </a:txBody>
                  <a:tcPr marL="47070" marR="47070" marT="0" marB="0"/>
                </a:tc>
              </a:tr>
            </a:tbl>
          </a:graphicData>
        </a:graphic>
      </p:graphicFrame>
    </p:spTree>
    <p:extLst>
      <p:ext uri="{BB962C8B-B14F-4D97-AF65-F5344CB8AC3E}">
        <p14:creationId xmlns:p14="http://schemas.microsoft.com/office/powerpoint/2010/main" val="38625979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213"/>
            <a:ext cx="9970935" cy="1077218"/>
          </a:xfrm>
          <a:prstGeom prst="rect">
            <a:avLst/>
          </a:prstGeom>
        </p:spPr>
        <p:txBody>
          <a:bodyPr wrap="square">
            <a:spAutoFit/>
          </a:bodyPr>
          <a:lstStyle/>
          <a:p>
            <a:pPr algn="ctr"/>
            <a:r>
              <a:rPr lang="en-US" sz="3200" b="1" dirty="0" smtClean="0">
                <a:solidFill>
                  <a:srgbClr val="FFFF00"/>
                </a:solidFill>
              </a:rPr>
              <a:t>Let us Peer Into Just A Little bit of</a:t>
            </a:r>
          </a:p>
          <a:p>
            <a:pPr algn="ctr"/>
            <a:r>
              <a:rPr lang="en-US" sz="3200" b="1" dirty="0" smtClean="0">
                <a:solidFill>
                  <a:srgbClr val="FFFF00"/>
                </a:solidFill>
              </a:rPr>
              <a:t>The Inheritance that is Bequeathed to the Saints </a:t>
            </a:r>
            <a:endParaRPr lang="en-US" sz="3200" b="1" dirty="0">
              <a:solidFill>
                <a:srgbClr val="FFFF00"/>
              </a:solidFill>
            </a:endParaRPr>
          </a:p>
        </p:txBody>
      </p:sp>
      <p:sp>
        <p:nvSpPr>
          <p:cNvPr id="8" name="Rectangle 7"/>
          <p:cNvSpPr/>
          <p:nvPr/>
        </p:nvSpPr>
        <p:spPr>
          <a:xfrm>
            <a:off x="377455" y="1083431"/>
            <a:ext cx="9276907" cy="954107"/>
          </a:xfrm>
          <a:prstGeom prst="rect">
            <a:avLst/>
          </a:prstGeom>
        </p:spPr>
        <p:txBody>
          <a:bodyPr wrap="square">
            <a:spAutoFit/>
          </a:bodyPr>
          <a:lstStyle/>
          <a:p>
            <a:r>
              <a:rPr lang="en-US" sz="2800" dirty="0">
                <a:solidFill>
                  <a:schemeClr val="bg1"/>
                </a:solidFill>
              </a:rPr>
              <a:t>"'My son,' the father said, 'you are always with me, and </a:t>
            </a:r>
            <a:r>
              <a:rPr lang="en-US" sz="2800" b="1" dirty="0">
                <a:solidFill>
                  <a:srgbClr val="FFFF00"/>
                </a:solidFill>
              </a:rPr>
              <a:t>everything I have is yours</a:t>
            </a:r>
            <a:r>
              <a:rPr lang="en-US" sz="2800" dirty="0" smtClean="0">
                <a:solidFill>
                  <a:schemeClr val="bg1"/>
                </a:solidFill>
              </a:rPr>
              <a:t>.” Luke 15:31</a:t>
            </a:r>
            <a:endParaRPr lang="en-US" sz="2800" dirty="0">
              <a:solidFill>
                <a:schemeClr val="bg1"/>
              </a:solidFill>
            </a:endParaRPr>
          </a:p>
        </p:txBody>
      </p:sp>
      <p:sp>
        <p:nvSpPr>
          <p:cNvPr id="9" name="Rectangle 8"/>
          <p:cNvSpPr/>
          <p:nvPr/>
        </p:nvSpPr>
        <p:spPr>
          <a:xfrm>
            <a:off x="377455" y="2285986"/>
            <a:ext cx="9165264" cy="1200329"/>
          </a:xfrm>
          <a:prstGeom prst="rect">
            <a:avLst/>
          </a:prstGeom>
        </p:spPr>
        <p:txBody>
          <a:bodyPr wrap="square">
            <a:spAutoFit/>
          </a:bodyPr>
          <a:lstStyle/>
          <a:p>
            <a:r>
              <a:rPr lang="en-US" sz="2400" dirty="0">
                <a:solidFill>
                  <a:srgbClr val="FFFF00"/>
                </a:solidFill>
              </a:rPr>
              <a:t>JESUS WANTS HIS BROTHERS AND SISTERS TO BE WHERE HE IS – </a:t>
            </a:r>
            <a:r>
              <a:rPr lang="en-US" sz="2400" dirty="0" smtClean="0">
                <a:solidFill>
                  <a:srgbClr val="FFFF00"/>
                </a:solidFill>
              </a:rPr>
              <a:t>TO INHERIT </a:t>
            </a:r>
            <a:r>
              <a:rPr lang="en-US" sz="2400" dirty="0">
                <a:solidFill>
                  <a:srgbClr val="FFFF00"/>
                </a:solidFill>
              </a:rPr>
              <a:t>THE UNION WITH THE FATHER THAT HE HAS </a:t>
            </a:r>
          </a:p>
        </p:txBody>
      </p:sp>
      <p:sp>
        <p:nvSpPr>
          <p:cNvPr id="10" name="Rectangle 9"/>
          <p:cNvSpPr/>
          <p:nvPr/>
        </p:nvSpPr>
        <p:spPr>
          <a:xfrm>
            <a:off x="433276" y="3764157"/>
            <a:ext cx="9221086" cy="954107"/>
          </a:xfrm>
          <a:prstGeom prst="rect">
            <a:avLst/>
          </a:prstGeom>
        </p:spPr>
        <p:txBody>
          <a:bodyPr wrap="square">
            <a:spAutoFit/>
          </a:bodyPr>
          <a:lstStyle/>
          <a:p>
            <a:r>
              <a:rPr lang="en-US" sz="2800" dirty="0">
                <a:solidFill>
                  <a:schemeClr val="bg1"/>
                </a:solidFill>
              </a:rPr>
              <a:t>Fear not, little flock; for it is your Father's good pleasure to give you the kingdom. Luke 12:32 (KJV)</a:t>
            </a:r>
          </a:p>
        </p:txBody>
      </p:sp>
      <p:sp>
        <p:nvSpPr>
          <p:cNvPr id="11" name="Rectangle 10"/>
          <p:cNvSpPr/>
          <p:nvPr/>
        </p:nvSpPr>
        <p:spPr>
          <a:xfrm>
            <a:off x="433276" y="4955348"/>
            <a:ext cx="8902110" cy="1384995"/>
          </a:xfrm>
          <a:prstGeom prst="rect">
            <a:avLst/>
          </a:prstGeom>
        </p:spPr>
        <p:txBody>
          <a:bodyPr wrap="square">
            <a:spAutoFit/>
          </a:bodyPr>
          <a:lstStyle/>
          <a:p>
            <a:r>
              <a:rPr lang="en-US" sz="2800" dirty="0">
                <a:solidFill>
                  <a:schemeClr val="bg1"/>
                </a:solidFill>
              </a:rPr>
              <a:t>He who did not spare </a:t>
            </a:r>
            <a:r>
              <a:rPr lang="en-US" sz="2800" dirty="0" smtClean="0">
                <a:solidFill>
                  <a:schemeClr val="bg1"/>
                </a:solidFill>
              </a:rPr>
              <a:t>His </a:t>
            </a:r>
            <a:r>
              <a:rPr lang="en-US" sz="2800" dirty="0">
                <a:solidFill>
                  <a:schemeClr val="bg1"/>
                </a:solidFill>
              </a:rPr>
              <a:t>own Son, but gave </a:t>
            </a:r>
            <a:r>
              <a:rPr lang="en-US" sz="2800" dirty="0" smtClean="0">
                <a:solidFill>
                  <a:schemeClr val="bg1"/>
                </a:solidFill>
              </a:rPr>
              <a:t>Him </a:t>
            </a:r>
            <a:r>
              <a:rPr lang="en-US" sz="2800" dirty="0">
                <a:solidFill>
                  <a:schemeClr val="bg1"/>
                </a:solidFill>
              </a:rPr>
              <a:t>up for us all--</a:t>
            </a:r>
            <a:r>
              <a:rPr lang="en-US" sz="2800" b="1" dirty="0">
                <a:solidFill>
                  <a:srgbClr val="FFFF00"/>
                </a:solidFill>
              </a:rPr>
              <a:t>how will </a:t>
            </a:r>
            <a:r>
              <a:rPr lang="en-US" sz="2800" b="1" dirty="0" smtClean="0">
                <a:solidFill>
                  <a:srgbClr val="FFFF00"/>
                </a:solidFill>
              </a:rPr>
              <a:t>He </a:t>
            </a:r>
            <a:r>
              <a:rPr lang="en-US" sz="2800" b="1" dirty="0">
                <a:solidFill>
                  <a:srgbClr val="FFFF00"/>
                </a:solidFill>
              </a:rPr>
              <a:t>not also, along with </a:t>
            </a:r>
            <a:r>
              <a:rPr lang="en-US" sz="2800" b="1" dirty="0" smtClean="0">
                <a:solidFill>
                  <a:srgbClr val="FFFF00"/>
                </a:solidFill>
              </a:rPr>
              <a:t>Him</a:t>
            </a:r>
            <a:r>
              <a:rPr lang="en-US" sz="2800" b="1" dirty="0">
                <a:solidFill>
                  <a:srgbClr val="FFFF00"/>
                </a:solidFill>
              </a:rPr>
              <a:t>, graciously give us all things</a:t>
            </a:r>
            <a:r>
              <a:rPr lang="en-US" sz="2800" dirty="0">
                <a:solidFill>
                  <a:schemeClr val="bg1"/>
                </a:solidFill>
              </a:rPr>
              <a:t>? Romans 8:32 (NIV)</a:t>
            </a:r>
          </a:p>
        </p:txBody>
      </p:sp>
    </p:spTree>
    <p:extLst>
      <p:ext uri="{BB962C8B-B14F-4D97-AF65-F5344CB8AC3E}">
        <p14:creationId xmlns:p14="http://schemas.microsoft.com/office/powerpoint/2010/main" val="41245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213"/>
            <a:ext cx="9970935" cy="1077218"/>
          </a:xfrm>
          <a:prstGeom prst="rect">
            <a:avLst/>
          </a:prstGeom>
        </p:spPr>
        <p:txBody>
          <a:bodyPr wrap="square">
            <a:spAutoFit/>
          </a:bodyPr>
          <a:lstStyle/>
          <a:p>
            <a:pPr algn="ctr"/>
            <a:r>
              <a:rPr lang="en-US" sz="3200" b="1" dirty="0" smtClean="0">
                <a:solidFill>
                  <a:srgbClr val="FFFF00"/>
                </a:solidFill>
              </a:rPr>
              <a:t>Seven Specific Riches of Grace</a:t>
            </a:r>
          </a:p>
          <a:p>
            <a:pPr algn="ctr"/>
            <a:r>
              <a:rPr lang="en-US" sz="3200" b="1" dirty="0" smtClean="0">
                <a:solidFill>
                  <a:srgbClr val="FFFF00"/>
                </a:solidFill>
              </a:rPr>
              <a:t>Bequeathed to the Saints </a:t>
            </a:r>
            <a:endParaRPr lang="en-US" sz="3200" b="1" dirty="0">
              <a:solidFill>
                <a:srgbClr val="FFFF00"/>
              </a:solidFill>
            </a:endParaRPr>
          </a:p>
        </p:txBody>
      </p:sp>
      <p:sp>
        <p:nvSpPr>
          <p:cNvPr id="2" name="TextBox 1"/>
          <p:cNvSpPr txBox="1"/>
          <p:nvPr/>
        </p:nvSpPr>
        <p:spPr>
          <a:xfrm>
            <a:off x="372139" y="1265274"/>
            <a:ext cx="9516139" cy="830997"/>
          </a:xfrm>
          <a:prstGeom prst="rect">
            <a:avLst/>
          </a:prstGeom>
          <a:noFill/>
        </p:spPr>
        <p:txBody>
          <a:bodyPr wrap="square" rtlCol="0">
            <a:spAutoFit/>
          </a:bodyPr>
          <a:lstStyle/>
          <a:p>
            <a:r>
              <a:rPr lang="en-US" sz="2400" dirty="0" smtClean="0">
                <a:solidFill>
                  <a:schemeClr val="bg1"/>
                </a:solidFill>
              </a:rPr>
              <a:t>Strong spiritual drawing, convicting, illuminating searching revelations to </a:t>
            </a:r>
            <a:r>
              <a:rPr lang="en-US" sz="2400" b="1" dirty="0" smtClean="0">
                <a:solidFill>
                  <a:srgbClr val="FFFF00"/>
                </a:solidFill>
              </a:rPr>
              <a:t>DRAW US TO GOD </a:t>
            </a:r>
            <a:r>
              <a:rPr lang="en-US" sz="2400" dirty="0" smtClean="0">
                <a:solidFill>
                  <a:schemeClr val="bg1"/>
                </a:solidFill>
              </a:rPr>
              <a:t>Himself – to seek to fill our VOID.</a:t>
            </a:r>
          </a:p>
        </p:txBody>
      </p:sp>
      <p:sp>
        <p:nvSpPr>
          <p:cNvPr id="4" name="TextBox 3"/>
          <p:cNvSpPr txBox="1"/>
          <p:nvPr/>
        </p:nvSpPr>
        <p:spPr>
          <a:xfrm>
            <a:off x="372140" y="2198116"/>
            <a:ext cx="8973879" cy="830997"/>
          </a:xfrm>
          <a:prstGeom prst="rect">
            <a:avLst/>
          </a:prstGeom>
          <a:noFill/>
        </p:spPr>
        <p:txBody>
          <a:bodyPr wrap="square" rtlCol="0">
            <a:spAutoFit/>
          </a:bodyPr>
          <a:lstStyle/>
          <a:p>
            <a:r>
              <a:rPr lang="en-US" sz="2400" b="1" dirty="0" smtClean="0">
                <a:solidFill>
                  <a:srgbClr val="FFFF00"/>
                </a:solidFill>
              </a:rPr>
              <a:t>Gift of Faith and repentance </a:t>
            </a:r>
            <a:r>
              <a:rPr lang="en-US" sz="2400" dirty="0" smtClean="0">
                <a:solidFill>
                  <a:schemeClr val="bg1"/>
                </a:solidFill>
              </a:rPr>
              <a:t>and forgiveness leading to salvation and reconciliation and adoption as sons and daughters</a:t>
            </a:r>
          </a:p>
        </p:txBody>
      </p:sp>
      <p:sp>
        <p:nvSpPr>
          <p:cNvPr id="11" name="TextBox 10"/>
          <p:cNvSpPr txBox="1"/>
          <p:nvPr/>
        </p:nvSpPr>
        <p:spPr>
          <a:xfrm>
            <a:off x="372139" y="4082872"/>
            <a:ext cx="9598796" cy="461665"/>
          </a:xfrm>
          <a:prstGeom prst="rect">
            <a:avLst/>
          </a:prstGeom>
          <a:noFill/>
        </p:spPr>
        <p:txBody>
          <a:bodyPr wrap="square" rtlCol="0">
            <a:spAutoFit/>
          </a:bodyPr>
          <a:lstStyle/>
          <a:p>
            <a:r>
              <a:rPr lang="en-US" sz="2400" dirty="0" smtClean="0">
                <a:solidFill>
                  <a:schemeClr val="bg1"/>
                </a:solidFill>
              </a:rPr>
              <a:t>Continued hunger for fellowship, </a:t>
            </a:r>
            <a:r>
              <a:rPr lang="en-US" sz="2400" b="1" dirty="0" smtClean="0">
                <a:solidFill>
                  <a:srgbClr val="FFFF00"/>
                </a:solidFill>
              </a:rPr>
              <a:t>to be found pleasing to the Lord</a:t>
            </a:r>
          </a:p>
        </p:txBody>
      </p:sp>
      <p:sp>
        <p:nvSpPr>
          <p:cNvPr id="12" name="TextBox 11"/>
          <p:cNvSpPr txBox="1"/>
          <p:nvPr/>
        </p:nvSpPr>
        <p:spPr>
          <a:xfrm>
            <a:off x="372140" y="4588879"/>
            <a:ext cx="9377916" cy="461665"/>
          </a:xfrm>
          <a:prstGeom prst="rect">
            <a:avLst/>
          </a:prstGeom>
          <a:noFill/>
        </p:spPr>
        <p:txBody>
          <a:bodyPr wrap="square" rtlCol="0">
            <a:spAutoFit/>
          </a:bodyPr>
          <a:lstStyle/>
          <a:p>
            <a:r>
              <a:rPr lang="en-US" sz="2400" b="1" dirty="0" smtClean="0">
                <a:solidFill>
                  <a:srgbClr val="FFFF00"/>
                </a:solidFill>
              </a:rPr>
              <a:t>Healing</a:t>
            </a:r>
            <a:r>
              <a:rPr lang="en-US" sz="2400" dirty="0" smtClean="0">
                <a:solidFill>
                  <a:schemeClr val="bg1"/>
                </a:solidFill>
              </a:rPr>
              <a:t> of body, soul, mind, relationships, family, community, nation</a:t>
            </a:r>
          </a:p>
        </p:txBody>
      </p:sp>
      <p:sp>
        <p:nvSpPr>
          <p:cNvPr id="13" name="TextBox 12"/>
          <p:cNvSpPr txBox="1"/>
          <p:nvPr/>
        </p:nvSpPr>
        <p:spPr>
          <a:xfrm>
            <a:off x="372138" y="5050544"/>
            <a:ext cx="8973879" cy="830997"/>
          </a:xfrm>
          <a:prstGeom prst="rect">
            <a:avLst/>
          </a:prstGeom>
          <a:noFill/>
        </p:spPr>
        <p:txBody>
          <a:bodyPr wrap="square" rtlCol="0">
            <a:spAutoFit/>
          </a:bodyPr>
          <a:lstStyle/>
          <a:p>
            <a:r>
              <a:rPr lang="en-US" sz="2400" b="1" dirty="0" smtClean="0">
                <a:solidFill>
                  <a:srgbClr val="FFFF00"/>
                </a:solidFill>
              </a:rPr>
              <a:t>Freedom, deliverance</a:t>
            </a:r>
            <a:r>
              <a:rPr lang="en-US" sz="2400" dirty="0" smtClean="0">
                <a:solidFill>
                  <a:schemeClr val="bg1"/>
                </a:solidFill>
              </a:rPr>
              <a:t>, liberty, breaking off of yokes and curses and addictions and generational baggage.</a:t>
            </a:r>
          </a:p>
        </p:txBody>
      </p:sp>
      <p:sp>
        <p:nvSpPr>
          <p:cNvPr id="14" name="TextBox 13"/>
          <p:cNvSpPr txBox="1"/>
          <p:nvPr/>
        </p:nvSpPr>
        <p:spPr>
          <a:xfrm>
            <a:off x="372140" y="3053432"/>
            <a:ext cx="9771320" cy="830997"/>
          </a:xfrm>
          <a:prstGeom prst="rect">
            <a:avLst/>
          </a:prstGeom>
          <a:noFill/>
        </p:spPr>
        <p:txBody>
          <a:bodyPr wrap="square" rtlCol="0">
            <a:spAutoFit/>
          </a:bodyPr>
          <a:lstStyle/>
          <a:p>
            <a:r>
              <a:rPr lang="en-US" sz="2400" dirty="0" smtClean="0">
                <a:solidFill>
                  <a:schemeClr val="bg1"/>
                </a:solidFill>
              </a:rPr>
              <a:t>Gift of the Holy Spirit in full-blown fillings and fruits, and giftings, and STRATEGICALLY the </a:t>
            </a:r>
            <a:r>
              <a:rPr lang="en-US" sz="2400" b="1" dirty="0" smtClean="0">
                <a:solidFill>
                  <a:srgbClr val="FFFF00"/>
                </a:solidFill>
              </a:rPr>
              <a:t>full measures of revival </a:t>
            </a:r>
            <a:r>
              <a:rPr lang="en-US" sz="2400" dirty="0" smtClean="0">
                <a:solidFill>
                  <a:schemeClr val="bg1"/>
                </a:solidFill>
              </a:rPr>
              <a:t>to quicken souls. </a:t>
            </a:r>
          </a:p>
        </p:txBody>
      </p:sp>
      <p:sp>
        <p:nvSpPr>
          <p:cNvPr id="15" name="TextBox 14"/>
          <p:cNvSpPr txBox="1"/>
          <p:nvPr/>
        </p:nvSpPr>
        <p:spPr>
          <a:xfrm>
            <a:off x="372140" y="5901977"/>
            <a:ext cx="9686260" cy="830997"/>
          </a:xfrm>
          <a:prstGeom prst="rect">
            <a:avLst/>
          </a:prstGeom>
          <a:noFill/>
        </p:spPr>
        <p:txBody>
          <a:bodyPr wrap="square" rtlCol="0">
            <a:spAutoFit/>
          </a:bodyPr>
          <a:lstStyle/>
          <a:p>
            <a:r>
              <a:rPr lang="en-US" sz="2400" dirty="0" smtClean="0">
                <a:solidFill>
                  <a:schemeClr val="bg1"/>
                </a:solidFill>
              </a:rPr>
              <a:t>Day-to-day and high level revelations of gifts, callings, assignments, and </a:t>
            </a:r>
            <a:r>
              <a:rPr lang="en-US" sz="2400" b="1" dirty="0" smtClean="0">
                <a:solidFill>
                  <a:srgbClr val="FFFF00"/>
                </a:solidFill>
              </a:rPr>
              <a:t>missions that God has called us to live out for His glory</a:t>
            </a:r>
          </a:p>
        </p:txBody>
      </p:sp>
    </p:spTree>
    <p:extLst>
      <p:ext uri="{BB962C8B-B14F-4D97-AF65-F5344CB8AC3E}">
        <p14:creationId xmlns:p14="http://schemas.microsoft.com/office/powerpoint/2010/main" val="379444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0942" y="111794"/>
            <a:ext cx="9487458" cy="1077218"/>
          </a:xfrm>
          <a:prstGeom prst="rect">
            <a:avLst/>
          </a:prstGeom>
          <a:noFill/>
        </p:spPr>
        <p:txBody>
          <a:bodyPr wrap="square" rtlCol="0">
            <a:spAutoFit/>
          </a:bodyPr>
          <a:lstStyle/>
          <a:p>
            <a:pPr algn="ctr"/>
            <a:r>
              <a:rPr lang="en-US" sz="3200" dirty="0" smtClean="0">
                <a:solidFill>
                  <a:srgbClr val="FFFF00"/>
                </a:solidFill>
                <a:effectLst>
                  <a:outerShdw blurRad="38100" dist="38100" dir="2700000" algn="tl">
                    <a:srgbClr val="000000">
                      <a:alpha val="43137"/>
                    </a:srgbClr>
                  </a:outerShdw>
                </a:effectLst>
              </a:rPr>
              <a:t>DIVINE IMPACT – The Riches of God’s Grace – Asks You to give grace to Your Enemies</a:t>
            </a:r>
          </a:p>
        </p:txBody>
      </p:sp>
      <p:pic>
        <p:nvPicPr>
          <p:cNvPr id="3" name="Picture 2" descr="http://www.saintsandsceptics.org/wp-content/uploads/2018/07/Henry-Gerecke.pn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2900566" y="1327150"/>
            <a:ext cx="2197792" cy="2813050"/>
          </a:xfrm>
          <a:prstGeom prst="rect">
            <a:avLst/>
          </a:prstGeom>
          <a:noFill/>
          <a:ln>
            <a:noFill/>
          </a:ln>
        </p:spPr>
      </p:pic>
      <p:sp>
        <p:nvSpPr>
          <p:cNvPr id="4" name="Rectangle 3"/>
          <p:cNvSpPr/>
          <p:nvPr/>
        </p:nvSpPr>
        <p:spPr>
          <a:xfrm>
            <a:off x="81858" y="4312335"/>
            <a:ext cx="5029200" cy="830997"/>
          </a:xfrm>
          <a:prstGeom prst="rect">
            <a:avLst/>
          </a:prstGeom>
        </p:spPr>
        <p:txBody>
          <a:bodyPr>
            <a:spAutoFit/>
          </a:bodyPr>
          <a:lstStyle/>
          <a:p>
            <a:pPr algn="ctr"/>
            <a:r>
              <a:rPr lang="en-US" sz="2400" dirty="0">
                <a:solidFill>
                  <a:schemeClr val="bg1"/>
                </a:solidFill>
              </a:rPr>
              <a:t>American Pastor and Army Captain by the name of Henry Gerecke</a:t>
            </a:r>
          </a:p>
        </p:txBody>
      </p:sp>
      <p:sp>
        <p:nvSpPr>
          <p:cNvPr id="5" name="Rectangle 4"/>
          <p:cNvSpPr/>
          <p:nvPr/>
        </p:nvSpPr>
        <p:spPr>
          <a:xfrm>
            <a:off x="170758" y="5165995"/>
            <a:ext cx="4940300" cy="1569660"/>
          </a:xfrm>
          <a:prstGeom prst="rect">
            <a:avLst/>
          </a:prstGeom>
        </p:spPr>
        <p:txBody>
          <a:bodyPr wrap="square">
            <a:spAutoFit/>
          </a:bodyPr>
          <a:lstStyle/>
          <a:p>
            <a:pPr fontAlgn="base"/>
            <a:r>
              <a:rPr lang="en-US" sz="2400" dirty="0">
                <a:solidFill>
                  <a:srgbClr val="FFFF00"/>
                </a:solidFill>
              </a:rPr>
              <a:t>“How can I approach them,” he said. “How can I summon the true Christian spirit that this mission demands?”</a:t>
            </a:r>
          </a:p>
        </p:txBody>
      </p:sp>
      <p:pic>
        <p:nvPicPr>
          <p:cNvPr id="2050" name="Picture 2" descr="Landmarks in law: Nuremberg and the first trial for crimes against humanity  | Studying law | The Guardi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1158876"/>
            <a:ext cx="3975100" cy="29813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219700" y="4307366"/>
            <a:ext cx="4838700" cy="2308324"/>
          </a:xfrm>
          <a:prstGeom prst="rect">
            <a:avLst/>
          </a:prstGeom>
        </p:spPr>
        <p:txBody>
          <a:bodyPr wrap="square">
            <a:spAutoFit/>
          </a:bodyPr>
          <a:lstStyle/>
          <a:p>
            <a:r>
              <a:rPr lang="en-US" sz="2400" dirty="0">
                <a:solidFill>
                  <a:srgbClr val="FFFF00"/>
                </a:solidFill>
              </a:rPr>
              <a:t>“Hitler’s  strong boys who had scourged Christianity and  broken the  Ten Commandments more than any other scoundrels in  history  were beseeching an American housewife!!”</a:t>
            </a:r>
          </a:p>
        </p:txBody>
      </p:sp>
      <p:pic>
        <p:nvPicPr>
          <p:cNvPr id="12290" name="Picture 2" descr="Corrie ten Boom—Woman of God | authorcathygohlke.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942" y="1327150"/>
            <a:ext cx="1935887" cy="24624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30740" y="3881336"/>
            <a:ext cx="2310168" cy="369332"/>
          </a:xfrm>
          <a:prstGeom prst="rect">
            <a:avLst/>
          </a:prstGeom>
          <a:noFill/>
        </p:spPr>
        <p:txBody>
          <a:bodyPr wrap="square" rtlCol="0">
            <a:spAutoFit/>
          </a:bodyPr>
          <a:lstStyle/>
          <a:p>
            <a:r>
              <a:rPr lang="en-US" dirty="0" smtClean="0">
                <a:solidFill>
                  <a:schemeClr val="bg1"/>
                </a:solidFill>
              </a:rPr>
              <a:t>Corrie Ten Boom</a:t>
            </a:r>
          </a:p>
        </p:txBody>
      </p:sp>
    </p:spTree>
    <p:extLst>
      <p:ext uri="{BB962C8B-B14F-4D97-AF65-F5344CB8AC3E}">
        <p14:creationId xmlns:p14="http://schemas.microsoft.com/office/powerpoint/2010/main" val="130816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1386" y="213227"/>
            <a:ext cx="9643730" cy="954107"/>
          </a:xfrm>
          <a:prstGeom prst="rect">
            <a:avLst/>
          </a:prstGeom>
        </p:spPr>
        <p:txBody>
          <a:bodyPr wrap="square">
            <a:spAutoFit/>
          </a:bodyPr>
          <a:lstStyle/>
          <a:p>
            <a:pPr algn="ctr"/>
            <a:r>
              <a:rPr lang="en-US" sz="2800" dirty="0" smtClean="0">
                <a:solidFill>
                  <a:srgbClr val="FFFF00"/>
                </a:solidFill>
              </a:rPr>
              <a:t>THE POWER OF GOD’S LOVE</a:t>
            </a:r>
          </a:p>
          <a:p>
            <a:pPr algn="ctr"/>
            <a:r>
              <a:rPr lang="en-US" sz="2800" dirty="0" smtClean="0">
                <a:solidFill>
                  <a:srgbClr val="FFFF00"/>
                </a:solidFill>
              </a:rPr>
              <a:t>IN THE MOST DIFFICULT MOMENT IN HISTORY </a:t>
            </a:r>
            <a:endParaRPr lang="en-US" sz="2800" dirty="0">
              <a:solidFill>
                <a:srgbClr val="FFFF00"/>
              </a:solidFill>
            </a:endParaRPr>
          </a:p>
        </p:txBody>
      </p:sp>
      <p:sp>
        <p:nvSpPr>
          <p:cNvPr id="3" name="Rectangle 2"/>
          <p:cNvSpPr/>
          <p:nvPr/>
        </p:nvSpPr>
        <p:spPr>
          <a:xfrm>
            <a:off x="88900" y="1231335"/>
            <a:ext cx="9746215" cy="5632311"/>
          </a:xfrm>
          <a:prstGeom prst="rect">
            <a:avLst/>
          </a:prstGeom>
        </p:spPr>
        <p:txBody>
          <a:bodyPr wrap="square">
            <a:spAutoFit/>
          </a:bodyPr>
          <a:lstStyle/>
          <a:p>
            <a:r>
              <a:rPr lang="en-US" sz="2400" dirty="0">
                <a:solidFill>
                  <a:schemeClr val="bg1"/>
                </a:solidFill>
              </a:rPr>
              <a:t>“Your  husband  has been </a:t>
            </a:r>
            <a:r>
              <a:rPr lang="en-US" sz="2400" dirty="0" smtClean="0">
                <a:solidFill>
                  <a:schemeClr val="bg1"/>
                </a:solidFill>
              </a:rPr>
              <a:t>giving religious </a:t>
            </a:r>
            <a:r>
              <a:rPr lang="en-US" sz="2400" dirty="0">
                <a:solidFill>
                  <a:schemeClr val="bg1"/>
                </a:solidFill>
              </a:rPr>
              <a:t>care of the  undersigned for more than half a year.  We have now heard that you wish to see  him back  home  after his absence of several years.  Because we  also  have wives and children we understand this wish of yours well.  Nevertheless we  are  asking you to put off your wish to gather your  family around you.  Please consider that we cannot miss your husband now.  During the past months he has shown us uncompromising friendliness of such a kind that we cannot be </a:t>
            </a:r>
            <a:r>
              <a:rPr lang="en-US" sz="2400" dirty="0" smtClean="0">
                <a:solidFill>
                  <a:schemeClr val="bg1"/>
                </a:solidFill>
              </a:rPr>
              <a:t>without. But</a:t>
            </a:r>
            <a:r>
              <a:rPr lang="en-US" sz="2400" dirty="0">
                <a:solidFill>
                  <a:schemeClr val="bg1"/>
                </a:solidFill>
              </a:rPr>
              <a:t>  for him – we find only prejudice, cold disdain, or hatred. It is impossible for any other to break through the walls that have been built up around us,  in  a spiritual sense even stronger than a material one.  We  have simply come to love him.  Please leave him with us.  Certainly you will feel this sacrifice and we shall be deeply indebted to you. We send our best wishes to you and your family. God be with you!”   </a:t>
            </a:r>
          </a:p>
        </p:txBody>
      </p:sp>
    </p:spTree>
    <p:extLst>
      <p:ext uri="{BB962C8B-B14F-4D97-AF65-F5344CB8AC3E}">
        <p14:creationId xmlns:p14="http://schemas.microsoft.com/office/powerpoint/2010/main" val="27732282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02019" y="2040552"/>
            <a:ext cx="9601200" cy="4801314"/>
          </a:xfrm>
          <a:prstGeom prst="rect">
            <a:avLst/>
          </a:prstGeom>
        </p:spPr>
        <p:txBody>
          <a:bodyPr wrap="square">
            <a:spAutoFit/>
          </a:bodyPr>
          <a:lstStyle/>
          <a:p>
            <a:r>
              <a:rPr lang="en-US" dirty="0" smtClean="0">
                <a:solidFill>
                  <a:schemeClr val="bg1"/>
                </a:solidFill>
              </a:rPr>
              <a:t>Fritz had </a:t>
            </a:r>
            <a:r>
              <a:rPr lang="en-US" dirty="0">
                <a:solidFill>
                  <a:schemeClr val="bg1"/>
                </a:solidFill>
              </a:rPr>
              <a:t>thrown  himself  on  his </a:t>
            </a:r>
            <a:r>
              <a:rPr lang="en-US" dirty="0" smtClean="0">
                <a:solidFill>
                  <a:schemeClr val="bg1"/>
                </a:solidFill>
              </a:rPr>
              <a:t>Savior</a:t>
            </a:r>
            <a:r>
              <a:rPr lang="en-US" dirty="0">
                <a:solidFill>
                  <a:schemeClr val="bg1"/>
                </a:solidFill>
              </a:rPr>
              <a:t>,  and was the first of the prisoners to request Holy Communion. In the Chapel, the two men knelt down together, Chaplain and prisoner.</a:t>
            </a:r>
          </a:p>
          <a:p>
            <a:r>
              <a:rPr lang="en-US" dirty="0">
                <a:solidFill>
                  <a:schemeClr val="bg1"/>
                </a:solidFill>
              </a:rPr>
              <a:t>“Do you believe that you are a sinner?”</a:t>
            </a:r>
            <a:br>
              <a:rPr lang="en-US" dirty="0">
                <a:solidFill>
                  <a:schemeClr val="bg1"/>
                </a:solidFill>
              </a:rPr>
            </a:br>
            <a:r>
              <a:rPr lang="en-US" dirty="0">
                <a:solidFill>
                  <a:schemeClr val="bg1"/>
                </a:solidFill>
              </a:rPr>
              <a:t>“Yes, I believe it; I am a sinner.”</a:t>
            </a:r>
            <a:br>
              <a:rPr lang="en-US" dirty="0">
                <a:solidFill>
                  <a:schemeClr val="bg1"/>
                </a:solidFill>
              </a:rPr>
            </a:br>
            <a:r>
              <a:rPr lang="en-US" dirty="0">
                <a:solidFill>
                  <a:schemeClr val="bg1"/>
                </a:solidFill>
              </a:rPr>
              <a:t>“How do you know this?”</a:t>
            </a:r>
            <a:br>
              <a:rPr lang="en-US" dirty="0">
                <a:solidFill>
                  <a:schemeClr val="bg1"/>
                </a:solidFill>
              </a:rPr>
            </a:br>
            <a:r>
              <a:rPr lang="en-US" dirty="0">
                <a:solidFill>
                  <a:schemeClr val="bg1"/>
                </a:solidFill>
              </a:rPr>
              <a:t>“From the Word of God and the Ten Commandments. These I have not kept.”</a:t>
            </a:r>
            <a:br>
              <a:rPr lang="en-US" dirty="0">
                <a:solidFill>
                  <a:schemeClr val="bg1"/>
                </a:solidFill>
              </a:rPr>
            </a:br>
            <a:r>
              <a:rPr lang="en-US" dirty="0">
                <a:solidFill>
                  <a:schemeClr val="bg1"/>
                </a:solidFill>
              </a:rPr>
              <a:t>“Are you sorry for your sins?”</a:t>
            </a:r>
            <a:br>
              <a:rPr lang="en-US" dirty="0">
                <a:solidFill>
                  <a:schemeClr val="bg1"/>
                </a:solidFill>
              </a:rPr>
            </a:br>
            <a:r>
              <a:rPr lang="en-US" dirty="0">
                <a:solidFill>
                  <a:schemeClr val="bg1"/>
                </a:solidFill>
              </a:rPr>
              <a:t>“Yes, I am sorry that I have sinned against God.”</a:t>
            </a:r>
            <a:br>
              <a:rPr lang="en-US" dirty="0">
                <a:solidFill>
                  <a:schemeClr val="bg1"/>
                </a:solidFill>
              </a:rPr>
            </a:br>
            <a:r>
              <a:rPr lang="en-US" dirty="0">
                <a:solidFill>
                  <a:schemeClr val="bg1"/>
                </a:solidFill>
              </a:rPr>
              <a:t>“What have you deserved of God by your sins?”</a:t>
            </a:r>
            <a:br>
              <a:rPr lang="en-US" dirty="0">
                <a:solidFill>
                  <a:schemeClr val="bg1"/>
                </a:solidFill>
              </a:rPr>
            </a:br>
            <a:r>
              <a:rPr lang="en-US" dirty="0">
                <a:solidFill>
                  <a:schemeClr val="bg1"/>
                </a:solidFill>
              </a:rPr>
              <a:t>“His wrath and displeasure, temporal death and eternal damnation.”</a:t>
            </a:r>
            <a:br>
              <a:rPr lang="en-US" dirty="0">
                <a:solidFill>
                  <a:schemeClr val="bg1"/>
                </a:solidFill>
              </a:rPr>
            </a:br>
            <a:r>
              <a:rPr lang="en-US" dirty="0">
                <a:solidFill>
                  <a:schemeClr val="bg1"/>
                </a:solidFill>
              </a:rPr>
              <a:t>“Do you also hope to be saved?”</a:t>
            </a:r>
            <a:br>
              <a:rPr lang="en-US" dirty="0">
                <a:solidFill>
                  <a:schemeClr val="bg1"/>
                </a:solidFill>
              </a:rPr>
            </a:br>
            <a:r>
              <a:rPr lang="en-US" dirty="0">
                <a:solidFill>
                  <a:schemeClr val="bg1"/>
                </a:solidFill>
              </a:rPr>
              <a:t>“Yes, such is my hope.”</a:t>
            </a:r>
            <a:br>
              <a:rPr lang="en-US" dirty="0">
                <a:solidFill>
                  <a:schemeClr val="bg1"/>
                </a:solidFill>
              </a:rPr>
            </a:br>
            <a:r>
              <a:rPr lang="en-US" dirty="0">
                <a:solidFill>
                  <a:schemeClr val="bg1"/>
                </a:solidFill>
              </a:rPr>
              <a:t>“In whom then do you trust?”</a:t>
            </a:r>
            <a:br>
              <a:rPr lang="en-US" dirty="0">
                <a:solidFill>
                  <a:schemeClr val="bg1"/>
                </a:solidFill>
              </a:rPr>
            </a:br>
            <a:r>
              <a:rPr lang="en-US" dirty="0">
                <a:solidFill>
                  <a:schemeClr val="bg1"/>
                </a:solidFill>
              </a:rPr>
              <a:t>“In my dear Lord Jesus Christ.”</a:t>
            </a:r>
            <a:br>
              <a:rPr lang="en-US" dirty="0">
                <a:solidFill>
                  <a:schemeClr val="bg1"/>
                </a:solidFill>
              </a:rPr>
            </a:br>
            <a:r>
              <a:rPr lang="en-US" dirty="0">
                <a:solidFill>
                  <a:schemeClr val="bg1"/>
                </a:solidFill>
              </a:rPr>
              <a:t>“What then has Christ done for you that you should trust in Him?”</a:t>
            </a:r>
            <a:br>
              <a:rPr lang="en-US" dirty="0">
                <a:solidFill>
                  <a:schemeClr val="bg1"/>
                </a:solidFill>
              </a:rPr>
            </a:br>
            <a:r>
              <a:rPr lang="en-US" dirty="0">
                <a:solidFill>
                  <a:schemeClr val="bg1"/>
                </a:solidFill>
              </a:rPr>
              <a:t>“He  died for me,  and shed His blood for me on the cross for  the  forgiveness of sins.”</a:t>
            </a:r>
          </a:p>
          <a:p>
            <a:r>
              <a:rPr lang="en-US" dirty="0">
                <a:solidFill>
                  <a:schemeClr val="bg1"/>
                </a:solidFill>
              </a:rPr>
              <a:t>And  so  Gerecke administered the bread and wine to him. </a:t>
            </a:r>
          </a:p>
        </p:txBody>
      </p:sp>
      <p:pic>
        <p:nvPicPr>
          <p:cNvPr id="7170" name="Picture 2" descr="https://upload.wikimedia.org/wikipedia/commons/thumb/6/68/Leipzig_International_Fair_1937_%28Fritz_Sauckel%29.jpg/220px-Leipzig_International_Fair_1937_%28Fritz_Sauckel%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979" y="202235"/>
            <a:ext cx="1875244" cy="172181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1371600" y="202235"/>
            <a:ext cx="9643730" cy="523220"/>
          </a:xfrm>
          <a:prstGeom prst="rect">
            <a:avLst/>
          </a:prstGeom>
        </p:spPr>
        <p:txBody>
          <a:bodyPr wrap="square">
            <a:spAutoFit/>
          </a:bodyPr>
          <a:lstStyle/>
          <a:p>
            <a:pPr algn="ctr"/>
            <a:r>
              <a:rPr lang="en-US" sz="2800" dirty="0" smtClean="0">
                <a:solidFill>
                  <a:srgbClr val="FFFF00"/>
                </a:solidFill>
              </a:rPr>
              <a:t>Fritz </a:t>
            </a:r>
            <a:r>
              <a:rPr lang="en-US" sz="2800" dirty="0" err="1" smtClean="0">
                <a:solidFill>
                  <a:srgbClr val="FFFF00"/>
                </a:solidFill>
              </a:rPr>
              <a:t>Sauckel</a:t>
            </a:r>
            <a:r>
              <a:rPr lang="en-US" sz="2800" dirty="0" smtClean="0">
                <a:solidFill>
                  <a:srgbClr val="FFFF00"/>
                </a:solidFill>
              </a:rPr>
              <a:t> </a:t>
            </a:r>
            <a:endParaRPr lang="en-US" sz="2800" dirty="0">
              <a:solidFill>
                <a:srgbClr val="FFFF00"/>
              </a:solidFill>
            </a:endParaRPr>
          </a:p>
        </p:txBody>
      </p:sp>
      <p:sp>
        <p:nvSpPr>
          <p:cNvPr id="18" name="Rectangle 17"/>
          <p:cNvSpPr/>
          <p:nvPr/>
        </p:nvSpPr>
        <p:spPr>
          <a:xfrm>
            <a:off x="5029200" y="47480"/>
            <a:ext cx="5029200" cy="2031325"/>
          </a:xfrm>
          <a:prstGeom prst="rect">
            <a:avLst/>
          </a:prstGeom>
        </p:spPr>
        <p:txBody>
          <a:bodyPr>
            <a:spAutoFit/>
          </a:bodyPr>
          <a:lstStyle/>
          <a:p>
            <a:pPr fontAlgn="base"/>
            <a:r>
              <a:rPr lang="en-US" dirty="0">
                <a:solidFill>
                  <a:srgbClr val="FFFF00"/>
                </a:solidFill>
              </a:rPr>
              <a:t>W</a:t>
            </a:r>
            <a:r>
              <a:rPr lang="en-US" dirty="0" smtClean="0">
                <a:solidFill>
                  <a:srgbClr val="FFFF00"/>
                </a:solidFill>
              </a:rPr>
              <a:t>hile </a:t>
            </a:r>
            <a:r>
              <a:rPr lang="en-US" dirty="0">
                <a:solidFill>
                  <a:srgbClr val="FFFF00"/>
                </a:solidFill>
              </a:rPr>
              <a:t>standing on the trapdoor of the gallows, the Foreign Minister of the Reich, Joachim von Ribbentrop, was asked </a:t>
            </a:r>
            <a:r>
              <a:rPr lang="en-US" dirty="0" smtClean="0">
                <a:solidFill>
                  <a:srgbClr val="FFFF00"/>
                </a:solidFill>
              </a:rPr>
              <a:t>what </a:t>
            </a:r>
            <a:r>
              <a:rPr lang="en-US" dirty="0">
                <a:solidFill>
                  <a:srgbClr val="FFFF00"/>
                </a:solidFill>
              </a:rPr>
              <a:t>his final words </a:t>
            </a:r>
            <a:r>
              <a:rPr lang="en-US" dirty="0" smtClean="0">
                <a:solidFill>
                  <a:srgbClr val="FFFF00"/>
                </a:solidFill>
              </a:rPr>
              <a:t>were - He </a:t>
            </a:r>
            <a:r>
              <a:rPr lang="en-US" dirty="0">
                <a:solidFill>
                  <a:srgbClr val="FFFF00"/>
                </a:solidFill>
              </a:rPr>
              <a:t>declared that he had placed his confidence in the blood of the Lamb Who took away the sins of the world; and he turned to Gerecke and said, “I’ll see you again.”</a:t>
            </a:r>
          </a:p>
        </p:txBody>
      </p:sp>
      <p:pic>
        <p:nvPicPr>
          <p:cNvPr id="7172" name="Picture 4" descr="Two smiling men shake hands. Man on left wears a white suit and holds a cigarette. Man on right wears a black suit."/>
          <p:cNvPicPr>
            <a:picLocks noChangeAspect="1" noChangeArrowheads="1"/>
          </p:cNvPicPr>
          <p:nvPr/>
        </p:nvPicPr>
        <p:blipFill rotWithShape="1">
          <a:blip r:embed="rId3">
            <a:extLst>
              <a:ext uri="{28A0092B-C50C-407E-A947-70E740481C1C}">
                <a14:useLocalDpi xmlns:a14="http://schemas.microsoft.com/office/drawing/2010/main" val="0"/>
              </a:ext>
            </a:extLst>
          </a:blip>
          <a:srcRect b="52390"/>
          <a:stretch/>
        </p:blipFill>
        <p:spPr bwMode="auto">
          <a:xfrm>
            <a:off x="2792450" y="725455"/>
            <a:ext cx="2095500" cy="1315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91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ook Review: What Does It All Mean? – Catholic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9410" y="81116"/>
            <a:ext cx="4193140" cy="19457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6958" y="2158401"/>
            <a:ext cx="9835116" cy="4524315"/>
          </a:xfrm>
          <a:prstGeom prst="rect">
            <a:avLst/>
          </a:prstGeom>
          <a:noFill/>
        </p:spPr>
        <p:txBody>
          <a:bodyPr wrap="square" rtlCol="0">
            <a:spAutoFit/>
          </a:bodyPr>
          <a:lstStyle/>
          <a:p>
            <a:r>
              <a:rPr lang="en-US" sz="2400" dirty="0" smtClean="0">
                <a:solidFill>
                  <a:schemeClr val="bg1"/>
                </a:solidFill>
              </a:rPr>
              <a:t>You have been given great riches in Christ to reverse the spiritual entropy of your life and world – It is so stupendously beyond measure able to:</a:t>
            </a:r>
          </a:p>
          <a:p>
            <a:r>
              <a:rPr lang="en-US" sz="2400" dirty="0" smtClean="0">
                <a:solidFill>
                  <a:schemeClr val="bg1"/>
                </a:solidFill>
              </a:rPr>
              <a:t>1- </a:t>
            </a:r>
            <a:r>
              <a:rPr lang="en-US" sz="2400" b="1" dirty="0" smtClean="0">
                <a:solidFill>
                  <a:srgbClr val="FFFF00"/>
                </a:solidFill>
              </a:rPr>
              <a:t>FILL IN THE VOIDS IN YOUR LIFE </a:t>
            </a:r>
            <a:r>
              <a:rPr lang="en-US" sz="2400" dirty="0" smtClean="0">
                <a:solidFill>
                  <a:schemeClr val="bg1"/>
                </a:solidFill>
              </a:rPr>
              <a:t>– through the LIFE OF CHRIST- total wondrous intimacy and friendship with GOD – repent and receive.</a:t>
            </a:r>
          </a:p>
          <a:p>
            <a:r>
              <a:rPr lang="en-US" sz="2400" dirty="0" smtClean="0">
                <a:solidFill>
                  <a:schemeClr val="bg1"/>
                </a:solidFill>
              </a:rPr>
              <a:t>2- </a:t>
            </a:r>
            <a:r>
              <a:rPr lang="en-US" sz="2400" b="1" dirty="0" smtClean="0">
                <a:solidFill>
                  <a:srgbClr val="FFFF00"/>
                </a:solidFill>
              </a:rPr>
              <a:t>HEAL THE WOUNDS IN YOUR HEART </a:t>
            </a:r>
            <a:r>
              <a:rPr lang="en-US" sz="2400" dirty="0" smtClean="0">
                <a:solidFill>
                  <a:schemeClr val="bg1"/>
                </a:solidFill>
              </a:rPr>
              <a:t>– and the communities around you.</a:t>
            </a:r>
          </a:p>
          <a:p>
            <a:r>
              <a:rPr lang="en-US" sz="2400" dirty="0" smtClean="0">
                <a:solidFill>
                  <a:schemeClr val="bg1"/>
                </a:solidFill>
              </a:rPr>
              <a:t>3 – </a:t>
            </a:r>
            <a:r>
              <a:rPr lang="en-US" sz="2400" b="1" dirty="0" smtClean="0">
                <a:solidFill>
                  <a:srgbClr val="FFFF00"/>
                </a:solidFill>
              </a:rPr>
              <a:t>STRETCH OUT YOUR HAND IN WEAKNESS AND LET GOD BRING FORTH HIS RICHES OF SUPERNATURAL GRACE</a:t>
            </a:r>
            <a:r>
              <a:rPr lang="en-US" sz="2400" dirty="0" smtClean="0">
                <a:solidFill>
                  <a:schemeClr val="bg1"/>
                </a:solidFill>
              </a:rPr>
              <a:t>– love your families more purposefully – your neighbors – your classmates – vote in November for Judeo-Christian values – and let God take our crippled nation and make it whole</a:t>
            </a:r>
          </a:p>
        </p:txBody>
      </p:sp>
    </p:spTree>
    <p:extLst>
      <p:ext uri="{BB962C8B-B14F-4D97-AF65-F5344CB8AC3E}">
        <p14:creationId xmlns:p14="http://schemas.microsoft.com/office/powerpoint/2010/main" val="30598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1386" y="13475"/>
            <a:ext cx="9643730" cy="584775"/>
          </a:xfrm>
          <a:prstGeom prst="rect">
            <a:avLst/>
          </a:prstGeom>
        </p:spPr>
        <p:txBody>
          <a:bodyPr wrap="square">
            <a:spAutoFit/>
          </a:bodyPr>
          <a:lstStyle/>
          <a:p>
            <a:pPr algn="r"/>
            <a:r>
              <a:rPr lang="en-US" sz="3200" dirty="0" smtClean="0">
                <a:solidFill>
                  <a:srgbClr val="FFFF00"/>
                </a:solidFill>
              </a:rPr>
              <a:t>The Richest of Grace In The Washing Of The Spirit </a:t>
            </a:r>
            <a:endParaRPr lang="en-US" sz="3200" dirty="0">
              <a:solidFill>
                <a:srgbClr val="FFFF00"/>
              </a:solidFill>
            </a:endParaRPr>
          </a:p>
        </p:txBody>
      </p:sp>
      <p:pic>
        <p:nvPicPr>
          <p:cNvPr id="1026" name="Picture 2" descr="Why Your Body, Soul, and Spirit Need Regular Spiritual Cleansing -  TRANSFORMATI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3075" y="852250"/>
            <a:ext cx="2994935" cy="16638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1386" y="560150"/>
            <a:ext cx="9897730" cy="6309420"/>
          </a:xfrm>
          <a:prstGeom prst="rect">
            <a:avLst/>
          </a:prstGeom>
        </p:spPr>
        <p:txBody>
          <a:bodyPr wrap="square">
            <a:spAutoFit/>
          </a:bodyPr>
          <a:lstStyle/>
          <a:p>
            <a:r>
              <a:rPr lang="en-US" sz="2000" b="1" dirty="0">
                <a:solidFill>
                  <a:srgbClr val="FFFF00"/>
                </a:solidFill>
              </a:rPr>
              <a:t>LORD </a:t>
            </a:r>
            <a:r>
              <a:rPr lang="en-US" sz="2000" b="1" dirty="0" smtClean="0">
                <a:solidFill>
                  <a:srgbClr val="FFFF00"/>
                </a:solidFill>
              </a:rPr>
              <a:t>I </a:t>
            </a:r>
            <a:r>
              <a:rPr lang="en-US" sz="2000" b="1" dirty="0">
                <a:solidFill>
                  <a:srgbClr val="FFFF00"/>
                </a:solidFill>
              </a:rPr>
              <a:t>BREAK EVERY SOUL TIE AND:</a:t>
            </a:r>
          </a:p>
          <a:p>
            <a:r>
              <a:rPr lang="en-US" sz="2000" b="1" dirty="0" smtClean="0">
                <a:solidFill>
                  <a:srgbClr val="FFFF00"/>
                </a:solidFill>
              </a:rPr>
              <a:t>I </a:t>
            </a:r>
            <a:r>
              <a:rPr lang="en-US" sz="2000" b="1" dirty="0">
                <a:solidFill>
                  <a:srgbClr val="FFFF00"/>
                </a:solidFill>
              </a:rPr>
              <a:t>RENOUNCE: </a:t>
            </a:r>
          </a:p>
          <a:p>
            <a:r>
              <a:rPr lang="en-US" sz="2000" b="1" dirty="0" smtClean="0">
                <a:solidFill>
                  <a:schemeClr val="bg1"/>
                </a:solidFill>
              </a:rPr>
              <a:t>Every </a:t>
            </a:r>
            <a:r>
              <a:rPr lang="en-US" sz="2000" b="1" dirty="0">
                <a:solidFill>
                  <a:schemeClr val="bg1"/>
                </a:solidFill>
              </a:rPr>
              <a:t>spirit </a:t>
            </a:r>
            <a:r>
              <a:rPr lang="en-US" sz="2000" b="1" dirty="0" smtClean="0">
                <a:solidFill>
                  <a:schemeClr val="bg1"/>
                </a:solidFill>
              </a:rPr>
              <a:t>attachment, lodgment, and foothold </a:t>
            </a:r>
          </a:p>
          <a:p>
            <a:r>
              <a:rPr lang="en-US" sz="2000" b="1" dirty="0" smtClean="0">
                <a:solidFill>
                  <a:schemeClr val="bg1"/>
                </a:solidFill>
              </a:rPr>
              <a:t>that hinders the purposes of the Father,</a:t>
            </a:r>
          </a:p>
          <a:p>
            <a:r>
              <a:rPr lang="en-US" sz="2000" b="1" dirty="0" smtClean="0">
                <a:solidFill>
                  <a:schemeClr val="bg1"/>
                </a:solidFill>
              </a:rPr>
              <a:t>Dishonors Jesus Christ, </a:t>
            </a:r>
            <a:r>
              <a:rPr lang="en-US" sz="2000" b="1" dirty="0">
                <a:solidFill>
                  <a:schemeClr val="bg1"/>
                </a:solidFill>
              </a:rPr>
              <a:t>and </a:t>
            </a:r>
            <a:r>
              <a:rPr lang="en-US" sz="2000" b="1" dirty="0" smtClean="0">
                <a:solidFill>
                  <a:schemeClr val="bg1"/>
                </a:solidFill>
              </a:rPr>
              <a:t>grieves </a:t>
            </a:r>
            <a:r>
              <a:rPr lang="en-US" sz="2000" b="1" dirty="0">
                <a:solidFill>
                  <a:schemeClr val="bg1"/>
                </a:solidFill>
              </a:rPr>
              <a:t>the </a:t>
            </a:r>
            <a:r>
              <a:rPr lang="en-US" sz="2000" b="1" dirty="0" smtClean="0">
                <a:solidFill>
                  <a:schemeClr val="bg1"/>
                </a:solidFill>
              </a:rPr>
              <a:t>Holy Spirit.</a:t>
            </a:r>
            <a:endParaRPr lang="en-US" sz="2000" dirty="0">
              <a:solidFill>
                <a:schemeClr val="bg1"/>
              </a:solidFill>
            </a:endParaRPr>
          </a:p>
          <a:p>
            <a:r>
              <a:rPr lang="en-US" sz="2000" b="1" dirty="0">
                <a:solidFill>
                  <a:schemeClr val="bg1"/>
                </a:solidFill>
              </a:rPr>
              <a:t> </a:t>
            </a:r>
            <a:r>
              <a:rPr lang="en-US" sz="2400" b="1" dirty="0" smtClean="0">
                <a:solidFill>
                  <a:srgbClr val="FFFF00"/>
                </a:solidFill>
              </a:rPr>
              <a:t>– </a:t>
            </a:r>
            <a:r>
              <a:rPr lang="en-US" sz="2400" b="1" dirty="0">
                <a:solidFill>
                  <a:srgbClr val="FFFF00"/>
                </a:solidFill>
              </a:rPr>
              <a:t>LORD CUT OFF THE ROOTS OF: </a:t>
            </a:r>
            <a:endParaRPr lang="en-US" sz="2400" dirty="0">
              <a:solidFill>
                <a:srgbClr val="FFFF00"/>
              </a:solidFill>
            </a:endParaRPr>
          </a:p>
          <a:p>
            <a:r>
              <a:rPr lang="en-US" sz="2000" dirty="0">
                <a:solidFill>
                  <a:schemeClr val="bg1"/>
                </a:solidFill>
              </a:rPr>
              <a:t> </a:t>
            </a:r>
          </a:p>
          <a:p>
            <a:pPr lvl="0"/>
            <a:r>
              <a:rPr lang="en-US" sz="2000" dirty="0">
                <a:solidFill>
                  <a:schemeClr val="bg1"/>
                </a:solidFill>
              </a:rPr>
              <a:t>APATHY/ LAZINESS/ LACK OF </a:t>
            </a:r>
            <a:r>
              <a:rPr lang="en-US" sz="2000" dirty="0" smtClean="0">
                <a:solidFill>
                  <a:schemeClr val="bg1"/>
                </a:solidFill>
              </a:rPr>
              <a:t>MOTIVATION</a:t>
            </a:r>
            <a:r>
              <a:rPr lang="en-US" sz="2000" dirty="0">
                <a:solidFill>
                  <a:schemeClr val="bg1"/>
                </a:solidFill>
              </a:rPr>
              <a:t>/ DEAD RELIGION</a:t>
            </a:r>
          </a:p>
          <a:p>
            <a:pPr lvl="0"/>
            <a:r>
              <a:rPr lang="en-US" sz="2000" dirty="0">
                <a:solidFill>
                  <a:schemeClr val="bg1"/>
                </a:solidFill>
              </a:rPr>
              <a:t>UNFORGIVENESS/ BITTERNESS/ </a:t>
            </a:r>
            <a:r>
              <a:rPr lang="en-US" sz="2000" dirty="0" smtClean="0">
                <a:solidFill>
                  <a:schemeClr val="bg1"/>
                </a:solidFill>
              </a:rPr>
              <a:t>REJECTION/ CONTROL</a:t>
            </a:r>
            <a:endParaRPr lang="en-US" sz="2000" dirty="0">
              <a:solidFill>
                <a:schemeClr val="bg1"/>
              </a:solidFill>
            </a:endParaRPr>
          </a:p>
          <a:p>
            <a:r>
              <a:rPr lang="en-US" sz="2000" dirty="0" smtClean="0">
                <a:solidFill>
                  <a:schemeClr val="bg1"/>
                </a:solidFill>
              </a:rPr>
              <a:t>SPIRIT OF OFFENSE</a:t>
            </a:r>
            <a:r>
              <a:rPr lang="en-US" sz="2000" dirty="0">
                <a:solidFill>
                  <a:schemeClr val="bg1"/>
                </a:solidFill>
              </a:rPr>
              <a:t>/ HOLDING A GRUDGE/ </a:t>
            </a:r>
            <a:r>
              <a:rPr lang="en-US" sz="2000" dirty="0" smtClean="0">
                <a:solidFill>
                  <a:schemeClr val="bg1"/>
                </a:solidFill>
              </a:rPr>
              <a:t>BEING ANNOYED</a:t>
            </a:r>
          </a:p>
          <a:p>
            <a:r>
              <a:rPr lang="en-US" sz="2000" dirty="0" smtClean="0">
                <a:solidFill>
                  <a:schemeClr val="bg1"/>
                </a:solidFill>
              </a:rPr>
              <a:t>DISAPPOINTMENT</a:t>
            </a:r>
            <a:r>
              <a:rPr lang="en-US" sz="2000" dirty="0">
                <a:solidFill>
                  <a:schemeClr val="bg1"/>
                </a:solidFill>
              </a:rPr>
              <a:t>, DISCOURAGEMENT, RESENTMENT</a:t>
            </a:r>
          </a:p>
          <a:p>
            <a:pPr lvl="0"/>
            <a:r>
              <a:rPr lang="en-US" sz="2000" dirty="0" smtClean="0">
                <a:solidFill>
                  <a:schemeClr val="bg1"/>
                </a:solidFill>
              </a:rPr>
              <a:t>FUTILITY</a:t>
            </a:r>
            <a:r>
              <a:rPr lang="en-US" sz="2000" dirty="0">
                <a:solidFill>
                  <a:schemeClr val="bg1"/>
                </a:solidFill>
              </a:rPr>
              <a:t>/ DOUBT/ UNBELIEF/ </a:t>
            </a:r>
            <a:r>
              <a:rPr lang="en-US" sz="2000" dirty="0" smtClean="0">
                <a:solidFill>
                  <a:schemeClr val="bg1"/>
                </a:solidFill>
              </a:rPr>
              <a:t>DESPAIR</a:t>
            </a:r>
            <a:endParaRPr lang="en-US" sz="2000" dirty="0">
              <a:solidFill>
                <a:schemeClr val="bg1"/>
              </a:solidFill>
            </a:endParaRPr>
          </a:p>
          <a:p>
            <a:pPr lvl="0"/>
            <a:r>
              <a:rPr lang="en-US" sz="2000" dirty="0">
                <a:solidFill>
                  <a:schemeClr val="bg1"/>
                </a:solidFill>
              </a:rPr>
              <a:t>FEAR/ TIMIDITY/ SILENCE/ COWARDLY SPIRIT</a:t>
            </a:r>
          </a:p>
          <a:p>
            <a:pPr lvl="0"/>
            <a:r>
              <a:rPr lang="en-US" sz="2000" dirty="0">
                <a:solidFill>
                  <a:schemeClr val="bg1"/>
                </a:solidFill>
              </a:rPr>
              <a:t>DEPRESSION/ SELF-LOATHING – </a:t>
            </a:r>
            <a:r>
              <a:rPr lang="en-US" sz="2000" dirty="0" smtClean="0">
                <a:solidFill>
                  <a:schemeClr val="bg1"/>
                </a:solidFill>
              </a:rPr>
              <a:t>ANXIETY/ WORRY</a:t>
            </a:r>
            <a:endParaRPr lang="en-US" sz="2000" dirty="0">
              <a:solidFill>
                <a:schemeClr val="bg1"/>
              </a:solidFill>
            </a:endParaRPr>
          </a:p>
          <a:p>
            <a:pPr lvl="0"/>
            <a:r>
              <a:rPr lang="en-US" sz="2000" dirty="0">
                <a:solidFill>
                  <a:schemeClr val="bg1"/>
                </a:solidFill>
              </a:rPr>
              <a:t>PRIDE/ ANGER/ </a:t>
            </a:r>
            <a:r>
              <a:rPr lang="en-US" sz="2000" dirty="0" smtClean="0">
                <a:solidFill>
                  <a:schemeClr val="bg1"/>
                </a:solidFill>
              </a:rPr>
              <a:t>IMPATIENCE/ PASSIVE - AGGRESSIVE</a:t>
            </a:r>
            <a:endParaRPr lang="en-US" sz="2000" dirty="0">
              <a:solidFill>
                <a:schemeClr val="bg1"/>
              </a:solidFill>
            </a:endParaRPr>
          </a:p>
          <a:p>
            <a:pPr lvl="0"/>
            <a:r>
              <a:rPr lang="en-US" sz="2000" dirty="0">
                <a:solidFill>
                  <a:schemeClr val="bg1"/>
                </a:solidFill>
              </a:rPr>
              <a:t>LUST – </a:t>
            </a:r>
            <a:r>
              <a:rPr lang="en-US" sz="2000" dirty="0" smtClean="0">
                <a:solidFill>
                  <a:schemeClr val="bg1"/>
                </a:solidFill>
              </a:rPr>
              <a:t>SEXUALLY </a:t>
            </a:r>
            <a:r>
              <a:rPr lang="en-US" sz="2000" dirty="0">
                <a:solidFill>
                  <a:schemeClr val="bg1"/>
                </a:solidFill>
              </a:rPr>
              <a:t>PERVERTED THOUGHTS/ </a:t>
            </a:r>
            <a:r>
              <a:rPr lang="en-US" sz="2000" dirty="0" smtClean="0">
                <a:solidFill>
                  <a:schemeClr val="bg1"/>
                </a:solidFill>
              </a:rPr>
              <a:t>DREAMS/ SPIRIT OF JEZEBEL   </a:t>
            </a:r>
            <a:endParaRPr lang="en-US" sz="2000" dirty="0">
              <a:solidFill>
                <a:schemeClr val="bg1"/>
              </a:solidFill>
            </a:endParaRPr>
          </a:p>
          <a:p>
            <a:pPr lvl="0"/>
            <a:r>
              <a:rPr lang="en-US" sz="2000" dirty="0">
                <a:solidFill>
                  <a:schemeClr val="bg1"/>
                </a:solidFill>
              </a:rPr>
              <a:t>LOVE OF MONEY AND POSSESSIONS/ </a:t>
            </a:r>
            <a:r>
              <a:rPr lang="en-US" sz="2000" dirty="0" smtClean="0">
                <a:solidFill>
                  <a:schemeClr val="bg1"/>
                </a:solidFill>
              </a:rPr>
              <a:t>HOARDING/ LACK OF TITHING</a:t>
            </a:r>
            <a:endParaRPr lang="en-US" sz="2000" dirty="0">
              <a:solidFill>
                <a:schemeClr val="bg1"/>
              </a:solidFill>
            </a:endParaRPr>
          </a:p>
          <a:p>
            <a:pPr lvl="0"/>
            <a:r>
              <a:rPr lang="en-US" sz="2000" dirty="0" smtClean="0">
                <a:solidFill>
                  <a:schemeClr val="bg1"/>
                </a:solidFill>
              </a:rPr>
              <a:t>LOVE OF COMFORT </a:t>
            </a:r>
            <a:r>
              <a:rPr lang="en-US" sz="2000" dirty="0">
                <a:solidFill>
                  <a:schemeClr val="bg1"/>
                </a:solidFill>
              </a:rPr>
              <a:t>AND EASE AND </a:t>
            </a:r>
            <a:r>
              <a:rPr lang="en-US" sz="2000" dirty="0" smtClean="0">
                <a:solidFill>
                  <a:schemeClr val="bg1"/>
                </a:solidFill>
              </a:rPr>
              <a:t>PLEASURE-SEEKING/ ENTERTAINMENT</a:t>
            </a:r>
            <a:endParaRPr lang="en-US" sz="2000" dirty="0">
              <a:solidFill>
                <a:schemeClr val="bg1"/>
              </a:solidFill>
            </a:endParaRPr>
          </a:p>
          <a:p>
            <a:pPr lvl="0"/>
            <a:r>
              <a:rPr lang="en-US" sz="2000" dirty="0">
                <a:solidFill>
                  <a:schemeClr val="bg1"/>
                </a:solidFill>
              </a:rPr>
              <a:t>DISTRACTIONS AND DOOM-SCROLLING/ </a:t>
            </a:r>
            <a:r>
              <a:rPr lang="en-US" sz="2000" dirty="0" smtClean="0">
                <a:solidFill>
                  <a:schemeClr val="bg1"/>
                </a:solidFill>
              </a:rPr>
              <a:t>DRAMA - ADDICTION</a:t>
            </a:r>
            <a:endParaRPr lang="en-US" sz="2000" dirty="0">
              <a:solidFill>
                <a:schemeClr val="bg1"/>
              </a:solidFill>
            </a:endParaRPr>
          </a:p>
          <a:p>
            <a:pPr lvl="0"/>
            <a:r>
              <a:rPr lang="en-US" sz="2000" dirty="0" smtClean="0">
                <a:solidFill>
                  <a:schemeClr val="bg1"/>
                </a:solidFill>
              </a:rPr>
              <a:t>DECEPTION</a:t>
            </a:r>
            <a:r>
              <a:rPr lang="en-US" sz="2000" dirty="0">
                <a:solidFill>
                  <a:schemeClr val="bg1"/>
                </a:solidFill>
              </a:rPr>
              <a:t>/ ERROR/ UNTEACHABLENESS/ ENDLESS CONSPIRACIES </a:t>
            </a:r>
          </a:p>
        </p:txBody>
      </p:sp>
    </p:spTree>
    <p:extLst>
      <p:ext uri="{BB962C8B-B14F-4D97-AF65-F5344CB8AC3E}">
        <p14:creationId xmlns:p14="http://schemas.microsoft.com/office/powerpoint/2010/main" val="245928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xEl>
                                              <p:pRg st="17" end="1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0579" y="291988"/>
            <a:ext cx="9207610" cy="769441"/>
          </a:xfrm>
          <a:prstGeom prst="rect">
            <a:avLst/>
          </a:prstGeom>
        </p:spPr>
        <p:txBody>
          <a:bodyPr wrap="square">
            <a:spAutoFit/>
          </a:bodyPr>
          <a:lstStyle/>
          <a:p>
            <a:pPr algn="ctr"/>
            <a:r>
              <a:rPr lang="en-US" sz="4400" dirty="0" smtClean="0">
                <a:solidFill>
                  <a:srgbClr val="FFFF00"/>
                </a:solidFill>
              </a:rPr>
              <a:t>The Bible Is A:</a:t>
            </a:r>
            <a:endParaRPr lang="en-US" sz="4400" dirty="0">
              <a:solidFill>
                <a:srgbClr val="FFFF00"/>
              </a:solidFill>
            </a:endParaRPr>
          </a:p>
        </p:txBody>
      </p:sp>
      <p:pic>
        <p:nvPicPr>
          <p:cNvPr id="1028" name="Picture 4" descr="Understanding the Big Picture of the Bible - NIV Bible NIV Bi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7249" y="291988"/>
            <a:ext cx="2555728" cy="17046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oad Map To Salvation | Brother Roy Rohan Richard - YouTube"/>
          <p:cNvPicPr>
            <a:picLocks noChangeAspect="1" noChangeArrowheads="1"/>
          </p:cNvPicPr>
          <p:nvPr/>
        </p:nvPicPr>
        <p:blipFill rotWithShape="1">
          <a:blip r:embed="rId4">
            <a:extLst>
              <a:ext uri="{28A0092B-C50C-407E-A947-70E740481C1C}">
                <a14:useLocalDpi xmlns:a14="http://schemas.microsoft.com/office/drawing/2010/main" val="0"/>
              </a:ext>
            </a:extLst>
          </a:blip>
          <a:srcRect l="44715" t="23529" r="4355" b="32518"/>
          <a:stretch/>
        </p:blipFill>
        <p:spPr bwMode="auto">
          <a:xfrm>
            <a:off x="340242" y="1144313"/>
            <a:ext cx="3104707" cy="20095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Tactical Guide To Spiritual Warfare"/>
          <p:cNvPicPr>
            <a:picLocks noChangeAspect="1" noChangeArrowheads="1"/>
          </p:cNvPicPr>
          <p:nvPr/>
        </p:nvPicPr>
        <p:blipFill rotWithShape="1">
          <a:blip r:embed="rId5">
            <a:extLst>
              <a:ext uri="{28A0092B-C50C-407E-A947-70E740481C1C}">
                <a14:useLocalDpi xmlns:a14="http://schemas.microsoft.com/office/drawing/2010/main" val="0"/>
              </a:ext>
            </a:extLst>
          </a:blip>
          <a:srcRect t="17391" b="33181"/>
          <a:stretch/>
        </p:blipFill>
        <p:spPr bwMode="auto">
          <a:xfrm>
            <a:off x="3636931" y="1793339"/>
            <a:ext cx="3006239" cy="22966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teak Dinner Menu Ide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7249" y="2434856"/>
            <a:ext cx="2636874" cy="26368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22234" y="3837701"/>
            <a:ext cx="1850065" cy="338554"/>
          </a:xfrm>
          <a:prstGeom prst="rect">
            <a:avLst/>
          </a:prstGeom>
          <a:solidFill>
            <a:schemeClr val="bg1"/>
          </a:solidFill>
        </p:spPr>
        <p:txBody>
          <a:bodyPr wrap="square" rtlCol="0">
            <a:spAutoFit/>
          </a:bodyPr>
          <a:lstStyle/>
          <a:p>
            <a:r>
              <a:rPr lang="en-US" sz="1600" b="1" dirty="0" smtClean="0">
                <a:solidFill>
                  <a:srgbClr val="CC6600"/>
                </a:solidFill>
              </a:rPr>
              <a:t>For  The Church</a:t>
            </a:r>
          </a:p>
        </p:txBody>
      </p:sp>
      <p:pic>
        <p:nvPicPr>
          <p:cNvPr id="1037" name="Picture 13"/>
          <p:cNvPicPr>
            <a:picLocks noChangeAspect="1" noChangeArrowheads="1"/>
          </p:cNvPicPr>
          <p:nvPr/>
        </p:nvPicPr>
        <p:blipFill rotWithShape="1">
          <a:blip r:embed="rId7">
            <a:extLst>
              <a:ext uri="{28A0092B-C50C-407E-A947-70E740481C1C}">
                <a14:useLocalDpi xmlns:a14="http://schemas.microsoft.com/office/drawing/2010/main" val="0"/>
              </a:ext>
            </a:extLst>
          </a:blip>
          <a:srcRect l="22332" r="26828" b="57347"/>
          <a:stretch/>
        </p:blipFill>
        <p:spPr bwMode="auto">
          <a:xfrm>
            <a:off x="7617736" y="4006978"/>
            <a:ext cx="1259059" cy="1137553"/>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9" name="Picture 15" descr="Sample Bequest Language - Cave Creek Museu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965" y="4176255"/>
            <a:ext cx="4679085" cy="2339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55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06935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4668" y="54008"/>
            <a:ext cx="8941981" cy="646331"/>
          </a:xfrm>
          <a:prstGeom prst="rect">
            <a:avLst/>
          </a:prstGeom>
        </p:spPr>
        <p:txBody>
          <a:bodyPr wrap="square">
            <a:spAutoFit/>
          </a:bodyPr>
          <a:lstStyle/>
          <a:p>
            <a:pPr algn="ctr"/>
            <a:r>
              <a:rPr lang="en-US" sz="3600" dirty="0" smtClean="0">
                <a:solidFill>
                  <a:srgbClr val="FFFF00"/>
                </a:solidFill>
              </a:rPr>
              <a:t>Don’t Let You Spiritual Cereal Get Soggy</a:t>
            </a:r>
            <a:endParaRPr lang="en-US" sz="3600" dirty="0">
              <a:solidFill>
                <a:srgbClr val="FFFF00"/>
              </a:solidFill>
            </a:endParaRPr>
          </a:p>
        </p:txBody>
      </p:sp>
      <p:pic>
        <p:nvPicPr>
          <p:cNvPr id="1026" name="Picture 2" descr="Soggy Cereal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7475" y="1712913"/>
            <a:ext cx="4175125" cy="2348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0486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4668" y="54008"/>
            <a:ext cx="8941981" cy="1200329"/>
          </a:xfrm>
          <a:prstGeom prst="rect">
            <a:avLst/>
          </a:prstGeom>
        </p:spPr>
        <p:txBody>
          <a:bodyPr wrap="square">
            <a:spAutoFit/>
          </a:bodyPr>
          <a:lstStyle/>
          <a:p>
            <a:pPr algn="ctr"/>
            <a:r>
              <a:rPr lang="en-US" sz="3600" dirty="0" smtClean="0">
                <a:solidFill>
                  <a:srgbClr val="FFFF00"/>
                </a:solidFill>
              </a:rPr>
              <a:t>Linguistic Theft (Chapter 4)</a:t>
            </a:r>
          </a:p>
          <a:p>
            <a:pPr algn="ctr"/>
            <a:r>
              <a:rPr lang="en-US" sz="3600" dirty="0" smtClean="0">
                <a:solidFill>
                  <a:srgbClr val="FFFF00"/>
                </a:solidFill>
              </a:rPr>
              <a:t>Redefining Words To Get Your Way</a:t>
            </a:r>
            <a:endParaRPr lang="en-US" sz="3600" dirty="0">
              <a:solidFill>
                <a:srgbClr val="FFFF00"/>
              </a:solidFill>
            </a:endParaRPr>
          </a:p>
        </p:txBody>
      </p:sp>
      <p:pic>
        <p:nvPicPr>
          <p:cNvPr id="5122" name="Picture 2" descr="C:\Users\donne\AppData\Local\Microsoft\Windows\INetCache\Content.Outlook\UG4MP9MT\20240720_132045_resized.jpg"/>
          <p:cNvPicPr>
            <a:picLocks noChangeAspect="1" noChangeArrowheads="1"/>
          </p:cNvPicPr>
          <p:nvPr/>
        </p:nvPicPr>
        <p:blipFill rotWithShape="1">
          <a:blip r:embed="rId2">
            <a:extLst>
              <a:ext uri="{28A0092B-C50C-407E-A947-70E740481C1C}">
                <a14:useLocalDpi xmlns:a14="http://schemas.microsoft.com/office/drawing/2010/main" val="0"/>
              </a:ext>
            </a:extLst>
          </a:blip>
          <a:srcRect l="7115" r="5092"/>
          <a:stretch/>
        </p:blipFill>
        <p:spPr bwMode="auto">
          <a:xfrm rot="732892">
            <a:off x="7218054" y="1294389"/>
            <a:ext cx="2179403" cy="33099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2260" y="1254337"/>
            <a:ext cx="6550782" cy="3539430"/>
          </a:xfrm>
          <a:prstGeom prst="rect">
            <a:avLst/>
          </a:prstGeom>
          <a:noFill/>
        </p:spPr>
        <p:txBody>
          <a:bodyPr wrap="square" rtlCol="0">
            <a:spAutoFit/>
          </a:bodyPr>
          <a:lstStyle/>
          <a:p>
            <a:pPr marL="342900" indent="-342900">
              <a:buAutoNum type="arabicPeriod"/>
            </a:pPr>
            <a:r>
              <a:rPr lang="en-US" sz="2800" dirty="0" smtClean="0">
                <a:solidFill>
                  <a:schemeClr val="bg1"/>
                </a:solidFill>
              </a:rPr>
              <a:t>Purposefully Hijacking words and changing their definitions – then using those same words for propaganda.</a:t>
            </a:r>
          </a:p>
          <a:p>
            <a:pPr marL="342900" indent="-342900">
              <a:buAutoNum type="arabicPeriod"/>
            </a:pPr>
            <a:r>
              <a:rPr lang="en-US" sz="2800" dirty="0" smtClean="0">
                <a:solidFill>
                  <a:schemeClr val="bg1"/>
                </a:solidFill>
              </a:rPr>
              <a:t>Even compromised Christians hi-jack Biblical terms and twist them</a:t>
            </a:r>
          </a:p>
          <a:p>
            <a:pPr marL="342900" indent="-342900">
              <a:buAutoNum type="arabicPeriod"/>
            </a:pPr>
            <a:r>
              <a:rPr lang="en-US" sz="2800" dirty="0" smtClean="0">
                <a:solidFill>
                  <a:schemeClr val="bg1"/>
                </a:solidFill>
              </a:rPr>
              <a:t>Top Five WORDS  that are twisted – Love, Truth, Tolerance, Justice, and Equality </a:t>
            </a:r>
          </a:p>
        </p:txBody>
      </p:sp>
      <p:sp>
        <p:nvSpPr>
          <p:cNvPr id="6" name="TextBox 5"/>
          <p:cNvSpPr txBox="1"/>
          <p:nvPr/>
        </p:nvSpPr>
        <p:spPr>
          <a:xfrm>
            <a:off x="170125" y="4783133"/>
            <a:ext cx="9686260" cy="1938992"/>
          </a:xfrm>
          <a:prstGeom prst="rect">
            <a:avLst/>
          </a:prstGeom>
          <a:noFill/>
        </p:spPr>
        <p:txBody>
          <a:bodyPr wrap="square" rtlCol="0">
            <a:spAutoFit/>
          </a:bodyPr>
          <a:lstStyle/>
          <a:p>
            <a:r>
              <a:rPr lang="en-US" sz="2400" dirty="0" smtClean="0">
                <a:solidFill>
                  <a:srgbClr val="FFFF00"/>
                </a:solidFill>
              </a:rPr>
              <a:t>Be careful even about cute phrases like – </a:t>
            </a:r>
            <a:r>
              <a:rPr lang="en-US" sz="2400" b="1" dirty="0" smtClean="0">
                <a:solidFill>
                  <a:schemeClr val="accent1">
                    <a:lumMod val="40000"/>
                    <a:lumOff val="60000"/>
                  </a:schemeClr>
                </a:solidFill>
              </a:rPr>
              <a:t>BE YOUR </a:t>
            </a:r>
          </a:p>
          <a:p>
            <a:r>
              <a:rPr lang="en-US" sz="2400" b="1" dirty="0" smtClean="0">
                <a:solidFill>
                  <a:schemeClr val="accent1">
                    <a:lumMod val="40000"/>
                    <a:lumOff val="60000"/>
                  </a:schemeClr>
                </a:solidFill>
              </a:rPr>
              <a:t>AUTHENTIC SELF</a:t>
            </a:r>
            <a:r>
              <a:rPr lang="en-US" sz="2400" dirty="0" smtClean="0">
                <a:solidFill>
                  <a:srgbClr val="FFFF00"/>
                </a:solidFill>
              </a:rPr>
              <a:t> – “You are perfect  just the way you are.” Or – “We are all messy. Learn to love your beautiful messy life.” – This is code for God would rather you be real than pushing in for accountability and holiness.” – NEWS FLASH – Life is uncomfortable</a:t>
            </a:r>
          </a:p>
        </p:txBody>
      </p:sp>
    </p:spTree>
    <p:extLst>
      <p:ext uri="{BB962C8B-B14F-4D97-AF65-F5344CB8AC3E}">
        <p14:creationId xmlns:p14="http://schemas.microsoft.com/office/powerpoint/2010/main" val="327328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12652" y="203808"/>
            <a:ext cx="9654362" cy="923330"/>
          </a:xfrm>
          <a:prstGeom prst="rect">
            <a:avLst/>
          </a:prstGeom>
          <a:noFill/>
        </p:spPr>
        <p:txBody>
          <a:bodyPr wrap="square" rtlCol="0">
            <a:spAutoFit/>
          </a:bodyPr>
          <a:lstStyle/>
          <a:p>
            <a:pPr algn="ctr"/>
            <a:r>
              <a:rPr lang="en-US" sz="5400" b="1" dirty="0" smtClean="0">
                <a:solidFill>
                  <a:srgbClr val="FFFF00"/>
                </a:solidFill>
                <a:effectLst>
                  <a:outerShdw blurRad="38100" dist="38100" dir="2700000" algn="tl">
                    <a:srgbClr val="000000">
                      <a:alpha val="43137"/>
                    </a:srgbClr>
                  </a:outerShdw>
                </a:effectLst>
              </a:rPr>
              <a:t>Is God Egotistical?</a:t>
            </a:r>
            <a:endParaRPr lang="en-US" sz="5400" b="1"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544033" y="3151306"/>
            <a:ext cx="8991600" cy="2554545"/>
          </a:xfrm>
          <a:prstGeom prst="rect">
            <a:avLst/>
          </a:prstGeom>
        </p:spPr>
        <p:txBody>
          <a:bodyPr wrap="square">
            <a:spAutoFit/>
          </a:bodyPr>
          <a:lstStyle/>
          <a:p>
            <a:r>
              <a:rPr lang="en-US" sz="3200" b="1" dirty="0">
                <a:solidFill>
                  <a:srgbClr val="FFFF00"/>
                </a:solidFill>
              </a:rPr>
              <a:t>GOD DOESN’T SEEK OUR DEVOTION AND WORSHIP BECAUSE HE’S EGOTISTICAL – BUT BECAUSE THIS IS WHAT WE WERE MADE FOR – AND IT FITS HIS GLORY AND IT PROTECTS OUR HEARTS.</a:t>
            </a:r>
            <a:endParaRPr lang="en-US" sz="3200" dirty="0">
              <a:solidFill>
                <a:srgbClr val="FFFF00"/>
              </a:solidFill>
            </a:endParaRPr>
          </a:p>
        </p:txBody>
      </p:sp>
      <p:sp>
        <p:nvSpPr>
          <p:cNvPr id="3" name="Rectangle 2"/>
          <p:cNvSpPr/>
          <p:nvPr/>
        </p:nvSpPr>
        <p:spPr>
          <a:xfrm>
            <a:off x="958720" y="1127138"/>
            <a:ext cx="8991600" cy="1569660"/>
          </a:xfrm>
          <a:prstGeom prst="rect">
            <a:avLst/>
          </a:prstGeom>
        </p:spPr>
        <p:txBody>
          <a:bodyPr wrap="square">
            <a:spAutoFit/>
          </a:bodyPr>
          <a:lstStyle/>
          <a:p>
            <a:r>
              <a:rPr lang="en-US" sz="3200" dirty="0" smtClean="0">
                <a:solidFill>
                  <a:schemeClr val="bg1"/>
                </a:solidFill>
              </a:rPr>
              <a:t>For </a:t>
            </a:r>
            <a:r>
              <a:rPr lang="en-US" sz="3200" dirty="0">
                <a:solidFill>
                  <a:schemeClr val="bg1"/>
                </a:solidFill>
              </a:rPr>
              <a:t>thou shalt worship no other god: for the </a:t>
            </a:r>
            <a:r>
              <a:rPr lang="en-US" sz="3200" cap="small" dirty="0">
                <a:solidFill>
                  <a:schemeClr val="bg1"/>
                </a:solidFill>
              </a:rPr>
              <a:t>LORD</a:t>
            </a:r>
            <a:r>
              <a:rPr lang="en-US" sz="3200" dirty="0">
                <a:solidFill>
                  <a:schemeClr val="bg1"/>
                </a:solidFill>
              </a:rPr>
              <a:t>, whose name </a:t>
            </a:r>
            <a:r>
              <a:rPr lang="en-US" sz="3200" i="1" dirty="0">
                <a:solidFill>
                  <a:schemeClr val="bg1"/>
                </a:solidFill>
              </a:rPr>
              <a:t>is</a:t>
            </a:r>
            <a:r>
              <a:rPr lang="en-US" sz="3200" dirty="0">
                <a:solidFill>
                  <a:schemeClr val="bg1"/>
                </a:solidFill>
              </a:rPr>
              <a:t> Jealous, </a:t>
            </a:r>
            <a:r>
              <a:rPr lang="en-US" sz="3200" i="1" dirty="0">
                <a:solidFill>
                  <a:schemeClr val="bg1"/>
                </a:solidFill>
              </a:rPr>
              <a:t>is</a:t>
            </a:r>
            <a:r>
              <a:rPr lang="en-US" sz="3200" dirty="0">
                <a:solidFill>
                  <a:schemeClr val="bg1"/>
                </a:solidFill>
              </a:rPr>
              <a:t> a jealous God: </a:t>
            </a:r>
            <a:r>
              <a:rPr lang="en-US" sz="3200" b="1" dirty="0">
                <a:solidFill>
                  <a:schemeClr val="bg1"/>
                </a:solidFill>
              </a:rPr>
              <a:t>Exodus 34:14 (KJV</a:t>
            </a:r>
            <a:r>
              <a:rPr lang="en-US" sz="3200" b="1" dirty="0" smtClean="0">
                <a:solidFill>
                  <a:schemeClr val="bg1"/>
                </a:solidFill>
              </a:rPr>
              <a:t>)</a:t>
            </a:r>
            <a:endParaRPr lang="en-US" sz="3200" dirty="0">
              <a:solidFill>
                <a:schemeClr val="bg1"/>
              </a:solidFill>
            </a:endParaRPr>
          </a:p>
        </p:txBody>
      </p:sp>
    </p:spTree>
    <p:extLst>
      <p:ext uri="{BB962C8B-B14F-4D97-AF65-F5344CB8AC3E}">
        <p14:creationId xmlns:p14="http://schemas.microsoft.com/office/powerpoint/2010/main" val="41059287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65100" y="36543"/>
            <a:ext cx="9766300" cy="6124754"/>
          </a:xfrm>
          <a:prstGeom prst="rect">
            <a:avLst/>
          </a:prstGeom>
        </p:spPr>
        <p:txBody>
          <a:bodyPr wrap="square">
            <a:spAutoFit/>
          </a:bodyPr>
          <a:lstStyle/>
          <a:p>
            <a:r>
              <a:rPr lang="en-US" sz="2800" dirty="0" smtClean="0">
                <a:solidFill>
                  <a:srgbClr val="FFFF00"/>
                </a:solidFill>
              </a:rPr>
              <a:t>“</a:t>
            </a:r>
            <a:r>
              <a:rPr lang="en-US" sz="2800" dirty="0">
                <a:solidFill>
                  <a:srgbClr val="FFFF00"/>
                </a:solidFill>
              </a:rPr>
              <a:t>We clearly see that God's sovereignty over the universe is </a:t>
            </a:r>
            <a:r>
              <a:rPr lang="en-US" sz="2800" dirty="0" smtClean="0">
                <a:solidFill>
                  <a:srgbClr val="FFFF00"/>
                </a:solidFill>
              </a:rPr>
              <a:t>just </a:t>
            </a:r>
            <a:r>
              <a:rPr lang="en-US" sz="2800" dirty="0">
                <a:solidFill>
                  <a:srgbClr val="FFFF00"/>
                </a:solidFill>
              </a:rPr>
              <a:t>and </a:t>
            </a:r>
            <a:r>
              <a:rPr lang="en-US" sz="2800" dirty="0" smtClean="0">
                <a:solidFill>
                  <a:srgbClr val="FFFF00"/>
                </a:solidFill>
              </a:rPr>
              <a:t>legitimate. </a:t>
            </a:r>
            <a:r>
              <a:rPr lang="en-US" sz="2800" dirty="0">
                <a:solidFill>
                  <a:srgbClr val="FFFF00"/>
                </a:solidFill>
              </a:rPr>
              <a:t>He rules because our good requires it, and not merely because He happens to be powerful enough to force His authority upon us.</a:t>
            </a:r>
          </a:p>
          <a:p>
            <a:endParaRPr lang="en-US" sz="1600" dirty="0" smtClean="0">
              <a:solidFill>
                <a:srgbClr val="FFFF00"/>
              </a:solidFill>
            </a:endParaRPr>
          </a:p>
          <a:p>
            <a:r>
              <a:rPr lang="en-US" sz="2800" dirty="0" smtClean="0">
                <a:solidFill>
                  <a:srgbClr val="FFFF00"/>
                </a:solidFill>
              </a:rPr>
              <a:t>If </a:t>
            </a:r>
            <a:r>
              <a:rPr lang="en-US" sz="2800" dirty="0">
                <a:solidFill>
                  <a:srgbClr val="FFFF00"/>
                </a:solidFill>
              </a:rPr>
              <a:t>God did not love us, He would not bother to commit His infinite energies to administer </a:t>
            </a:r>
            <a:r>
              <a:rPr lang="en-US" sz="2800" dirty="0" smtClean="0">
                <a:solidFill>
                  <a:srgbClr val="FFFF00"/>
                </a:solidFill>
              </a:rPr>
              <a:t>His </a:t>
            </a:r>
            <a:r>
              <a:rPr lang="en-US" sz="2800" dirty="0">
                <a:solidFill>
                  <a:srgbClr val="FFFF00"/>
                </a:solidFill>
              </a:rPr>
              <a:t>moral government that we </a:t>
            </a:r>
            <a:r>
              <a:rPr lang="en-US" sz="2800" dirty="0" smtClean="0">
                <a:solidFill>
                  <a:srgbClr val="FFFF00"/>
                </a:solidFill>
              </a:rPr>
              <a:t>so desperately need </a:t>
            </a:r>
            <a:r>
              <a:rPr lang="en-US" sz="2800" dirty="0">
                <a:solidFill>
                  <a:srgbClr val="FFFF00"/>
                </a:solidFill>
              </a:rPr>
              <a:t>. He is working earnestly for our good, even though most of the inhabitants of this planet </a:t>
            </a:r>
            <a:r>
              <a:rPr lang="en-US" sz="2800" dirty="0" smtClean="0">
                <a:solidFill>
                  <a:srgbClr val="FFFF00"/>
                </a:solidFill>
              </a:rPr>
              <a:t>are </a:t>
            </a:r>
            <a:r>
              <a:rPr lang="en-US" sz="2800" dirty="0">
                <a:solidFill>
                  <a:srgbClr val="FFFF00"/>
                </a:solidFill>
              </a:rPr>
              <a:t>in open rebellion against His </a:t>
            </a:r>
            <a:r>
              <a:rPr lang="en-US" sz="2800" dirty="0" smtClean="0">
                <a:solidFill>
                  <a:srgbClr val="FFFF00"/>
                </a:solidFill>
              </a:rPr>
              <a:t>fair and </a:t>
            </a:r>
            <a:r>
              <a:rPr lang="en-US" sz="2800" dirty="0">
                <a:solidFill>
                  <a:srgbClr val="FFFF00"/>
                </a:solidFill>
              </a:rPr>
              <a:t>benevolent rule. Oh, how great is God's love! God is the only </a:t>
            </a:r>
            <a:r>
              <a:rPr lang="en-US" sz="2800" dirty="0" smtClean="0">
                <a:solidFill>
                  <a:srgbClr val="FFFF00"/>
                </a:solidFill>
              </a:rPr>
              <a:t>One </a:t>
            </a:r>
            <a:r>
              <a:rPr lang="en-US" sz="2800" dirty="0">
                <a:solidFill>
                  <a:srgbClr val="FFFF00"/>
                </a:solidFill>
              </a:rPr>
              <a:t>qualified to govern the universe. For that reason it is </a:t>
            </a:r>
            <a:r>
              <a:rPr lang="en-US" sz="2800" b="1" dirty="0">
                <a:solidFill>
                  <a:schemeClr val="bg1"/>
                </a:solidFill>
              </a:rPr>
              <a:t>His right </a:t>
            </a:r>
            <a:r>
              <a:rPr lang="en-US" sz="2800" dirty="0" smtClean="0">
                <a:solidFill>
                  <a:srgbClr val="FFFF00"/>
                </a:solidFill>
              </a:rPr>
              <a:t>TO EXPECT OUR SURRENDER AND OBEDIENCE AND WORSHIP.” </a:t>
            </a:r>
          </a:p>
          <a:p>
            <a:r>
              <a:rPr lang="en-US" sz="2800" b="1" dirty="0" smtClean="0">
                <a:solidFill>
                  <a:schemeClr val="bg1"/>
                </a:solidFill>
              </a:rPr>
              <a:t>J. W. Jepson/ DL</a:t>
            </a:r>
            <a:endParaRPr lang="en-US" sz="2800" b="1" dirty="0">
              <a:solidFill>
                <a:schemeClr val="bg1"/>
              </a:solidFill>
            </a:endParaRPr>
          </a:p>
        </p:txBody>
      </p:sp>
      <p:sp>
        <p:nvSpPr>
          <p:cNvPr id="2" name="TextBox 1"/>
          <p:cNvSpPr txBox="1"/>
          <p:nvPr/>
        </p:nvSpPr>
        <p:spPr>
          <a:xfrm>
            <a:off x="5537200" y="5626100"/>
            <a:ext cx="4356100" cy="830997"/>
          </a:xfrm>
          <a:prstGeom prst="rect">
            <a:avLst/>
          </a:prstGeom>
          <a:noFill/>
        </p:spPr>
        <p:txBody>
          <a:bodyPr wrap="square" rtlCol="0">
            <a:spAutoFit/>
          </a:bodyPr>
          <a:lstStyle/>
          <a:p>
            <a:pPr algn="ctr"/>
            <a:r>
              <a:rPr lang="en-US" sz="2400" b="1" dirty="0" smtClean="0">
                <a:solidFill>
                  <a:schemeClr val="bg1"/>
                </a:solidFill>
              </a:rPr>
              <a:t>PARENTS AND CHILDREN</a:t>
            </a:r>
          </a:p>
          <a:p>
            <a:pPr algn="ctr"/>
            <a:r>
              <a:rPr lang="en-US" sz="2400" b="1" dirty="0" smtClean="0">
                <a:solidFill>
                  <a:schemeClr val="bg1"/>
                </a:solidFill>
              </a:rPr>
              <a:t>Are a picture of this truth </a:t>
            </a:r>
          </a:p>
        </p:txBody>
      </p:sp>
      <p:sp>
        <p:nvSpPr>
          <p:cNvPr id="3" name="AutoShape 2" descr="Parenting &amp; Famil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5" descr="Young Children Behave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4511" r="9993"/>
          <a:stretch/>
        </p:blipFill>
        <p:spPr bwMode="auto">
          <a:xfrm>
            <a:off x="4013200" y="5527579"/>
            <a:ext cx="1524000" cy="1186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322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Quick Appetiz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2718" y="983401"/>
            <a:ext cx="5876197" cy="471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5895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n Ontological Argument for Hell (and a plea - Be saved!) – Rational Fai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403" y="406695"/>
            <a:ext cx="7620000" cy="50101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233378" y="4593260"/>
            <a:ext cx="7531026" cy="830997"/>
          </a:xfrm>
          <a:prstGeom prst="rect">
            <a:avLst/>
          </a:prstGeom>
          <a:noFill/>
        </p:spPr>
        <p:txBody>
          <a:bodyPr wrap="square" rtlCol="0">
            <a:spAutoFit/>
          </a:bodyPr>
          <a:lstStyle/>
          <a:p>
            <a:pPr algn="ctr"/>
            <a:r>
              <a:rPr lang="en-US" sz="2400" b="1" dirty="0" smtClean="0">
                <a:solidFill>
                  <a:srgbClr val="FFFF00"/>
                </a:solidFill>
              </a:rPr>
              <a:t>THE STUMBLING BLOCK TO PROGRESSIVES,</a:t>
            </a:r>
          </a:p>
          <a:p>
            <a:pPr algn="ctr"/>
            <a:r>
              <a:rPr lang="en-US" sz="2400" b="1" dirty="0" smtClean="0">
                <a:solidFill>
                  <a:srgbClr val="FFFF00"/>
                </a:solidFill>
              </a:rPr>
              <a:t>ATHEISTS, SECULARISTS  </a:t>
            </a:r>
          </a:p>
        </p:txBody>
      </p:sp>
      <p:sp>
        <p:nvSpPr>
          <p:cNvPr id="2" name="TextBox 1"/>
          <p:cNvSpPr txBox="1"/>
          <p:nvPr/>
        </p:nvSpPr>
        <p:spPr>
          <a:xfrm>
            <a:off x="2147777" y="1052627"/>
            <a:ext cx="1967023" cy="769441"/>
          </a:xfrm>
          <a:prstGeom prst="rect">
            <a:avLst/>
          </a:prstGeom>
          <a:noFill/>
        </p:spPr>
        <p:txBody>
          <a:bodyPr wrap="square" rtlCol="0">
            <a:spAutoFit/>
          </a:bodyPr>
          <a:lstStyle/>
          <a:p>
            <a:pPr algn="ctr"/>
            <a:r>
              <a:rPr lang="en-US" sz="4400" dirty="0" smtClean="0">
                <a:solidFill>
                  <a:srgbClr val="FFFF00"/>
                </a:solidFill>
              </a:rPr>
              <a:t>Hell</a:t>
            </a:r>
          </a:p>
        </p:txBody>
      </p:sp>
      <p:sp>
        <p:nvSpPr>
          <p:cNvPr id="5" name="TextBox 4"/>
          <p:cNvSpPr txBox="1"/>
          <p:nvPr/>
        </p:nvSpPr>
        <p:spPr>
          <a:xfrm>
            <a:off x="5489942" y="1035255"/>
            <a:ext cx="2537637" cy="769441"/>
          </a:xfrm>
          <a:prstGeom prst="rect">
            <a:avLst/>
          </a:prstGeom>
          <a:noFill/>
        </p:spPr>
        <p:txBody>
          <a:bodyPr wrap="square" rtlCol="0">
            <a:spAutoFit/>
          </a:bodyPr>
          <a:lstStyle/>
          <a:p>
            <a:pPr algn="ctr"/>
            <a:r>
              <a:rPr lang="en-US" sz="4400" dirty="0" smtClean="0"/>
              <a:t>Heaven</a:t>
            </a:r>
          </a:p>
        </p:txBody>
      </p:sp>
    </p:spTree>
    <p:extLst>
      <p:ext uri="{BB962C8B-B14F-4D97-AF65-F5344CB8AC3E}">
        <p14:creationId xmlns:p14="http://schemas.microsoft.com/office/powerpoint/2010/main" val="27487963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637" y="0"/>
            <a:ext cx="10026502" cy="954107"/>
          </a:xfrm>
          <a:prstGeom prst="rect">
            <a:avLst/>
          </a:prstGeom>
          <a:noFill/>
        </p:spPr>
        <p:txBody>
          <a:bodyPr wrap="square" rtlCol="0">
            <a:spAutoFit/>
          </a:bodyPr>
          <a:lstStyle/>
          <a:p>
            <a:pPr algn="ctr"/>
            <a:r>
              <a:rPr lang="en-US" sz="2800" dirty="0" smtClean="0">
                <a:solidFill>
                  <a:srgbClr val="FFFF00"/>
                </a:solidFill>
                <a:effectLst>
                  <a:outerShdw blurRad="38100" dist="38100" dir="2700000" algn="tl">
                    <a:srgbClr val="000000">
                      <a:alpha val="43137"/>
                    </a:srgbClr>
                  </a:outerShdw>
                </a:effectLst>
              </a:rPr>
              <a:t>THE FOUR MAIN VIEWS OF UNDERSTANDING MANKIND’S SHORT LIFE AND THE REST OF ETERNITY </a:t>
            </a:r>
            <a:endParaRPr lang="en-US" sz="2800" dirty="0">
              <a:solidFill>
                <a:srgbClr val="FFFF00"/>
              </a:solidFill>
              <a:effectLst>
                <a:outerShdw blurRad="38100" dist="38100" dir="2700000" algn="tl">
                  <a:srgbClr val="000000">
                    <a:alpha val="43137"/>
                  </a:srgbClr>
                </a:outerShdw>
              </a:effectLst>
            </a:endParaRPr>
          </a:p>
        </p:txBody>
      </p:sp>
      <p:sp>
        <p:nvSpPr>
          <p:cNvPr id="2" name="TextBox 1"/>
          <p:cNvSpPr txBox="1"/>
          <p:nvPr/>
        </p:nvSpPr>
        <p:spPr>
          <a:xfrm>
            <a:off x="645637" y="967284"/>
            <a:ext cx="8902700" cy="1569660"/>
          </a:xfrm>
          <a:prstGeom prst="rect">
            <a:avLst/>
          </a:prstGeom>
          <a:noFill/>
        </p:spPr>
        <p:txBody>
          <a:bodyPr wrap="square" rtlCol="0">
            <a:spAutoFit/>
          </a:bodyPr>
          <a:lstStyle/>
          <a:p>
            <a:r>
              <a:rPr lang="en-US" sz="2400" b="1" dirty="0" smtClean="0">
                <a:solidFill>
                  <a:srgbClr val="FFFF00"/>
                </a:solidFill>
              </a:rPr>
              <a:t>Secular Humanism, Darwinism, Atheism </a:t>
            </a:r>
            <a:r>
              <a:rPr lang="en-US" sz="2400" dirty="0" smtClean="0">
                <a:solidFill>
                  <a:schemeClr val="bg1"/>
                </a:solidFill>
              </a:rPr>
              <a:t>– The universe is not CREATED – consequently, there is NO GOD, the earth and mankind are random events of chance and there is no evidence of an AFTERLIFE – </a:t>
            </a:r>
            <a:r>
              <a:rPr lang="en-US" sz="2400" dirty="0" smtClean="0">
                <a:solidFill>
                  <a:srgbClr val="FFFF00"/>
                </a:solidFill>
              </a:rPr>
              <a:t>no heaven or hell.  No hope </a:t>
            </a:r>
          </a:p>
        </p:txBody>
      </p:sp>
      <p:sp>
        <p:nvSpPr>
          <p:cNvPr id="4" name="TextBox 3"/>
          <p:cNvSpPr txBox="1"/>
          <p:nvPr/>
        </p:nvSpPr>
        <p:spPr>
          <a:xfrm>
            <a:off x="508000" y="3740746"/>
            <a:ext cx="9334500" cy="1938992"/>
          </a:xfrm>
          <a:prstGeom prst="rect">
            <a:avLst/>
          </a:prstGeom>
          <a:noFill/>
        </p:spPr>
        <p:txBody>
          <a:bodyPr wrap="square" rtlCol="0">
            <a:spAutoFit/>
          </a:bodyPr>
          <a:lstStyle/>
          <a:p>
            <a:r>
              <a:rPr lang="en-US" sz="2400" b="1" dirty="0" smtClean="0">
                <a:solidFill>
                  <a:srgbClr val="FFFF00"/>
                </a:solidFill>
              </a:rPr>
              <a:t>Universalism – Progressive Christianity </a:t>
            </a:r>
            <a:r>
              <a:rPr lang="en-US" sz="2400" dirty="0" smtClean="0">
                <a:solidFill>
                  <a:schemeClr val="bg1"/>
                </a:solidFill>
              </a:rPr>
              <a:t>– They scrub the Bible of all clear teachings on hell, God is so GOOD that everyone will be allowed into heaven.  (There is an afterlife) But Jesus did not die on a cross for our sins –there may not even be sin in humans they are inherently good. </a:t>
            </a:r>
            <a:r>
              <a:rPr lang="en-US" sz="2400" dirty="0" smtClean="0">
                <a:solidFill>
                  <a:srgbClr val="FFFF00"/>
                </a:solidFill>
              </a:rPr>
              <a:t>Everyone is eventually saved. FALSE HOPE</a:t>
            </a:r>
          </a:p>
        </p:txBody>
      </p:sp>
      <p:sp>
        <p:nvSpPr>
          <p:cNvPr id="5" name="TextBox 4"/>
          <p:cNvSpPr txBox="1"/>
          <p:nvPr/>
        </p:nvSpPr>
        <p:spPr>
          <a:xfrm>
            <a:off x="10637" y="1066800"/>
            <a:ext cx="635000" cy="1107996"/>
          </a:xfrm>
          <a:prstGeom prst="rect">
            <a:avLst/>
          </a:prstGeom>
          <a:noFill/>
        </p:spPr>
        <p:txBody>
          <a:bodyPr wrap="square" rtlCol="0">
            <a:spAutoFit/>
          </a:bodyPr>
          <a:lstStyle/>
          <a:p>
            <a:r>
              <a:rPr lang="en-US" sz="6600" dirty="0" smtClean="0">
                <a:solidFill>
                  <a:schemeClr val="bg1"/>
                </a:solidFill>
              </a:rPr>
              <a:t>1</a:t>
            </a:r>
          </a:p>
        </p:txBody>
      </p:sp>
      <p:sp>
        <p:nvSpPr>
          <p:cNvPr id="6" name="TextBox 5"/>
          <p:cNvSpPr txBox="1"/>
          <p:nvPr/>
        </p:nvSpPr>
        <p:spPr>
          <a:xfrm>
            <a:off x="609600" y="2540417"/>
            <a:ext cx="9118600" cy="1200329"/>
          </a:xfrm>
          <a:prstGeom prst="rect">
            <a:avLst/>
          </a:prstGeom>
          <a:noFill/>
        </p:spPr>
        <p:txBody>
          <a:bodyPr wrap="square" rtlCol="0">
            <a:spAutoFit/>
          </a:bodyPr>
          <a:lstStyle/>
          <a:p>
            <a:r>
              <a:rPr lang="en-US" sz="2400" b="1" dirty="0" smtClean="0">
                <a:solidFill>
                  <a:srgbClr val="FFFF00"/>
                </a:solidFill>
              </a:rPr>
              <a:t>Non-Biblical religions of the world </a:t>
            </a:r>
            <a:r>
              <a:rPr lang="en-US" sz="2400" dirty="0" smtClean="0">
                <a:solidFill>
                  <a:schemeClr val="bg1"/>
                </a:solidFill>
              </a:rPr>
              <a:t>– Muslim – Hindu – Buddhist – Mormon -  Etc. Most believe in an afterlife – but not all a heaven and hell – no certainty of what will happen – </a:t>
            </a:r>
            <a:r>
              <a:rPr lang="en-US" sz="2000" dirty="0" smtClean="0">
                <a:solidFill>
                  <a:srgbClr val="FFFF00"/>
                </a:solidFill>
              </a:rPr>
              <a:t>no clear HOPE</a:t>
            </a:r>
            <a:r>
              <a:rPr lang="en-US" sz="2000" dirty="0" smtClean="0">
                <a:solidFill>
                  <a:schemeClr val="bg1"/>
                </a:solidFill>
              </a:rPr>
              <a:t>. </a:t>
            </a:r>
            <a:r>
              <a:rPr lang="en-US" sz="2400" dirty="0" smtClean="0">
                <a:solidFill>
                  <a:schemeClr val="bg1"/>
                </a:solidFill>
              </a:rPr>
              <a:t>(Works) </a:t>
            </a:r>
          </a:p>
        </p:txBody>
      </p:sp>
      <p:sp>
        <p:nvSpPr>
          <p:cNvPr id="8" name="TextBox 7"/>
          <p:cNvSpPr txBox="1"/>
          <p:nvPr/>
        </p:nvSpPr>
        <p:spPr>
          <a:xfrm>
            <a:off x="469900" y="5697974"/>
            <a:ext cx="9613900" cy="1200329"/>
          </a:xfrm>
          <a:prstGeom prst="rect">
            <a:avLst/>
          </a:prstGeom>
          <a:noFill/>
        </p:spPr>
        <p:txBody>
          <a:bodyPr wrap="square" rtlCol="0">
            <a:spAutoFit/>
          </a:bodyPr>
          <a:lstStyle/>
          <a:p>
            <a:r>
              <a:rPr lang="en-US" sz="2400" b="1" dirty="0" smtClean="0">
                <a:solidFill>
                  <a:srgbClr val="FFFF00"/>
                </a:solidFill>
              </a:rPr>
              <a:t>Biblical Christianity </a:t>
            </a:r>
            <a:r>
              <a:rPr lang="en-US" sz="2400" dirty="0" smtClean="0">
                <a:solidFill>
                  <a:schemeClr val="bg1"/>
                </a:solidFill>
              </a:rPr>
              <a:t>– The Bible clearly teaches the uncompromising love of God. There is an afterlife for everyone – Those who repent and follow Jesus go to heaven the rebellious do not. </a:t>
            </a:r>
            <a:r>
              <a:rPr lang="en-US" sz="2400" dirty="0" smtClean="0">
                <a:solidFill>
                  <a:srgbClr val="FFFF00"/>
                </a:solidFill>
              </a:rPr>
              <a:t>Eternal Hope</a:t>
            </a:r>
          </a:p>
        </p:txBody>
      </p:sp>
      <p:sp>
        <p:nvSpPr>
          <p:cNvPr id="10" name="TextBox 9"/>
          <p:cNvSpPr txBox="1"/>
          <p:nvPr/>
        </p:nvSpPr>
        <p:spPr>
          <a:xfrm>
            <a:off x="0" y="2422644"/>
            <a:ext cx="635000" cy="1107996"/>
          </a:xfrm>
          <a:prstGeom prst="rect">
            <a:avLst/>
          </a:prstGeom>
          <a:noFill/>
        </p:spPr>
        <p:txBody>
          <a:bodyPr wrap="square" rtlCol="0">
            <a:spAutoFit/>
          </a:bodyPr>
          <a:lstStyle/>
          <a:p>
            <a:r>
              <a:rPr lang="en-US" sz="6600" dirty="0" smtClean="0">
                <a:solidFill>
                  <a:schemeClr val="bg1"/>
                </a:solidFill>
              </a:rPr>
              <a:t>2</a:t>
            </a:r>
          </a:p>
        </p:txBody>
      </p:sp>
      <p:sp>
        <p:nvSpPr>
          <p:cNvPr id="11" name="TextBox 10"/>
          <p:cNvSpPr txBox="1"/>
          <p:nvPr/>
        </p:nvSpPr>
        <p:spPr>
          <a:xfrm>
            <a:off x="0" y="3582592"/>
            <a:ext cx="635000" cy="1107996"/>
          </a:xfrm>
          <a:prstGeom prst="rect">
            <a:avLst/>
          </a:prstGeom>
          <a:noFill/>
        </p:spPr>
        <p:txBody>
          <a:bodyPr wrap="square" rtlCol="0">
            <a:spAutoFit/>
          </a:bodyPr>
          <a:lstStyle/>
          <a:p>
            <a:r>
              <a:rPr lang="en-US" sz="6600" dirty="0" smtClean="0">
                <a:solidFill>
                  <a:schemeClr val="bg1"/>
                </a:solidFill>
              </a:rPr>
              <a:t>3</a:t>
            </a:r>
          </a:p>
        </p:txBody>
      </p:sp>
      <p:sp>
        <p:nvSpPr>
          <p:cNvPr id="12" name="TextBox 11"/>
          <p:cNvSpPr txBox="1"/>
          <p:nvPr/>
        </p:nvSpPr>
        <p:spPr>
          <a:xfrm>
            <a:off x="-14763" y="5575262"/>
            <a:ext cx="635000" cy="1107996"/>
          </a:xfrm>
          <a:prstGeom prst="rect">
            <a:avLst/>
          </a:prstGeom>
          <a:noFill/>
        </p:spPr>
        <p:txBody>
          <a:bodyPr wrap="square" rtlCol="0">
            <a:spAutoFit/>
          </a:bodyPr>
          <a:lstStyle/>
          <a:p>
            <a:r>
              <a:rPr lang="en-US" sz="6600" dirty="0" smtClean="0">
                <a:solidFill>
                  <a:schemeClr val="bg1"/>
                </a:solidFill>
              </a:rPr>
              <a:t>4</a:t>
            </a:r>
          </a:p>
        </p:txBody>
      </p:sp>
    </p:spTree>
    <p:extLst>
      <p:ext uri="{BB962C8B-B14F-4D97-AF65-F5344CB8AC3E}">
        <p14:creationId xmlns:p14="http://schemas.microsoft.com/office/powerpoint/2010/main" val="184194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8"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70121" y="23031"/>
            <a:ext cx="9760688" cy="1200329"/>
          </a:xfrm>
          <a:prstGeom prst="rect">
            <a:avLst/>
          </a:prstGeom>
          <a:noFill/>
        </p:spPr>
        <p:txBody>
          <a:bodyPr wrap="square" rtlCol="0">
            <a:spAutoFit/>
          </a:bodyPr>
          <a:lstStyle/>
          <a:p>
            <a:pPr algn="ctr"/>
            <a:r>
              <a:rPr lang="en-US" sz="3600" dirty="0" smtClean="0">
                <a:solidFill>
                  <a:srgbClr val="FFFF00"/>
                </a:solidFill>
                <a:effectLst>
                  <a:outerShdw blurRad="38100" dist="38100" dir="2700000" algn="tl">
                    <a:srgbClr val="000000">
                      <a:alpha val="43137"/>
                    </a:srgbClr>
                  </a:outerShdw>
                </a:effectLst>
              </a:rPr>
              <a:t>The Harmony Between God’s</a:t>
            </a:r>
          </a:p>
          <a:p>
            <a:pPr algn="ctr"/>
            <a:r>
              <a:rPr lang="en-US" sz="3600" dirty="0" smtClean="0">
                <a:solidFill>
                  <a:srgbClr val="FFFF00"/>
                </a:solidFill>
                <a:effectLst>
                  <a:outerShdw blurRad="38100" dist="38100" dir="2700000" algn="tl">
                    <a:srgbClr val="000000">
                      <a:alpha val="43137"/>
                    </a:srgbClr>
                  </a:outerShdw>
                </a:effectLst>
              </a:rPr>
              <a:t>Unquenchable Love and Holiness </a:t>
            </a:r>
            <a:endParaRPr lang="en-US" sz="3600"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79590" y="1274092"/>
            <a:ext cx="9888280" cy="5324535"/>
          </a:xfrm>
          <a:prstGeom prst="rect">
            <a:avLst/>
          </a:prstGeom>
        </p:spPr>
        <p:txBody>
          <a:bodyPr wrap="square">
            <a:spAutoFit/>
          </a:bodyPr>
          <a:lstStyle/>
          <a:p>
            <a:r>
              <a:rPr lang="en-US" sz="2000" dirty="0">
                <a:solidFill>
                  <a:schemeClr val="bg1"/>
                </a:solidFill>
              </a:rPr>
              <a:t>There </a:t>
            </a:r>
            <a:r>
              <a:rPr lang="en-US" sz="2000" dirty="0" smtClean="0">
                <a:solidFill>
                  <a:schemeClr val="bg1"/>
                </a:solidFill>
              </a:rPr>
              <a:t>is this complete harmony between God’s unquenchable </a:t>
            </a:r>
            <a:r>
              <a:rPr lang="en-US" sz="2000" dirty="0">
                <a:solidFill>
                  <a:schemeClr val="bg1"/>
                </a:solidFill>
              </a:rPr>
              <a:t>l</a:t>
            </a:r>
            <a:r>
              <a:rPr lang="en-US" sz="2000" dirty="0" smtClean="0">
                <a:solidFill>
                  <a:schemeClr val="bg1"/>
                </a:solidFill>
              </a:rPr>
              <a:t>ove </a:t>
            </a:r>
            <a:r>
              <a:rPr lang="en-US" sz="2000" dirty="0">
                <a:solidFill>
                  <a:schemeClr val="bg1"/>
                </a:solidFill>
              </a:rPr>
              <a:t>and </a:t>
            </a:r>
            <a:r>
              <a:rPr lang="en-US" sz="2000" dirty="0" smtClean="0">
                <a:solidFill>
                  <a:schemeClr val="bg1"/>
                </a:solidFill>
              </a:rPr>
              <a:t>holiness. And we </a:t>
            </a:r>
            <a:r>
              <a:rPr lang="en-US" sz="2000" dirty="0">
                <a:solidFill>
                  <a:schemeClr val="bg1"/>
                </a:solidFill>
              </a:rPr>
              <a:t>are </a:t>
            </a:r>
            <a:r>
              <a:rPr lang="en-US" sz="2000" dirty="0" smtClean="0">
                <a:solidFill>
                  <a:schemeClr val="bg1"/>
                </a:solidFill>
              </a:rPr>
              <a:t>given </a:t>
            </a:r>
            <a:r>
              <a:rPr lang="en-US" sz="2000" dirty="0">
                <a:solidFill>
                  <a:schemeClr val="bg1"/>
                </a:solidFill>
              </a:rPr>
              <a:t>the </a:t>
            </a:r>
            <a:r>
              <a:rPr lang="en-US" sz="2000" dirty="0" smtClean="0">
                <a:solidFill>
                  <a:schemeClr val="bg1"/>
                </a:solidFill>
              </a:rPr>
              <a:t>mission to </a:t>
            </a:r>
            <a:r>
              <a:rPr lang="en-US" sz="2000" dirty="0">
                <a:solidFill>
                  <a:schemeClr val="bg1"/>
                </a:solidFill>
              </a:rPr>
              <a:t>continue to declare the </a:t>
            </a:r>
            <a:r>
              <a:rPr lang="en-US" sz="2000" dirty="0" smtClean="0">
                <a:solidFill>
                  <a:schemeClr val="bg1"/>
                </a:solidFill>
              </a:rPr>
              <a:t>saving </a:t>
            </a:r>
            <a:r>
              <a:rPr lang="en-US" sz="2000" dirty="0">
                <a:solidFill>
                  <a:schemeClr val="bg1"/>
                </a:solidFill>
              </a:rPr>
              <a:t>Glory of Jesus to </a:t>
            </a:r>
            <a:r>
              <a:rPr lang="en-US" sz="2000" dirty="0" smtClean="0">
                <a:solidFill>
                  <a:schemeClr val="bg1"/>
                </a:solidFill>
              </a:rPr>
              <a:t>offer </a:t>
            </a:r>
            <a:r>
              <a:rPr lang="en-US" sz="2000" dirty="0">
                <a:solidFill>
                  <a:schemeClr val="bg1"/>
                </a:solidFill>
              </a:rPr>
              <a:t>every rebellious depraved i</a:t>
            </a:r>
            <a:r>
              <a:rPr lang="en-US" sz="2000" dirty="0" smtClean="0">
                <a:solidFill>
                  <a:schemeClr val="bg1"/>
                </a:solidFill>
              </a:rPr>
              <a:t>dol </a:t>
            </a:r>
            <a:r>
              <a:rPr lang="en-US" sz="2000" dirty="0">
                <a:solidFill>
                  <a:schemeClr val="bg1"/>
                </a:solidFill>
              </a:rPr>
              <a:t>worshiping </a:t>
            </a:r>
            <a:r>
              <a:rPr lang="en-US" sz="2000" dirty="0" smtClean="0">
                <a:solidFill>
                  <a:schemeClr val="bg1"/>
                </a:solidFill>
              </a:rPr>
              <a:t>person </a:t>
            </a:r>
            <a:r>
              <a:rPr lang="en-US" sz="2000" dirty="0">
                <a:solidFill>
                  <a:schemeClr val="bg1"/>
                </a:solidFill>
              </a:rPr>
              <a:t>in the earth </a:t>
            </a:r>
            <a:r>
              <a:rPr lang="en-US" sz="2000" dirty="0" smtClean="0">
                <a:solidFill>
                  <a:schemeClr val="bg1"/>
                </a:solidFill>
              </a:rPr>
              <a:t>salvation. He </a:t>
            </a:r>
            <a:r>
              <a:rPr lang="en-US" sz="2000" dirty="0">
                <a:solidFill>
                  <a:schemeClr val="bg1"/>
                </a:solidFill>
              </a:rPr>
              <a:t>loves them </a:t>
            </a:r>
            <a:r>
              <a:rPr lang="en-US" sz="2000" dirty="0" smtClean="0">
                <a:solidFill>
                  <a:schemeClr val="bg1"/>
                </a:solidFill>
              </a:rPr>
              <a:t>dearly. He created </a:t>
            </a:r>
            <a:r>
              <a:rPr lang="en-US" sz="2000" dirty="0">
                <a:solidFill>
                  <a:schemeClr val="bg1"/>
                </a:solidFill>
              </a:rPr>
              <a:t>them to </a:t>
            </a:r>
            <a:r>
              <a:rPr lang="en-US" sz="2000" dirty="0" smtClean="0">
                <a:solidFill>
                  <a:schemeClr val="bg1"/>
                </a:solidFill>
              </a:rPr>
              <a:t>find Him. He's </a:t>
            </a:r>
            <a:r>
              <a:rPr lang="en-US" sz="2000" dirty="0">
                <a:solidFill>
                  <a:schemeClr val="bg1"/>
                </a:solidFill>
              </a:rPr>
              <a:t>created them to be an example of </a:t>
            </a:r>
            <a:r>
              <a:rPr lang="en-US" sz="2000" dirty="0" smtClean="0">
                <a:solidFill>
                  <a:schemeClr val="bg1"/>
                </a:solidFill>
              </a:rPr>
              <a:t>His </a:t>
            </a:r>
            <a:r>
              <a:rPr lang="en-US" sz="2000" dirty="0">
                <a:solidFill>
                  <a:schemeClr val="bg1"/>
                </a:solidFill>
              </a:rPr>
              <a:t>redeeming </a:t>
            </a:r>
            <a:r>
              <a:rPr lang="en-US" sz="2000" dirty="0" smtClean="0">
                <a:solidFill>
                  <a:schemeClr val="bg1"/>
                </a:solidFill>
              </a:rPr>
              <a:t>Glory. In fact, every </a:t>
            </a:r>
            <a:r>
              <a:rPr lang="en-US" sz="2000" dirty="0">
                <a:solidFill>
                  <a:schemeClr val="bg1"/>
                </a:solidFill>
              </a:rPr>
              <a:t>person ever born on the </a:t>
            </a:r>
            <a:r>
              <a:rPr lang="en-US" sz="2000" dirty="0" smtClean="0">
                <a:solidFill>
                  <a:schemeClr val="bg1"/>
                </a:solidFill>
              </a:rPr>
              <a:t>earth </a:t>
            </a:r>
            <a:r>
              <a:rPr lang="en-US" sz="2000" dirty="0">
                <a:solidFill>
                  <a:schemeClr val="bg1"/>
                </a:solidFill>
              </a:rPr>
              <a:t>since Adam is to be a picture of God's redeeming Glory no matter how far they </a:t>
            </a:r>
            <a:r>
              <a:rPr lang="en-US" sz="2000" dirty="0" smtClean="0">
                <a:solidFill>
                  <a:schemeClr val="bg1"/>
                </a:solidFill>
              </a:rPr>
              <a:t>wandered </a:t>
            </a:r>
            <a:r>
              <a:rPr lang="en-US" sz="2000" dirty="0">
                <a:solidFill>
                  <a:schemeClr val="bg1"/>
                </a:solidFill>
              </a:rPr>
              <a:t>away from </a:t>
            </a:r>
            <a:r>
              <a:rPr lang="en-US" sz="2000" dirty="0" smtClean="0">
                <a:solidFill>
                  <a:schemeClr val="bg1"/>
                </a:solidFill>
              </a:rPr>
              <a:t>God. </a:t>
            </a:r>
          </a:p>
          <a:p>
            <a:endParaRPr lang="en-US" sz="2000" dirty="0">
              <a:solidFill>
                <a:schemeClr val="bg1"/>
              </a:solidFill>
            </a:endParaRPr>
          </a:p>
          <a:p>
            <a:r>
              <a:rPr lang="en-US" sz="2000" dirty="0" smtClean="0">
                <a:solidFill>
                  <a:schemeClr val="bg1"/>
                </a:solidFill>
              </a:rPr>
              <a:t>But this is also coupled </a:t>
            </a:r>
            <a:r>
              <a:rPr lang="en-US" sz="2000" dirty="0">
                <a:solidFill>
                  <a:schemeClr val="bg1"/>
                </a:solidFill>
              </a:rPr>
              <a:t>with the unquenchable </a:t>
            </a:r>
            <a:r>
              <a:rPr lang="en-US" sz="2000" dirty="0" smtClean="0">
                <a:solidFill>
                  <a:schemeClr val="bg1"/>
                </a:solidFill>
              </a:rPr>
              <a:t>holiness </a:t>
            </a:r>
            <a:r>
              <a:rPr lang="en-US" sz="2000" dirty="0">
                <a:solidFill>
                  <a:schemeClr val="bg1"/>
                </a:solidFill>
              </a:rPr>
              <a:t>and </a:t>
            </a:r>
            <a:r>
              <a:rPr lang="en-US" sz="2000" dirty="0" smtClean="0">
                <a:solidFill>
                  <a:schemeClr val="bg1"/>
                </a:solidFill>
              </a:rPr>
              <a:t>justice of God. </a:t>
            </a:r>
            <a:r>
              <a:rPr lang="en-US" sz="2000" dirty="0">
                <a:solidFill>
                  <a:schemeClr val="bg1"/>
                </a:solidFill>
              </a:rPr>
              <a:t>God will not bring into heaven anyone who </a:t>
            </a:r>
            <a:r>
              <a:rPr lang="en-US" sz="2000" dirty="0" smtClean="0">
                <a:solidFill>
                  <a:schemeClr val="bg1"/>
                </a:solidFill>
              </a:rPr>
              <a:t>continues to worship </a:t>
            </a:r>
            <a:r>
              <a:rPr lang="en-US" sz="2000" dirty="0">
                <a:solidFill>
                  <a:schemeClr val="bg1"/>
                </a:solidFill>
              </a:rPr>
              <a:t>himself </a:t>
            </a:r>
            <a:r>
              <a:rPr lang="en-US" sz="2000" dirty="0" smtClean="0">
                <a:solidFill>
                  <a:schemeClr val="bg1"/>
                </a:solidFill>
              </a:rPr>
              <a:t> above God. He will not reward them with heaven and His presence after they give Him the middle finger their whole life and trampled on His infinite love at the cross of Jesus.  God </a:t>
            </a:r>
            <a:r>
              <a:rPr lang="en-US" sz="2000" dirty="0">
                <a:solidFill>
                  <a:schemeClr val="bg1"/>
                </a:solidFill>
              </a:rPr>
              <a:t>gives </a:t>
            </a:r>
            <a:r>
              <a:rPr lang="en-US" sz="2000" dirty="0" smtClean="0">
                <a:solidFill>
                  <a:schemeClr val="bg1"/>
                </a:solidFill>
              </a:rPr>
              <a:t>them an </a:t>
            </a:r>
            <a:r>
              <a:rPr lang="en-US" sz="2000" dirty="0">
                <a:solidFill>
                  <a:schemeClr val="bg1"/>
                </a:solidFill>
              </a:rPr>
              <a:t>opportunity on </a:t>
            </a:r>
            <a:r>
              <a:rPr lang="en-US" sz="2000" dirty="0" smtClean="0">
                <a:solidFill>
                  <a:schemeClr val="bg1"/>
                </a:solidFill>
              </a:rPr>
              <a:t>earth </a:t>
            </a:r>
            <a:r>
              <a:rPr lang="en-US" sz="2000" dirty="0">
                <a:solidFill>
                  <a:schemeClr val="bg1"/>
                </a:solidFill>
              </a:rPr>
              <a:t>to repent of worshiping </a:t>
            </a:r>
            <a:r>
              <a:rPr lang="en-US" sz="2000" dirty="0" smtClean="0">
                <a:solidFill>
                  <a:schemeClr val="bg1"/>
                </a:solidFill>
              </a:rPr>
              <a:t>self </a:t>
            </a:r>
            <a:r>
              <a:rPr lang="en-US" sz="2000" dirty="0">
                <a:solidFill>
                  <a:schemeClr val="bg1"/>
                </a:solidFill>
              </a:rPr>
              <a:t>and </a:t>
            </a:r>
            <a:r>
              <a:rPr lang="en-US" sz="2000" dirty="0" smtClean="0">
                <a:solidFill>
                  <a:schemeClr val="bg1"/>
                </a:solidFill>
              </a:rPr>
              <a:t>their own pleasures.  But </a:t>
            </a:r>
            <a:r>
              <a:rPr lang="en-US" sz="2000" dirty="0">
                <a:solidFill>
                  <a:schemeClr val="bg1"/>
                </a:solidFill>
              </a:rPr>
              <a:t>if </a:t>
            </a:r>
            <a:r>
              <a:rPr lang="en-US" sz="2000" dirty="0" smtClean="0">
                <a:solidFill>
                  <a:schemeClr val="bg1"/>
                </a:solidFill>
              </a:rPr>
              <a:t>they do </a:t>
            </a:r>
            <a:r>
              <a:rPr lang="en-US" sz="2000" dirty="0">
                <a:solidFill>
                  <a:schemeClr val="bg1"/>
                </a:solidFill>
              </a:rPr>
              <a:t>not repent </a:t>
            </a:r>
            <a:r>
              <a:rPr lang="en-US" sz="2000" dirty="0" smtClean="0">
                <a:solidFill>
                  <a:schemeClr val="bg1"/>
                </a:solidFill>
              </a:rPr>
              <a:t>they will </a:t>
            </a:r>
            <a:r>
              <a:rPr lang="en-US" sz="2000" dirty="0">
                <a:solidFill>
                  <a:schemeClr val="bg1"/>
                </a:solidFill>
              </a:rPr>
              <a:t>be separated from </a:t>
            </a:r>
            <a:r>
              <a:rPr lang="en-US" sz="2000" dirty="0" smtClean="0">
                <a:solidFill>
                  <a:schemeClr val="bg1"/>
                </a:solidFill>
              </a:rPr>
              <a:t>Him in hell.  Yes, </a:t>
            </a:r>
            <a:r>
              <a:rPr lang="en-US" sz="2000" dirty="0">
                <a:solidFill>
                  <a:schemeClr val="bg1"/>
                </a:solidFill>
              </a:rPr>
              <a:t>that is </a:t>
            </a:r>
            <a:r>
              <a:rPr lang="en-US" sz="2000" dirty="0" smtClean="0">
                <a:solidFill>
                  <a:schemeClr val="bg1"/>
                </a:solidFill>
              </a:rPr>
              <a:t>a </a:t>
            </a:r>
            <a:r>
              <a:rPr lang="en-US" sz="2000" dirty="0">
                <a:solidFill>
                  <a:schemeClr val="bg1"/>
                </a:solidFill>
              </a:rPr>
              <a:t>serious </a:t>
            </a:r>
            <a:r>
              <a:rPr lang="en-US" sz="2000" dirty="0" smtClean="0">
                <a:solidFill>
                  <a:schemeClr val="bg1"/>
                </a:solidFill>
              </a:rPr>
              <a:t>truth - </a:t>
            </a:r>
            <a:r>
              <a:rPr lang="en-US" sz="2000" dirty="0">
                <a:solidFill>
                  <a:schemeClr val="bg1"/>
                </a:solidFill>
              </a:rPr>
              <a:t>we understand that people </a:t>
            </a:r>
            <a:r>
              <a:rPr lang="en-US" sz="2000" dirty="0" smtClean="0">
                <a:solidFill>
                  <a:schemeClr val="bg1"/>
                </a:solidFill>
              </a:rPr>
              <a:t>stumble over this severe punishment. But </a:t>
            </a:r>
            <a:r>
              <a:rPr lang="en-US" sz="2000" dirty="0">
                <a:solidFill>
                  <a:schemeClr val="bg1"/>
                </a:solidFill>
              </a:rPr>
              <a:t>the bottom line is God makes a way for </a:t>
            </a:r>
            <a:r>
              <a:rPr lang="en-US" sz="2000" dirty="0" smtClean="0">
                <a:solidFill>
                  <a:schemeClr val="bg1"/>
                </a:solidFill>
              </a:rPr>
              <a:t>them </a:t>
            </a:r>
            <a:r>
              <a:rPr lang="en-US" sz="2000" dirty="0" smtClean="0">
                <a:solidFill>
                  <a:srgbClr val="FFFF00"/>
                </a:solidFill>
              </a:rPr>
              <a:t>NOT TO HAVE TO </a:t>
            </a:r>
            <a:r>
              <a:rPr lang="en-US" sz="2000" dirty="0" smtClean="0">
                <a:solidFill>
                  <a:schemeClr val="bg1"/>
                </a:solidFill>
              </a:rPr>
              <a:t>experience this severe punishment. So </a:t>
            </a:r>
            <a:r>
              <a:rPr lang="en-US" sz="2000" dirty="0">
                <a:solidFill>
                  <a:schemeClr val="bg1"/>
                </a:solidFill>
              </a:rPr>
              <a:t>for </a:t>
            </a:r>
            <a:r>
              <a:rPr lang="en-US" sz="2000" dirty="0" smtClean="0">
                <a:solidFill>
                  <a:schemeClr val="bg1"/>
                </a:solidFill>
              </a:rPr>
              <a:t>people </a:t>
            </a:r>
            <a:r>
              <a:rPr lang="en-US" sz="2000" dirty="0">
                <a:solidFill>
                  <a:schemeClr val="bg1"/>
                </a:solidFill>
              </a:rPr>
              <a:t>to go around and say </a:t>
            </a:r>
            <a:r>
              <a:rPr lang="en-US" sz="2000" dirty="0" smtClean="0">
                <a:solidFill>
                  <a:schemeClr val="bg1"/>
                </a:solidFill>
              </a:rPr>
              <a:t>“that's </a:t>
            </a:r>
            <a:r>
              <a:rPr lang="en-US" sz="2000" dirty="0">
                <a:solidFill>
                  <a:schemeClr val="bg1"/>
                </a:solidFill>
              </a:rPr>
              <a:t>so </a:t>
            </a:r>
            <a:r>
              <a:rPr lang="en-US" sz="2000" dirty="0" smtClean="0">
                <a:solidFill>
                  <a:schemeClr val="bg1"/>
                </a:solidFill>
              </a:rPr>
              <a:t>unloving” but </a:t>
            </a:r>
            <a:r>
              <a:rPr lang="en-US" sz="2000" dirty="0">
                <a:solidFill>
                  <a:schemeClr val="bg1"/>
                </a:solidFill>
              </a:rPr>
              <a:t>not do anything </a:t>
            </a:r>
            <a:r>
              <a:rPr lang="en-US" sz="2000" dirty="0" smtClean="0">
                <a:solidFill>
                  <a:schemeClr val="bg1"/>
                </a:solidFill>
              </a:rPr>
              <a:t>to take advantage of the Gospel to escape judgment  is </a:t>
            </a:r>
            <a:r>
              <a:rPr lang="en-US" sz="2000" dirty="0">
                <a:solidFill>
                  <a:schemeClr val="bg1"/>
                </a:solidFill>
              </a:rPr>
              <a:t>just moral </a:t>
            </a:r>
            <a:r>
              <a:rPr lang="en-US" sz="2000" dirty="0" smtClean="0">
                <a:solidFill>
                  <a:schemeClr val="bg1"/>
                </a:solidFill>
              </a:rPr>
              <a:t>foolishness.</a:t>
            </a:r>
            <a:endParaRPr lang="en-US" sz="2000" dirty="0">
              <a:solidFill>
                <a:schemeClr val="bg1"/>
              </a:solidFill>
            </a:endParaRPr>
          </a:p>
        </p:txBody>
      </p:sp>
    </p:spTree>
    <p:extLst>
      <p:ext uri="{BB962C8B-B14F-4D97-AF65-F5344CB8AC3E}">
        <p14:creationId xmlns:p14="http://schemas.microsoft.com/office/powerpoint/2010/main" val="256956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13227"/>
            <a:ext cx="9936716" cy="523220"/>
          </a:xfrm>
          <a:prstGeom prst="rect">
            <a:avLst/>
          </a:prstGeom>
        </p:spPr>
        <p:txBody>
          <a:bodyPr wrap="square">
            <a:spAutoFit/>
          </a:bodyPr>
          <a:lstStyle/>
          <a:p>
            <a:pPr algn="ctr"/>
            <a:r>
              <a:rPr lang="en-US" sz="2800" b="1" dirty="0" smtClean="0">
                <a:solidFill>
                  <a:srgbClr val="FFFF00"/>
                </a:solidFill>
              </a:rPr>
              <a:t>THE  2 STUMBLING BLOCKS OF THE RICHES OF GRACE</a:t>
            </a:r>
            <a:endParaRPr lang="en-US" sz="2800" b="1" dirty="0">
              <a:solidFill>
                <a:srgbClr val="FFFF00"/>
              </a:solidFill>
            </a:endParaRPr>
          </a:p>
        </p:txBody>
      </p:sp>
      <p:pic>
        <p:nvPicPr>
          <p:cNvPr id="1026" name="Picture 2" descr="Stumbling Blocks | Romans 14 - Lesson 6"/>
          <p:cNvPicPr>
            <a:picLocks noChangeAspect="1" noChangeArrowheads="1"/>
          </p:cNvPicPr>
          <p:nvPr/>
        </p:nvPicPr>
        <p:blipFill rotWithShape="1">
          <a:blip r:embed="rId2">
            <a:extLst>
              <a:ext uri="{28A0092B-C50C-407E-A947-70E740481C1C}">
                <a14:useLocalDpi xmlns:a14="http://schemas.microsoft.com/office/drawing/2010/main" val="0"/>
              </a:ext>
            </a:extLst>
          </a:blip>
          <a:srcRect t="35394" b="29227"/>
          <a:stretch/>
        </p:blipFill>
        <p:spPr bwMode="auto">
          <a:xfrm>
            <a:off x="288924" y="875333"/>
            <a:ext cx="8620125" cy="171546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46986" y="2675699"/>
            <a:ext cx="8124825" cy="1384995"/>
          </a:xfrm>
          <a:prstGeom prst="rect">
            <a:avLst/>
          </a:prstGeom>
          <a:noFill/>
        </p:spPr>
        <p:txBody>
          <a:bodyPr wrap="square" rtlCol="0">
            <a:spAutoFit/>
          </a:bodyPr>
          <a:lstStyle/>
          <a:p>
            <a:r>
              <a:rPr lang="en-US" sz="2800" dirty="0" smtClean="0">
                <a:solidFill>
                  <a:srgbClr val="FFFF00"/>
                </a:solidFill>
              </a:rPr>
              <a:t>That through the RICHES OF GRACE in Jesus Christ on the Cross anyone can be saved – the worst of the worst – it’s not fair!!!!</a:t>
            </a:r>
          </a:p>
        </p:txBody>
      </p:sp>
      <p:sp>
        <p:nvSpPr>
          <p:cNvPr id="10" name="TextBox 9"/>
          <p:cNvSpPr txBox="1"/>
          <p:nvPr/>
        </p:nvSpPr>
        <p:spPr>
          <a:xfrm>
            <a:off x="762886" y="4018992"/>
            <a:ext cx="5318346" cy="2308324"/>
          </a:xfrm>
          <a:prstGeom prst="rect">
            <a:avLst/>
          </a:prstGeom>
          <a:noFill/>
        </p:spPr>
        <p:txBody>
          <a:bodyPr wrap="square" rtlCol="0">
            <a:spAutoFit/>
          </a:bodyPr>
          <a:lstStyle/>
          <a:p>
            <a:r>
              <a:rPr lang="en-US" sz="2400" dirty="0" smtClean="0">
                <a:solidFill>
                  <a:schemeClr val="bg1"/>
                </a:solidFill>
              </a:rPr>
              <a:t>That through the riches of grace on the Cross – as a follower of Christ - I must constantly check my heart and make sure I love my enemies – and bless those who persecute me – even if it isn’t fair.</a:t>
            </a:r>
          </a:p>
        </p:txBody>
      </p:sp>
      <p:pic>
        <p:nvPicPr>
          <p:cNvPr id="1028" name="Picture 4" descr="SHIKOKU GUIDE - Complete Shikoku Tourism Information Sit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232" y="3655393"/>
            <a:ext cx="3855484" cy="257032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30300" y="6225716"/>
            <a:ext cx="8382000" cy="461665"/>
          </a:xfrm>
          <a:prstGeom prst="rect">
            <a:avLst/>
          </a:prstGeom>
          <a:noFill/>
        </p:spPr>
        <p:txBody>
          <a:bodyPr wrap="square" rtlCol="0">
            <a:spAutoFit/>
          </a:bodyPr>
          <a:lstStyle/>
          <a:p>
            <a:r>
              <a:rPr lang="en-US" sz="2400" b="1" dirty="0" smtClean="0">
                <a:solidFill>
                  <a:srgbClr val="FFFF00"/>
                </a:solidFill>
              </a:rPr>
              <a:t>Difference between MORALITY and COURAGE </a:t>
            </a:r>
          </a:p>
        </p:txBody>
      </p:sp>
      <p:sp>
        <p:nvSpPr>
          <p:cNvPr id="11" name="TextBox 10"/>
          <p:cNvSpPr txBox="1"/>
          <p:nvPr/>
        </p:nvSpPr>
        <p:spPr>
          <a:xfrm>
            <a:off x="0" y="2590800"/>
            <a:ext cx="635000" cy="1107996"/>
          </a:xfrm>
          <a:prstGeom prst="rect">
            <a:avLst/>
          </a:prstGeom>
          <a:noFill/>
        </p:spPr>
        <p:txBody>
          <a:bodyPr wrap="square" rtlCol="0">
            <a:spAutoFit/>
          </a:bodyPr>
          <a:lstStyle/>
          <a:p>
            <a:r>
              <a:rPr lang="en-US" sz="6600" dirty="0" smtClean="0">
                <a:solidFill>
                  <a:schemeClr val="bg1"/>
                </a:solidFill>
              </a:rPr>
              <a:t>1</a:t>
            </a:r>
          </a:p>
        </p:txBody>
      </p:sp>
      <p:sp>
        <p:nvSpPr>
          <p:cNvPr id="14" name="TextBox 13"/>
          <p:cNvSpPr txBox="1"/>
          <p:nvPr/>
        </p:nvSpPr>
        <p:spPr>
          <a:xfrm>
            <a:off x="139700" y="3896058"/>
            <a:ext cx="635000" cy="1107996"/>
          </a:xfrm>
          <a:prstGeom prst="rect">
            <a:avLst/>
          </a:prstGeom>
          <a:noFill/>
        </p:spPr>
        <p:txBody>
          <a:bodyPr wrap="square" rtlCol="0">
            <a:spAutoFit/>
          </a:bodyPr>
          <a:lstStyle/>
          <a:p>
            <a:r>
              <a:rPr lang="en-US" sz="6600" dirty="0" smtClean="0">
                <a:solidFill>
                  <a:schemeClr val="bg1"/>
                </a:solidFill>
              </a:rPr>
              <a:t>2</a:t>
            </a:r>
          </a:p>
        </p:txBody>
      </p:sp>
    </p:spTree>
    <p:extLst>
      <p:ext uri="{BB962C8B-B14F-4D97-AF65-F5344CB8AC3E}">
        <p14:creationId xmlns:p14="http://schemas.microsoft.com/office/powerpoint/2010/main" val="132918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9" grpId="0"/>
      <p:bldP spid="11"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2" descr="Fresh Eyes - The Art of Declutter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2148" y="397692"/>
            <a:ext cx="47625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descr="2 Chronicles Chapter 15 | KJV Audio (With Text)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6031" y="2098049"/>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0500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4">
      <a:dk1>
        <a:sysClr val="windowText" lastClr="000000"/>
      </a:dk1>
      <a:lt1>
        <a:sysClr val="window" lastClr="FFFFFF"/>
      </a:lt1>
      <a:dk2>
        <a:srgbClr val="44546A"/>
      </a:dk2>
      <a:lt2>
        <a:srgbClr val="E7E6E6"/>
      </a:lt2>
      <a:accent1>
        <a:srgbClr val="7A1380"/>
      </a:accent1>
      <a:accent2>
        <a:srgbClr val="0C1A69"/>
      </a:accent2>
      <a:accent3>
        <a:srgbClr val="F4292E"/>
      </a:accent3>
      <a:accent4>
        <a:srgbClr val="FD49C1"/>
      </a:accent4>
      <a:accent5>
        <a:srgbClr val="15C7C7"/>
      </a:accent5>
      <a:accent6>
        <a:srgbClr val="02DCFA"/>
      </a:accent6>
      <a:hlink>
        <a:srgbClr val="0563C1"/>
      </a:hlink>
      <a:folHlink>
        <a:srgbClr val="954F72"/>
      </a:folHlink>
    </a:clrScheme>
    <a:fontScheme name="Custom 31">
      <a:majorFont>
        <a:latin typeface="Posterama Bold"/>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solidFill>
              <a:schemeClr val="bg1"/>
            </a:solidFill>
          </a:defRPr>
        </a:defPPr>
      </a:lstStyle>
    </a:txDef>
  </a:objectDefaults>
  <a:extraClrSchemeLst/>
  <a:extLst>
    <a:ext uri="{05A4C25C-085E-4340-85A3-A5531E510DB2}">
      <thm15:themeFamily xmlns="" xmlns:thm15="http://schemas.microsoft.com/office/thememl/2012/main" name="Tech Pitch Deck_TM33781529_Win32_JC_v3" id="{862F7C05-3205-4562-AA5F-868BCB6856F9}" vid="{97BBE2DD-0E32-4C1B-8BB2-0414672F3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2" ma:contentTypeDescription="Create a new document." ma:contentTypeScope="" ma:versionID="5a5774fd28510f591f3d0476b60c796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656ce980f6f53fc96333c5ee30c32b6"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0C08EBEC-4760-45C2-B3A3-10A1EA3389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6D2D45-3944-4D77-9142-02FD272EF319}">
  <ds:schemaRefs>
    <ds:schemaRef ds:uri="http://schemas.microsoft.com/sharepoint/v3/contenttype/forms"/>
  </ds:schemaRefs>
</ds:datastoreItem>
</file>

<file path=customXml/itemProps3.xml><?xml version="1.0" encoding="utf-8"?>
<ds:datastoreItem xmlns:ds="http://schemas.openxmlformats.org/officeDocument/2006/customXml" ds:itemID="{3258F013-9E4A-4975-A97B-33FEBC5FEE80}">
  <ds:schemaRefs>
    <ds:schemaRef ds:uri="http://purl.org/dc/dcmitype/"/>
    <ds:schemaRef ds:uri="http://www.w3.org/XML/1998/namespace"/>
    <ds:schemaRef ds:uri="http://purl.org/dc/terms/"/>
    <ds:schemaRef ds:uri="http://purl.org/dc/elements/1.1/"/>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71af3243-3dd4-4a8d-8c0d-dd76da1f02a5"/>
    <ds:schemaRef ds:uri="http://schemas.microsoft.com/sharepoint/v3"/>
    <ds:schemaRef ds:uri="http://schemas.microsoft.com/office/2006/metadata/propertie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Metro</Template>
  <TotalTime>0</TotalTime>
  <Words>2728</Words>
  <Application>Microsoft Office PowerPoint</Application>
  <PresentationFormat>Custom</PresentationFormat>
  <Paragraphs>174</Paragraphs>
  <Slides>34</Slides>
  <Notes>1</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2021-08-17T04:23:05Z</dcterms:created>
  <dcterms:modified xsi:type="dcterms:W3CDTF">2024-09-08T16:01:31Z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