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6"/>
  </p:notesMasterIdLst>
  <p:handoutMasterIdLst>
    <p:handoutMasterId r:id="rId27"/>
  </p:handoutMasterIdLst>
  <p:sldIdLst>
    <p:sldId id="340" r:id="rId5"/>
    <p:sldId id="256" r:id="rId6"/>
    <p:sldId id="345" r:id="rId7"/>
    <p:sldId id="347" r:id="rId8"/>
    <p:sldId id="356" r:id="rId9"/>
    <p:sldId id="346" r:id="rId10"/>
    <p:sldId id="342" r:id="rId11"/>
    <p:sldId id="354" r:id="rId12"/>
    <p:sldId id="355" r:id="rId13"/>
    <p:sldId id="343" r:id="rId14"/>
    <p:sldId id="341" r:id="rId15"/>
    <p:sldId id="344" r:id="rId16"/>
    <p:sldId id="333" r:id="rId17"/>
    <p:sldId id="335" r:id="rId18"/>
    <p:sldId id="350" r:id="rId19"/>
    <p:sldId id="327" r:id="rId20"/>
    <p:sldId id="338" r:id="rId21"/>
    <p:sldId id="353" r:id="rId22"/>
    <p:sldId id="351" r:id="rId23"/>
    <p:sldId id="352" r:id="rId24"/>
    <p:sldId id="314" r:id="rId25"/>
  </p:sldIdLst>
  <p:sldSz cx="100584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D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9" autoAdjust="0"/>
    <p:restoredTop sz="94641" autoAdjust="0"/>
  </p:normalViewPr>
  <p:slideViewPr>
    <p:cSldViewPr snapToGrid="0">
      <p:cViewPr>
        <p:scale>
          <a:sx n="60" d="100"/>
          <a:sy n="60" d="100"/>
        </p:scale>
        <p:origin x="-2754" y="-1020"/>
      </p:cViewPr>
      <p:guideLst>
        <p:guide orient="horz" pos="2160"/>
        <p:guide pos="3168"/>
      </p:guideLst>
    </p:cSldViewPr>
  </p:slideViewPr>
  <p:outlineViewPr>
    <p:cViewPr>
      <p:scale>
        <a:sx n="33" d="100"/>
        <a:sy n="33" d="100"/>
      </p:scale>
      <p:origin x="0" y="-21773"/>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7D1A5C42-4636-4A6A-9001-CA7CD97B0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9CC57720-6EA2-4C0E-AB19-0A22BCDB8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D70DC-E6D5-4048-8AC5-67F4E92F0736}" type="datetimeFigureOut">
              <a:rPr lang="en-US" smtClean="0"/>
              <a:t>8/4/2024</a:t>
            </a:fld>
            <a:endParaRPr lang="en-US" dirty="0"/>
          </a:p>
        </p:txBody>
      </p:sp>
      <p:sp>
        <p:nvSpPr>
          <p:cNvPr id="4" name="Footer Placeholder 3">
            <a:extLst>
              <a:ext uri="{FF2B5EF4-FFF2-40B4-BE49-F238E27FC236}">
                <a16:creationId xmlns="" xmlns:a16="http://schemas.microsoft.com/office/drawing/2014/main" id="{E34AC616-D2D2-4742-9683-2A537932A1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6A7EE012-E187-4EEE-9C2F-2125BF4086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6C02F-3406-42DD-8956-B66C2D710E25}" type="datetimeFigureOut">
              <a:rPr lang="en-US" smtClean="0"/>
              <a:t>8/4/2024</a:t>
            </a:fld>
            <a:endParaRPr lang="en-US" dirty="0"/>
          </a:p>
        </p:txBody>
      </p:sp>
      <p:sp>
        <p:nvSpPr>
          <p:cNvPr id="4" name="Slide Image Placeholder 3"/>
          <p:cNvSpPr>
            <a:spLocks noGrp="1" noRot="1" noChangeAspect="1"/>
          </p:cNvSpPr>
          <p:nvPr>
            <p:ph type="sldImg" idx="2"/>
          </p:nvPr>
        </p:nvSpPr>
        <p:spPr>
          <a:xfrm>
            <a:off x="1165225" y="1143000"/>
            <a:ext cx="45275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E7FFE5B-C2CA-473D-8FCA-B26579CCBA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8" name="Picture Placeholder 7">
            <a:extLst>
              <a:ext uri="{FF2B5EF4-FFF2-40B4-BE49-F238E27FC236}">
                <a16:creationId xmlns="" xmlns:a16="http://schemas.microsoft.com/office/drawing/2014/main" id="{5FF4BA3E-4135-4F80-B1C8-C84CDF7C54AB}"/>
              </a:ext>
            </a:extLst>
          </p:cNvPr>
          <p:cNvSpPr>
            <a:spLocks noGrp="1"/>
          </p:cNvSpPr>
          <p:nvPr>
            <p:ph type="pic" sz="quarter" idx="13" hasCustomPrompt="1"/>
          </p:nvPr>
        </p:nvSpPr>
        <p:spPr>
          <a:xfrm flipH="1">
            <a:off x="620483" y="739305"/>
            <a:ext cx="5630654"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D5CAABB7-A562-4A3F-9DDF-2CE3D13726D1}"/>
              </a:ext>
            </a:extLst>
          </p:cNvPr>
          <p:cNvSpPr>
            <a:spLocks noGrp="1"/>
          </p:cNvSpPr>
          <p:nvPr>
            <p:ph type="title" hasCustomPrompt="1"/>
          </p:nvPr>
        </p:nvSpPr>
        <p:spPr>
          <a:xfrm>
            <a:off x="5216457" y="1663435"/>
            <a:ext cx="4841942"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 xmlns:a16="http://schemas.microsoft.com/office/drawing/2014/main" id="{D15807FE-36E0-49EF-93A4-5B9AD83871B6}"/>
              </a:ext>
            </a:extLst>
          </p:cNvPr>
          <p:cNvSpPr>
            <a:spLocks noGrp="1"/>
          </p:cNvSpPr>
          <p:nvPr>
            <p:ph type="body" sz="quarter" idx="15" hasCustomPrompt="1"/>
          </p:nvPr>
        </p:nvSpPr>
        <p:spPr>
          <a:xfrm>
            <a:off x="5628282" y="2878248"/>
            <a:ext cx="4063280"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E6D8EB4-0AAB-4C86-96ED-AB74FA56A6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10" name="Picture Placeholder 7">
            <a:extLst>
              <a:ext uri="{FF2B5EF4-FFF2-40B4-BE49-F238E27FC236}">
                <a16:creationId xmlns="" xmlns:a16="http://schemas.microsoft.com/office/drawing/2014/main" id="{5DEE423F-FC4A-461D-8AA7-F7C14B806664}"/>
              </a:ext>
            </a:extLst>
          </p:cNvPr>
          <p:cNvSpPr>
            <a:spLocks noGrp="1"/>
          </p:cNvSpPr>
          <p:nvPr>
            <p:ph type="pic" sz="quarter" idx="13" hasCustomPrompt="1"/>
          </p:nvPr>
        </p:nvSpPr>
        <p:spPr>
          <a:xfrm>
            <a:off x="1" y="0"/>
            <a:ext cx="4400930"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A77D30EC-51F8-4EBE-9AC8-349D6E064E20}"/>
              </a:ext>
            </a:extLst>
          </p:cNvPr>
          <p:cNvSpPr>
            <a:spLocks noGrp="1"/>
          </p:cNvSpPr>
          <p:nvPr>
            <p:ph type="dt" sz="half" idx="10"/>
          </p:nvPr>
        </p:nvSpPr>
        <p:spPr/>
        <p:txBody>
          <a:bodyPr/>
          <a:lstStyle/>
          <a:p>
            <a:r>
              <a:rPr lang="en-US"/>
              <a:t>8/06/20XX</a:t>
            </a:r>
            <a:endParaRPr lang="en-US" dirty="0"/>
          </a:p>
        </p:txBody>
      </p:sp>
      <p:sp>
        <p:nvSpPr>
          <p:cNvPr id="14" name="Text Placeholder 10">
            <a:extLst>
              <a:ext uri="{FF2B5EF4-FFF2-40B4-BE49-F238E27FC236}">
                <a16:creationId xmlns="" xmlns:a16="http://schemas.microsoft.com/office/drawing/2014/main" id="{9EF7FC71-AF21-4CDA-8E86-E05EB4F1C442}"/>
              </a:ext>
            </a:extLst>
          </p:cNvPr>
          <p:cNvSpPr>
            <a:spLocks noGrp="1"/>
          </p:cNvSpPr>
          <p:nvPr>
            <p:ph type="body" sz="quarter" idx="18" hasCustomPrompt="1"/>
          </p:nvPr>
        </p:nvSpPr>
        <p:spPr>
          <a:xfrm>
            <a:off x="5241611" y="3260492"/>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 xmlns:a16="http://schemas.microsoft.com/office/drawing/2014/main"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 xmlns:a16="http://schemas.microsoft.com/office/drawing/2014/main" id="{BF893A53-04CF-497B-9C3D-502C92BA0DAE}"/>
              </a:ext>
            </a:extLst>
          </p:cNvPr>
          <p:cNvSpPr>
            <a:spLocks noGrp="1"/>
          </p:cNvSpPr>
          <p:nvPr>
            <p:ph type="body" sz="quarter" idx="20" hasCustomPrompt="1"/>
          </p:nvPr>
        </p:nvSpPr>
        <p:spPr>
          <a:xfrm>
            <a:off x="5241610" y="4773463"/>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 xmlns:a16="http://schemas.microsoft.com/office/drawing/2014/main" id="{58BD5CDD-220E-41E0-82DD-820C0D834A48}"/>
              </a:ext>
            </a:extLst>
          </p:cNvPr>
          <p:cNvSpPr>
            <a:spLocks noGrp="1"/>
          </p:cNvSpPr>
          <p:nvPr>
            <p:ph type="body" sz="quarter" idx="27" hasCustomPrompt="1"/>
          </p:nvPr>
        </p:nvSpPr>
        <p:spPr>
          <a:xfrm>
            <a:off x="6449826" y="1609774"/>
            <a:ext cx="2776128"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 xmlns:a16="http://schemas.microsoft.com/office/drawing/2014/main" id="{253384AB-173D-4216-A221-BFA565FC127C}"/>
              </a:ext>
            </a:extLst>
          </p:cNvPr>
          <p:cNvSpPr>
            <a:spLocks noGrp="1"/>
          </p:cNvSpPr>
          <p:nvPr>
            <p:ph type="body" sz="quarter" idx="16" hasCustomPrompt="1"/>
          </p:nvPr>
        </p:nvSpPr>
        <p:spPr>
          <a:xfrm>
            <a:off x="5236584" y="1747520"/>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 xmlns:a16="http://schemas.microsoft.com/office/drawing/2014/main" id="{45638026-D669-4C2A-82A4-5F35D27DCA4D}"/>
              </a:ext>
            </a:extLst>
          </p:cNvPr>
          <p:cNvSpPr>
            <a:spLocks noGrp="1"/>
          </p:cNvSpPr>
          <p:nvPr>
            <p:ph type="body" sz="quarter" idx="28" hasCustomPrompt="1"/>
          </p:nvPr>
        </p:nvSpPr>
        <p:spPr>
          <a:xfrm>
            <a:off x="6449826" y="3129515"/>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 xmlns:a16="http://schemas.microsoft.com/office/drawing/2014/main" id="{A19EAA97-D0F2-464B-8450-83BF202CECF3}"/>
              </a:ext>
            </a:extLst>
          </p:cNvPr>
          <p:cNvSpPr>
            <a:spLocks noGrp="1"/>
          </p:cNvSpPr>
          <p:nvPr>
            <p:ph type="body" sz="quarter" idx="29" hasCustomPrompt="1"/>
          </p:nvPr>
        </p:nvSpPr>
        <p:spPr>
          <a:xfrm>
            <a:off x="6449826" y="4648156"/>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 xmlns:a16="http://schemas.microsoft.com/office/drawing/2014/main" id="{5DFF2174-FDCE-466A-8A4C-06AD6CAA4401}"/>
              </a:ext>
            </a:extLst>
          </p:cNvPr>
          <p:cNvSpPr>
            <a:spLocks noGrp="1"/>
          </p:cNvSpPr>
          <p:nvPr>
            <p:ph type="title" hasCustomPrompt="1"/>
          </p:nvPr>
        </p:nvSpPr>
        <p:spPr>
          <a:xfrm>
            <a:off x="5120789" y="746631"/>
            <a:ext cx="4277334"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 xmlns:a16="http://schemas.microsoft.com/office/drawing/2014/main" id="{9216DCA9-E871-422D-B12D-3E1C39ACD2ED}"/>
              </a:ext>
            </a:extLst>
          </p:cNvPr>
          <p:cNvSpPr>
            <a:spLocks noGrp="1"/>
          </p:cNvSpPr>
          <p:nvPr>
            <p:ph type="pic" sz="quarter" idx="28" hasCustomPrompt="1"/>
          </p:nvPr>
        </p:nvSpPr>
        <p:spPr>
          <a:xfrm rot="5400000" flipH="1">
            <a:off x="-2326768" y="2326769"/>
            <a:ext cx="6858002" cy="2204467"/>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56754628-3BB3-414A-88E4-67B3809A62CD}"/>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 xmlns:a16="http://schemas.microsoft.com/office/drawing/2014/main" id="{F9CF3D99-4BB8-4944-A82E-385209DF3D61}"/>
              </a:ext>
            </a:extLst>
          </p:cNvPr>
          <p:cNvSpPr>
            <a:spLocks noGrp="1"/>
          </p:cNvSpPr>
          <p:nvPr>
            <p:ph type="body" sz="quarter" idx="27" hasCustomPrompt="1"/>
          </p:nvPr>
        </p:nvSpPr>
        <p:spPr>
          <a:xfrm>
            <a:off x="2319757" y="2881982"/>
            <a:ext cx="3279420"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 xmlns:a16="http://schemas.microsoft.com/office/drawing/2014/main" id="{083CED13-2FB7-4DA4-87BD-B5AEF0C63104}"/>
              </a:ext>
            </a:extLst>
          </p:cNvPr>
          <p:cNvSpPr>
            <a:spLocks noGrp="1"/>
          </p:cNvSpPr>
          <p:nvPr>
            <p:ph type="body" sz="quarter" idx="16" hasCustomPrompt="1"/>
          </p:nvPr>
        </p:nvSpPr>
        <p:spPr>
          <a:xfrm>
            <a:off x="2319757" y="2502479"/>
            <a:ext cx="3279420"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 xmlns:a16="http://schemas.microsoft.com/office/drawing/2014/main" id="{D240762F-003B-4B0E-A561-6734EA9AC853}"/>
              </a:ext>
            </a:extLst>
          </p:cNvPr>
          <p:cNvSpPr>
            <a:spLocks noGrp="1"/>
          </p:cNvSpPr>
          <p:nvPr>
            <p:ph type="body" sz="quarter" idx="17" hasCustomPrompt="1"/>
          </p:nvPr>
        </p:nvSpPr>
        <p:spPr>
          <a:xfrm>
            <a:off x="6087466" y="2881982"/>
            <a:ext cx="304891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 xmlns:a16="http://schemas.microsoft.com/office/drawing/2014/main" id="{387E9583-831E-4863-9A96-3E583A98F28D}"/>
              </a:ext>
            </a:extLst>
          </p:cNvPr>
          <p:cNvSpPr>
            <a:spLocks noGrp="1"/>
          </p:cNvSpPr>
          <p:nvPr>
            <p:ph type="body" sz="quarter" idx="18" hasCustomPrompt="1"/>
          </p:nvPr>
        </p:nvSpPr>
        <p:spPr>
          <a:xfrm>
            <a:off x="6087466" y="2502479"/>
            <a:ext cx="304891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 xmlns:a16="http://schemas.microsoft.com/office/drawing/2014/main" id="{E96F4071-8FD4-4FF1-BA06-DD4D780FE455}"/>
              </a:ext>
            </a:extLst>
          </p:cNvPr>
          <p:cNvSpPr>
            <a:spLocks noGrp="1"/>
          </p:cNvSpPr>
          <p:nvPr>
            <p:ph type="title" hasCustomPrompt="1"/>
          </p:nvPr>
        </p:nvSpPr>
        <p:spPr>
          <a:xfrm>
            <a:off x="2306727" y="1649421"/>
            <a:ext cx="4277334"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954AA95-575B-4060-9443-53B3476644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22" name="Rectangle 21">
            <a:extLst>
              <a:ext uri="{FF2B5EF4-FFF2-40B4-BE49-F238E27FC236}">
                <a16:creationId xmlns="" xmlns:a16="http://schemas.microsoft.com/office/drawing/2014/main" id="{38BF2BB6-8F62-424E-B01D-F90A0DB7BFBB}"/>
              </a:ext>
              <a:ext uri="{C183D7F6-B498-43B3-948B-1728B52AA6E4}">
                <adec:decorative xmlns="" xmlns:adec="http://schemas.microsoft.com/office/drawing/2017/decorative"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822AF5C-69BC-4A87-8E5C-E473F6A73EEF}"/>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 xmlns:a16="http://schemas.microsoft.com/office/drawing/2014/main" id="{CC14BDE6-5903-4EFC-B3C7-B7B219402DAF}"/>
              </a:ext>
            </a:extLst>
          </p:cNvPr>
          <p:cNvSpPr>
            <a:spLocks noGrp="1"/>
          </p:cNvSpPr>
          <p:nvPr>
            <p:ph type="body" sz="quarter" idx="15" hasCustomPrompt="1"/>
          </p:nvPr>
        </p:nvSpPr>
        <p:spPr>
          <a:xfrm>
            <a:off x="4321217" y="1538275"/>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 xmlns:a16="http://schemas.microsoft.com/office/drawing/2014/main" id="{E19954FA-533A-4FF9-88B2-102C833FBD40}"/>
              </a:ext>
            </a:extLst>
          </p:cNvPr>
          <p:cNvSpPr>
            <a:spLocks noGrp="1"/>
          </p:cNvSpPr>
          <p:nvPr>
            <p:ph type="body" sz="quarter" idx="17" hasCustomPrompt="1"/>
          </p:nvPr>
        </p:nvSpPr>
        <p:spPr>
          <a:xfrm>
            <a:off x="4321217" y="5407118"/>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 xmlns:a16="http://schemas.microsoft.com/office/drawing/2014/main" id="{E29BB699-DB47-4A35-9B5B-63C7EFC22843}"/>
              </a:ext>
            </a:extLst>
          </p:cNvPr>
          <p:cNvSpPr>
            <a:spLocks noGrp="1"/>
          </p:cNvSpPr>
          <p:nvPr>
            <p:ph type="body" sz="quarter" idx="19" hasCustomPrompt="1"/>
          </p:nvPr>
        </p:nvSpPr>
        <p:spPr>
          <a:xfrm>
            <a:off x="6964363" y="3467157"/>
            <a:ext cx="1139062"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 xmlns:a16="http://schemas.microsoft.com/office/drawing/2014/main" id="{4EFD147E-AEE9-40FA-96D5-7DBE76033490}"/>
              </a:ext>
            </a:extLst>
          </p:cNvPr>
          <p:cNvSpPr>
            <a:spLocks noGrp="1"/>
          </p:cNvSpPr>
          <p:nvPr>
            <p:ph type="body" sz="quarter" idx="20" hasCustomPrompt="1"/>
          </p:nvPr>
        </p:nvSpPr>
        <p:spPr>
          <a:xfrm>
            <a:off x="3089368" y="2307745"/>
            <a:ext cx="976123"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 xmlns:a16="http://schemas.microsoft.com/office/drawing/2014/main" id="{035518AB-0629-41B1-8670-DAE8C31C9998}"/>
              </a:ext>
            </a:extLst>
          </p:cNvPr>
          <p:cNvSpPr>
            <a:spLocks noGrp="1"/>
          </p:cNvSpPr>
          <p:nvPr>
            <p:ph type="body" sz="quarter" idx="21" hasCustomPrompt="1"/>
          </p:nvPr>
        </p:nvSpPr>
        <p:spPr>
          <a:xfrm>
            <a:off x="3449474" y="4420462"/>
            <a:ext cx="976123"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 xmlns:a16="http://schemas.microsoft.com/office/drawing/2014/main" id="{D84B55A2-EE63-46F3-80EA-C4F512388C1B}"/>
              </a:ext>
            </a:extLst>
          </p:cNvPr>
          <p:cNvSpPr>
            <a:spLocks noGrp="1"/>
          </p:cNvSpPr>
          <p:nvPr>
            <p:ph type="body" sz="quarter" idx="22" hasCustomPrompt="1"/>
          </p:nvPr>
        </p:nvSpPr>
        <p:spPr>
          <a:xfrm>
            <a:off x="2181055" y="4552192"/>
            <a:ext cx="976123"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 xmlns:a16="http://schemas.microsoft.com/office/drawing/2014/main" id="{EDED8D5C-7B18-4E79-B6B4-E59FAC3A83D5}"/>
              </a:ext>
            </a:extLst>
          </p:cNvPr>
          <p:cNvSpPr>
            <a:spLocks noGrp="1"/>
          </p:cNvSpPr>
          <p:nvPr>
            <p:ph type="body" sz="quarter" idx="23" hasCustomPrompt="1"/>
          </p:nvPr>
        </p:nvSpPr>
        <p:spPr>
          <a:xfrm>
            <a:off x="5280043" y="4120887"/>
            <a:ext cx="976123"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 xmlns:a16="http://schemas.microsoft.com/office/drawing/2014/main" id="{E8B6D903-1EAA-44AD-A3D8-6256873B7A22}"/>
              </a:ext>
            </a:extLst>
          </p:cNvPr>
          <p:cNvSpPr>
            <a:spLocks noGrp="1"/>
          </p:cNvSpPr>
          <p:nvPr>
            <p:ph type="body" sz="quarter" idx="25" hasCustomPrompt="1"/>
          </p:nvPr>
        </p:nvSpPr>
        <p:spPr>
          <a:xfrm>
            <a:off x="2099652" y="3467157"/>
            <a:ext cx="9975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 xmlns:a16="http://schemas.microsoft.com/office/drawing/2014/main" id="{8914974F-EEEB-4FDB-B605-14B6199844BA}"/>
              </a:ext>
            </a:extLst>
          </p:cNvPr>
          <p:cNvCxnSpPr>
            <a:cxnSpLocks/>
          </p:cNvCxnSpPr>
          <p:nvPr userDrawn="1"/>
        </p:nvCxnSpPr>
        <p:spPr>
          <a:xfrm>
            <a:off x="3100352" y="3713168"/>
            <a:ext cx="386401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4FCFFB4C-5408-479D-88E2-42F8897706C7}"/>
              </a:ext>
            </a:extLst>
          </p:cNvPr>
          <p:cNvCxnSpPr>
            <a:cxnSpLocks/>
          </p:cNvCxnSpPr>
          <p:nvPr userDrawn="1"/>
        </p:nvCxnSpPr>
        <p:spPr>
          <a:xfrm flipV="1">
            <a:off x="5025341" y="2030298"/>
            <a:ext cx="3859"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 xmlns:a16="http://schemas.microsoft.com/office/drawing/2014/main" id="{9D316786-C25C-4139-9C9E-B55FEA3C4AC0}"/>
              </a:ext>
            </a:extLst>
          </p:cNvPr>
          <p:cNvSpPr>
            <a:spLocks noGrp="1"/>
          </p:cNvSpPr>
          <p:nvPr>
            <p:ph type="body" sz="quarter" idx="26" hasCustomPrompt="1"/>
          </p:nvPr>
        </p:nvSpPr>
        <p:spPr>
          <a:xfrm>
            <a:off x="5572231" y="2067510"/>
            <a:ext cx="1408247"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 xmlns:a16="http://schemas.microsoft.com/office/drawing/2014/main" id="{DC43FD24-D855-40FC-85C4-87ED3F64AA2C}"/>
              </a:ext>
            </a:extLst>
          </p:cNvPr>
          <p:cNvSpPr>
            <a:spLocks noGrp="1"/>
          </p:cNvSpPr>
          <p:nvPr>
            <p:ph type="body" sz="quarter" idx="24" hasCustomPrompt="1"/>
          </p:nvPr>
        </p:nvSpPr>
        <p:spPr>
          <a:xfrm>
            <a:off x="6485074" y="4820891"/>
            <a:ext cx="976123"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 xmlns:a16="http://schemas.microsoft.com/office/drawing/2014/main" id="{2C07A013-A59B-4367-9832-ED55A6D25280}"/>
              </a:ext>
            </a:extLst>
          </p:cNvPr>
          <p:cNvSpPr>
            <a:spLocks noGrp="1"/>
          </p:cNvSpPr>
          <p:nvPr>
            <p:ph type="title" hasCustomPrompt="1"/>
          </p:nvPr>
        </p:nvSpPr>
        <p:spPr>
          <a:xfrm>
            <a:off x="655470"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D1F00DA-5D59-4EDE-BA9C-D312B3FBBA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94C3578F-2A0F-4E30-AF4A-8F796929EE04}"/>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 xmlns:a16="http://schemas.microsoft.com/office/drawing/2014/main" id="{191453D1-9488-4F30-8223-1CB500BDC2F1}"/>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 xmlns:a16="http://schemas.microsoft.com/office/drawing/2014/main" id="{4882AD8A-D4BD-4E12-8458-AC021F93B15C}"/>
              </a:ext>
            </a:extLst>
          </p:cNvPr>
          <p:cNvSpPr>
            <a:spLocks noGrp="1"/>
          </p:cNvSpPr>
          <p:nvPr>
            <p:ph type="body" sz="quarter" idx="26" hasCustomPrompt="1"/>
          </p:nvPr>
        </p:nvSpPr>
        <p:spPr>
          <a:xfrm>
            <a:off x="1628301"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 xmlns:a16="http://schemas.microsoft.com/office/drawing/2014/main" id="{3DF3AAFC-DA9A-4A72-BBF9-5A097BC5950E}"/>
              </a:ext>
            </a:extLst>
          </p:cNvPr>
          <p:cNvSpPr>
            <a:spLocks noGrp="1"/>
          </p:cNvSpPr>
          <p:nvPr>
            <p:ph type="body" sz="quarter" idx="27" hasCustomPrompt="1"/>
          </p:nvPr>
        </p:nvSpPr>
        <p:spPr>
          <a:xfrm>
            <a:off x="4292455"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 xmlns:a16="http://schemas.microsoft.com/office/drawing/2014/main" id="{2FF48EEE-6AEC-4E37-AD5C-EEB74BA0CEDB}"/>
              </a:ext>
            </a:extLst>
          </p:cNvPr>
          <p:cNvSpPr>
            <a:spLocks noGrp="1"/>
          </p:cNvSpPr>
          <p:nvPr>
            <p:ph type="body" sz="quarter" idx="28" hasCustomPrompt="1"/>
          </p:nvPr>
        </p:nvSpPr>
        <p:spPr>
          <a:xfrm>
            <a:off x="6885988"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 xmlns:a16="http://schemas.microsoft.com/office/drawing/2014/main" id="{32066EA2-51F1-4F13-8E1B-89600E879074}"/>
              </a:ext>
            </a:extLst>
          </p:cNvPr>
          <p:cNvSpPr>
            <a:spLocks noGrp="1"/>
          </p:cNvSpPr>
          <p:nvPr>
            <p:ph type="body" sz="quarter" idx="13" hasCustomPrompt="1"/>
          </p:nvPr>
        </p:nvSpPr>
        <p:spPr>
          <a:xfrm>
            <a:off x="1313149"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 xmlns:a16="http://schemas.microsoft.com/office/drawing/2014/main" id="{F14EBD1B-595C-4A54-92C8-3C5427E15C45}"/>
              </a:ext>
            </a:extLst>
          </p:cNvPr>
          <p:cNvSpPr>
            <a:spLocks noGrp="1"/>
          </p:cNvSpPr>
          <p:nvPr>
            <p:ph type="body" sz="quarter" idx="29" hasCustomPrompt="1"/>
          </p:nvPr>
        </p:nvSpPr>
        <p:spPr>
          <a:xfrm>
            <a:off x="3977303" y="4042389"/>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B64F77B9-03A9-4E3E-B656-D3C0FBE25AB5}"/>
              </a:ext>
            </a:extLst>
          </p:cNvPr>
          <p:cNvSpPr>
            <a:spLocks noGrp="1"/>
          </p:cNvSpPr>
          <p:nvPr>
            <p:ph type="body" sz="quarter" idx="30" hasCustomPrompt="1"/>
          </p:nvPr>
        </p:nvSpPr>
        <p:spPr>
          <a:xfrm>
            <a:off x="6570835"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 xmlns:a16="http://schemas.microsoft.com/office/drawing/2014/main" id="{DFFECFB3-5650-476F-BB54-8A2A45F8AE7F}"/>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3D91600-3E99-42F4-85C2-60F442CD5E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22" name="Content Placeholder 8">
            <a:extLst>
              <a:ext uri="{FF2B5EF4-FFF2-40B4-BE49-F238E27FC236}">
                <a16:creationId xmlns="" xmlns:a16="http://schemas.microsoft.com/office/drawing/2014/main" id="{30B4BBA3-2E4B-4AF2-8A2B-92DD019631E8}"/>
              </a:ext>
            </a:extLst>
          </p:cNvPr>
          <p:cNvSpPr>
            <a:spLocks noGrp="1"/>
          </p:cNvSpPr>
          <p:nvPr>
            <p:ph sz="quarter" idx="39"/>
          </p:nvPr>
        </p:nvSpPr>
        <p:spPr>
          <a:xfrm>
            <a:off x="5169804"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 xmlns:a16="http://schemas.microsoft.com/office/drawing/2014/main" id="{44460CAC-F6F8-43F8-93F5-188B790DEE63}"/>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 xmlns:a16="http://schemas.microsoft.com/office/drawing/2014/main" id="{6968D310-58F4-4A10-A286-9B42AECFDD18}"/>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 xmlns:a16="http://schemas.microsoft.com/office/drawing/2014/main" id="{2C4E099A-EEE4-40B4-B9B5-32A5A981F951}"/>
              </a:ext>
            </a:extLst>
          </p:cNvPr>
          <p:cNvSpPr>
            <a:spLocks noGrp="1"/>
          </p:cNvSpPr>
          <p:nvPr>
            <p:ph type="body" sz="quarter" idx="36" hasCustomPrompt="1"/>
          </p:nvPr>
        </p:nvSpPr>
        <p:spPr>
          <a:xfrm>
            <a:off x="746964" y="2333979"/>
            <a:ext cx="4130794"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 xmlns:a16="http://schemas.microsoft.com/office/drawing/2014/main" id="{51338F1A-6EF2-4AA5-9EE8-628C9D57C270}"/>
              </a:ext>
            </a:extLst>
          </p:cNvPr>
          <p:cNvSpPr>
            <a:spLocks noGrp="1"/>
          </p:cNvSpPr>
          <p:nvPr>
            <p:ph type="body" sz="quarter" idx="37" hasCustomPrompt="1"/>
          </p:nvPr>
        </p:nvSpPr>
        <p:spPr>
          <a:xfrm>
            <a:off x="5180645" y="2339783"/>
            <a:ext cx="4119347"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 xmlns:a16="http://schemas.microsoft.com/office/drawing/2014/main" id="{DF744EAD-73E9-49F3-9CA4-9A344EB625D9}"/>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 xmlns:a16="http://schemas.microsoft.com/office/drawing/2014/main" id="{ACB4710E-545B-4940-B69A-359188335AD3}"/>
              </a:ext>
            </a:extLst>
          </p:cNvPr>
          <p:cNvSpPr>
            <a:spLocks noGrp="1"/>
          </p:cNvSpPr>
          <p:nvPr>
            <p:ph sz="quarter" idx="38"/>
          </p:nvPr>
        </p:nvSpPr>
        <p:spPr>
          <a:xfrm>
            <a:off x="758409"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9533791-52F7-40F6-B230-7BF6C505CC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DE68A0C5-BEED-4BC5-ACD5-3F28EDE19EE3}"/>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 xmlns:a16="http://schemas.microsoft.com/office/drawing/2014/main" id="{2A6B27A0-0449-46AE-A770-EBB281A1A953}"/>
              </a:ext>
            </a:extLst>
          </p:cNvPr>
          <p:cNvSpPr>
            <a:spLocks noGrp="1"/>
          </p:cNvSpPr>
          <p:nvPr>
            <p:ph type="body" sz="quarter" idx="17" hasCustomPrompt="1"/>
          </p:nvPr>
        </p:nvSpPr>
        <p:spPr>
          <a:xfrm>
            <a:off x="1412685"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1E70DE9B-2CDE-44B6-9307-FC12D873CA40}"/>
              </a:ext>
            </a:extLst>
          </p:cNvPr>
          <p:cNvSpPr>
            <a:spLocks noGrp="1"/>
          </p:cNvSpPr>
          <p:nvPr>
            <p:ph type="body" sz="quarter" idx="18" hasCustomPrompt="1"/>
          </p:nvPr>
        </p:nvSpPr>
        <p:spPr>
          <a:xfrm>
            <a:off x="206395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 xmlns:a16="http://schemas.microsoft.com/office/drawing/2014/main" id="{123B5183-98F9-43BF-BE37-2AE0A049EA8B}"/>
              </a:ext>
            </a:extLst>
          </p:cNvPr>
          <p:cNvSpPr>
            <a:spLocks noGrp="1"/>
          </p:cNvSpPr>
          <p:nvPr>
            <p:ph type="body" sz="quarter" idx="19" hasCustomPrompt="1"/>
          </p:nvPr>
        </p:nvSpPr>
        <p:spPr>
          <a:xfrm>
            <a:off x="2715220"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 xmlns:a16="http://schemas.microsoft.com/office/drawing/2014/main" id="{49DAB7F1-F6E7-4F92-B252-D9B81196A3A9}"/>
              </a:ext>
            </a:extLst>
          </p:cNvPr>
          <p:cNvSpPr>
            <a:spLocks noGrp="1"/>
          </p:cNvSpPr>
          <p:nvPr>
            <p:ph type="body" sz="quarter" idx="20" hasCustomPrompt="1"/>
          </p:nvPr>
        </p:nvSpPr>
        <p:spPr>
          <a:xfrm>
            <a:off x="336648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 xmlns:a16="http://schemas.microsoft.com/office/drawing/2014/main" id="{4037F0E4-C57B-4033-B973-C69A03D97024}"/>
              </a:ext>
            </a:extLst>
          </p:cNvPr>
          <p:cNvSpPr>
            <a:spLocks noGrp="1"/>
          </p:cNvSpPr>
          <p:nvPr>
            <p:ph type="body" sz="quarter" idx="21" hasCustomPrompt="1"/>
          </p:nvPr>
        </p:nvSpPr>
        <p:spPr>
          <a:xfrm>
            <a:off x="3968916" y="3170170"/>
            <a:ext cx="507631"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85DAD742-736F-42D3-99FC-6046CF57A7A3}"/>
              </a:ext>
            </a:extLst>
          </p:cNvPr>
          <p:cNvSpPr>
            <a:spLocks noGrp="1"/>
          </p:cNvSpPr>
          <p:nvPr>
            <p:ph type="body" sz="quarter" idx="22" hasCustomPrompt="1"/>
          </p:nvPr>
        </p:nvSpPr>
        <p:spPr>
          <a:xfrm>
            <a:off x="466902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 xmlns:a16="http://schemas.microsoft.com/office/drawing/2014/main" id="{53EC6732-F61D-431C-88C9-BAA5039B6BB6}"/>
              </a:ext>
            </a:extLst>
          </p:cNvPr>
          <p:cNvSpPr>
            <a:spLocks noGrp="1"/>
          </p:cNvSpPr>
          <p:nvPr>
            <p:ph type="body" sz="quarter" idx="23" hasCustomPrompt="1"/>
          </p:nvPr>
        </p:nvSpPr>
        <p:spPr>
          <a:xfrm>
            <a:off x="532028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 xmlns:a16="http://schemas.microsoft.com/office/drawing/2014/main" id="{B8218F9A-C149-4D30-8437-B9D8C0DAF1D1}"/>
              </a:ext>
            </a:extLst>
          </p:cNvPr>
          <p:cNvSpPr>
            <a:spLocks noGrp="1"/>
          </p:cNvSpPr>
          <p:nvPr>
            <p:ph type="body" sz="quarter" idx="24" hasCustomPrompt="1"/>
          </p:nvPr>
        </p:nvSpPr>
        <p:spPr>
          <a:xfrm>
            <a:off x="597155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 xmlns:a16="http://schemas.microsoft.com/office/drawing/2014/main" id="{BCA166BB-F293-4289-B0EB-57580EC9608B}"/>
              </a:ext>
            </a:extLst>
          </p:cNvPr>
          <p:cNvSpPr>
            <a:spLocks noGrp="1"/>
          </p:cNvSpPr>
          <p:nvPr>
            <p:ph type="body" sz="quarter" idx="25" hasCustomPrompt="1"/>
          </p:nvPr>
        </p:nvSpPr>
        <p:spPr>
          <a:xfrm>
            <a:off x="6622824"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 xmlns:a16="http://schemas.microsoft.com/office/drawing/2014/main" id="{77397369-CCB5-450E-8FD1-46B3B54F6B89}"/>
              </a:ext>
            </a:extLst>
          </p:cNvPr>
          <p:cNvSpPr>
            <a:spLocks noGrp="1"/>
          </p:cNvSpPr>
          <p:nvPr>
            <p:ph type="body" sz="quarter" idx="26" hasCustomPrompt="1"/>
          </p:nvPr>
        </p:nvSpPr>
        <p:spPr>
          <a:xfrm>
            <a:off x="727409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 xmlns:a16="http://schemas.microsoft.com/office/drawing/2014/main" id="{78252082-BCF2-4955-B695-35F48EF76FD9}"/>
              </a:ext>
            </a:extLst>
          </p:cNvPr>
          <p:cNvSpPr>
            <a:spLocks noGrp="1"/>
          </p:cNvSpPr>
          <p:nvPr>
            <p:ph type="body" sz="quarter" idx="27" hasCustomPrompt="1"/>
          </p:nvPr>
        </p:nvSpPr>
        <p:spPr>
          <a:xfrm>
            <a:off x="792535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 xmlns:a16="http://schemas.microsoft.com/office/drawing/2014/main" id="{AF998D11-3FAA-4712-8C34-404C1BDCECBD}"/>
              </a:ext>
            </a:extLst>
          </p:cNvPr>
          <p:cNvSpPr>
            <a:spLocks noGrp="1"/>
          </p:cNvSpPr>
          <p:nvPr>
            <p:ph type="body" sz="quarter" idx="28" hasCustomPrompt="1"/>
          </p:nvPr>
        </p:nvSpPr>
        <p:spPr>
          <a:xfrm>
            <a:off x="857662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 xmlns:a16="http://schemas.microsoft.com/office/drawing/2014/main" id="{2AA33C54-3898-452E-979F-F1B5853E737C}"/>
              </a:ext>
            </a:extLst>
          </p:cNvPr>
          <p:cNvSpPr>
            <a:spLocks noGrp="1"/>
          </p:cNvSpPr>
          <p:nvPr>
            <p:ph type="body" sz="quarter" idx="29" hasCustomPrompt="1"/>
          </p:nvPr>
        </p:nvSpPr>
        <p:spPr>
          <a:xfrm>
            <a:off x="1412685"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 xmlns:a16="http://schemas.microsoft.com/office/drawing/2014/main" id="{0569AA0A-65D1-4456-9A14-327E6CE6DF6A}"/>
              </a:ext>
            </a:extLst>
          </p:cNvPr>
          <p:cNvSpPr>
            <a:spLocks noGrp="1"/>
          </p:cNvSpPr>
          <p:nvPr>
            <p:ph type="body" sz="quarter" idx="30" hasCustomPrompt="1"/>
          </p:nvPr>
        </p:nvSpPr>
        <p:spPr>
          <a:xfrm>
            <a:off x="206395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 xmlns:a16="http://schemas.microsoft.com/office/drawing/2014/main" id="{028EB91C-9303-4EB3-886A-E5DA884A80FD}"/>
              </a:ext>
            </a:extLst>
          </p:cNvPr>
          <p:cNvSpPr>
            <a:spLocks noGrp="1"/>
          </p:cNvSpPr>
          <p:nvPr>
            <p:ph type="body" sz="quarter" idx="31" hasCustomPrompt="1"/>
          </p:nvPr>
        </p:nvSpPr>
        <p:spPr>
          <a:xfrm>
            <a:off x="2715220"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 xmlns:a16="http://schemas.microsoft.com/office/drawing/2014/main" id="{4A47908B-3F69-4786-9C40-C12392133F05}"/>
              </a:ext>
            </a:extLst>
          </p:cNvPr>
          <p:cNvSpPr>
            <a:spLocks noGrp="1"/>
          </p:cNvSpPr>
          <p:nvPr>
            <p:ph type="body" sz="quarter" idx="32" hasCustomPrompt="1"/>
          </p:nvPr>
        </p:nvSpPr>
        <p:spPr>
          <a:xfrm>
            <a:off x="336648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 xmlns:a16="http://schemas.microsoft.com/office/drawing/2014/main" id="{378EEBEC-FDBD-4D14-ADCA-4C72B269E993}"/>
              </a:ext>
            </a:extLst>
          </p:cNvPr>
          <p:cNvSpPr>
            <a:spLocks noGrp="1"/>
          </p:cNvSpPr>
          <p:nvPr>
            <p:ph type="body" sz="quarter" idx="33" hasCustomPrompt="1"/>
          </p:nvPr>
        </p:nvSpPr>
        <p:spPr>
          <a:xfrm>
            <a:off x="3968916" y="4871997"/>
            <a:ext cx="507631"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 xmlns:a16="http://schemas.microsoft.com/office/drawing/2014/main" id="{044989A5-8040-43C0-BE05-6A79C3BE6378}"/>
              </a:ext>
            </a:extLst>
          </p:cNvPr>
          <p:cNvSpPr>
            <a:spLocks noGrp="1"/>
          </p:cNvSpPr>
          <p:nvPr>
            <p:ph type="body" sz="quarter" idx="34" hasCustomPrompt="1"/>
          </p:nvPr>
        </p:nvSpPr>
        <p:spPr>
          <a:xfrm>
            <a:off x="466902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 xmlns:a16="http://schemas.microsoft.com/office/drawing/2014/main" id="{52581A3A-F479-4780-81BE-CCBCF398141A}"/>
              </a:ext>
            </a:extLst>
          </p:cNvPr>
          <p:cNvSpPr>
            <a:spLocks noGrp="1"/>
          </p:cNvSpPr>
          <p:nvPr>
            <p:ph type="body" sz="quarter" idx="35" hasCustomPrompt="1"/>
          </p:nvPr>
        </p:nvSpPr>
        <p:spPr>
          <a:xfrm>
            <a:off x="532028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 xmlns:a16="http://schemas.microsoft.com/office/drawing/2014/main" id="{3D361DBA-153A-4846-BDA4-CC63FF94744D}"/>
              </a:ext>
            </a:extLst>
          </p:cNvPr>
          <p:cNvSpPr>
            <a:spLocks noGrp="1"/>
          </p:cNvSpPr>
          <p:nvPr>
            <p:ph type="body" sz="quarter" idx="36" hasCustomPrompt="1"/>
          </p:nvPr>
        </p:nvSpPr>
        <p:spPr>
          <a:xfrm>
            <a:off x="597155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 xmlns:a16="http://schemas.microsoft.com/office/drawing/2014/main" id="{78FB324E-EE00-4CC5-9F81-5EF71F305031}"/>
              </a:ext>
            </a:extLst>
          </p:cNvPr>
          <p:cNvSpPr>
            <a:spLocks noGrp="1"/>
          </p:cNvSpPr>
          <p:nvPr>
            <p:ph type="body" sz="quarter" idx="37" hasCustomPrompt="1"/>
          </p:nvPr>
        </p:nvSpPr>
        <p:spPr>
          <a:xfrm>
            <a:off x="6622824"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 xmlns:a16="http://schemas.microsoft.com/office/drawing/2014/main" id="{78AA454F-F92D-4844-92A6-A3FEDD88B302}"/>
              </a:ext>
            </a:extLst>
          </p:cNvPr>
          <p:cNvSpPr>
            <a:spLocks noGrp="1"/>
          </p:cNvSpPr>
          <p:nvPr>
            <p:ph type="body" sz="quarter" idx="38" hasCustomPrompt="1"/>
          </p:nvPr>
        </p:nvSpPr>
        <p:spPr>
          <a:xfrm>
            <a:off x="727409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 xmlns:a16="http://schemas.microsoft.com/office/drawing/2014/main" id="{651BCA7B-5BF4-4A0F-95C1-2014315E80B1}"/>
              </a:ext>
            </a:extLst>
          </p:cNvPr>
          <p:cNvSpPr>
            <a:spLocks noGrp="1"/>
          </p:cNvSpPr>
          <p:nvPr>
            <p:ph type="body" sz="quarter" idx="39" hasCustomPrompt="1"/>
          </p:nvPr>
        </p:nvSpPr>
        <p:spPr>
          <a:xfrm>
            <a:off x="792535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 xmlns:a16="http://schemas.microsoft.com/office/drawing/2014/main" id="{7E3F41F1-0E06-45ED-894F-7F38510C2728}"/>
              </a:ext>
            </a:extLst>
          </p:cNvPr>
          <p:cNvSpPr>
            <a:spLocks noGrp="1"/>
          </p:cNvSpPr>
          <p:nvPr>
            <p:ph type="body" sz="quarter" idx="40" hasCustomPrompt="1"/>
          </p:nvPr>
        </p:nvSpPr>
        <p:spPr>
          <a:xfrm>
            <a:off x="857662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 xmlns:a16="http://schemas.microsoft.com/office/drawing/2014/main" id="{C02572F8-1812-49D5-B24A-088659DE9FC7}"/>
              </a:ext>
            </a:extLst>
          </p:cNvPr>
          <p:cNvSpPr>
            <a:spLocks noGrp="1"/>
          </p:cNvSpPr>
          <p:nvPr>
            <p:ph type="body" sz="quarter" idx="41" hasCustomPrompt="1"/>
          </p:nvPr>
        </p:nvSpPr>
        <p:spPr>
          <a:xfrm>
            <a:off x="539363" y="2763180"/>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 xmlns:a16="http://schemas.microsoft.com/office/drawing/2014/main" id="{453EA1A1-A67D-4132-9EA0-584E8FA796C3}"/>
              </a:ext>
            </a:extLst>
          </p:cNvPr>
          <p:cNvSpPr>
            <a:spLocks noGrp="1"/>
          </p:cNvSpPr>
          <p:nvPr>
            <p:ph type="body" sz="quarter" idx="42" hasCustomPrompt="1"/>
          </p:nvPr>
        </p:nvSpPr>
        <p:spPr>
          <a:xfrm>
            <a:off x="539363" y="4449967"/>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 xmlns:a16="http://schemas.microsoft.com/office/drawing/2014/main" id="{658BFCC4-C261-4874-8195-FDA3C5001E05}"/>
              </a:ext>
            </a:extLst>
          </p:cNvPr>
          <p:cNvSpPr>
            <a:spLocks noGrp="1"/>
          </p:cNvSpPr>
          <p:nvPr>
            <p:ph type="body" sz="quarter" idx="43" hasCustomPrompt="1"/>
          </p:nvPr>
        </p:nvSpPr>
        <p:spPr>
          <a:xfrm>
            <a:off x="1674228"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 xmlns:a16="http://schemas.microsoft.com/office/drawing/2014/main" id="{158708C7-ABA0-43E5-BB89-A1B7B2C45233}"/>
              </a:ext>
            </a:extLst>
          </p:cNvPr>
          <p:cNvSpPr>
            <a:spLocks noGrp="1"/>
          </p:cNvSpPr>
          <p:nvPr>
            <p:ph type="body" sz="quarter" idx="44" hasCustomPrompt="1"/>
          </p:nvPr>
        </p:nvSpPr>
        <p:spPr>
          <a:xfrm>
            <a:off x="3628031"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 xmlns:a16="http://schemas.microsoft.com/office/drawing/2014/main" id="{2AE59213-95B1-4597-AD8C-D55D96D561EA}"/>
              </a:ext>
            </a:extLst>
          </p:cNvPr>
          <p:cNvSpPr>
            <a:spLocks noGrp="1"/>
          </p:cNvSpPr>
          <p:nvPr>
            <p:ph type="body" sz="quarter" idx="45" hasCustomPrompt="1"/>
          </p:nvPr>
        </p:nvSpPr>
        <p:spPr>
          <a:xfrm>
            <a:off x="6884367"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 xmlns:a16="http://schemas.microsoft.com/office/drawing/2014/main" id="{2B9A460E-592F-41EA-9F9C-8953AFAC2236}"/>
              </a:ext>
            </a:extLst>
          </p:cNvPr>
          <p:cNvSpPr>
            <a:spLocks noGrp="1"/>
          </p:cNvSpPr>
          <p:nvPr>
            <p:ph type="body" sz="quarter" idx="46" hasCustomPrompt="1"/>
          </p:nvPr>
        </p:nvSpPr>
        <p:spPr>
          <a:xfrm>
            <a:off x="1674228"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 xmlns:a16="http://schemas.microsoft.com/office/drawing/2014/main" id="{3065B3A8-F99B-47E6-B517-D93AC0FC4501}"/>
              </a:ext>
            </a:extLst>
          </p:cNvPr>
          <p:cNvSpPr>
            <a:spLocks noGrp="1"/>
          </p:cNvSpPr>
          <p:nvPr>
            <p:ph type="body" sz="quarter" idx="47" hasCustomPrompt="1"/>
          </p:nvPr>
        </p:nvSpPr>
        <p:spPr>
          <a:xfrm>
            <a:off x="4930566" y="3862599"/>
            <a:ext cx="1188072"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 xmlns:a16="http://schemas.microsoft.com/office/drawing/2014/main" id="{B2187073-BC0A-4137-A204-D35C44CD7F87}"/>
              </a:ext>
            </a:extLst>
          </p:cNvPr>
          <p:cNvSpPr>
            <a:spLocks noGrp="1"/>
          </p:cNvSpPr>
          <p:nvPr>
            <p:ph type="body" sz="quarter" idx="48" hasCustomPrompt="1"/>
          </p:nvPr>
        </p:nvSpPr>
        <p:spPr>
          <a:xfrm>
            <a:off x="8186902"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 xmlns:a16="http://schemas.microsoft.com/office/drawing/2014/main" id="{35F35AF6-FBA2-4CA2-8A1F-2C977E6C9754}"/>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5C89BE0-E34D-48FA-8ED2-CA69BFBC4F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13" name="Picture Placeholder 7">
            <a:extLst>
              <a:ext uri="{FF2B5EF4-FFF2-40B4-BE49-F238E27FC236}">
                <a16:creationId xmlns="" xmlns:a16="http://schemas.microsoft.com/office/drawing/2014/main" id="{AB20A778-FBFD-4ED2-8E9B-6645F59A4D16}"/>
              </a:ext>
            </a:extLst>
          </p:cNvPr>
          <p:cNvSpPr>
            <a:spLocks noGrp="1"/>
          </p:cNvSpPr>
          <p:nvPr>
            <p:ph type="pic" sz="quarter" idx="14" hasCustomPrompt="1"/>
          </p:nvPr>
        </p:nvSpPr>
        <p:spPr>
          <a:xfrm>
            <a:off x="5923279" y="0"/>
            <a:ext cx="4135121"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 xmlns:a16="http://schemas.microsoft.com/office/drawing/2014/main" id="{3B12CF59-4802-4969-8645-8E2014DF0AB6}"/>
              </a:ext>
            </a:extLst>
          </p:cNvPr>
          <p:cNvSpPr>
            <a:spLocks noGrp="1"/>
          </p:cNvSpPr>
          <p:nvPr>
            <p:ph type="pic" sz="quarter" idx="13" hasCustomPrompt="1"/>
          </p:nvPr>
        </p:nvSpPr>
        <p:spPr>
          <a:xfrm>
            <a:off x="5923279" y="0"/>
            <a:ext cx="4135120"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 xmlns:a16="http://schemas.microsoft.com/office/drawing/2014/main" id="{523CB959-A5D6-4887-9B77-916F0EA10660}"/>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 xmlns:a16="http://schemas.microsoft.com/office/drawing/2014/main" id="{473E75D8-7274-49D2-8CF2-0E990C29CCA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 xmlns:a16="http://schemas.microsoft.com/office/drawing/2014/main" id="{28591683-9C5C-45D2-A241-FC48B66B50DB}"/>
              </a:ext>
            </a:extLst>
          </p:cNvPr>
          <p:cNvSpPr>
            <a:spLocks noGrp="1"/>
          </p:cNvSpPr>
          <p:nvPr>
            <p:ph sz="quarter" idx="15"/>
          </p:nvPr>
        </p:nvSpPr>
        <p:spPr>
          <a:xfrm>
            <a:off x="654844" y="1238250"/>
            <a:ext cx="4473474"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39293AB-35CB-4344-A710-9C0BF396AE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AE5B5434-FC37-4DD2-AA81-6499AA6FB24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 xmlns:a16="http://schemas.microsoft.com/office/drawing/2014/main" id="{425C06A4-0C2D-4746-83C3-410A9B469E89}"/>
              </a:ext>
            </a:extLst>
          </p:cNvPr>
          <p:cNvSpPr/>
          <p:nvPr userDrawn="1"/>
        </p:nvSpPr>
        <p:spPr>
          <a:xfrm>
            <a:off x="609925" y="739302"/>
            <a:ext cx="8838551"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 xmlns:a16="http://schemas.microsoft.com/office/drawing/2014/main" id="{890CF5DC-D21B-4DF3-8248-1F809124AD98}"/>
              </a:ext>
            </a:extLst>
          </p:cNvPr>
          <p:cNvSpPr>
            <a:spLocks noGrp="1"/>
          </p:cNvSpPr>
          <p:nvPr>
            <p:ph type="pic" sz="quarter" idx="15" hasCustomPrompt="1"/>
          </p:nvPr>
        </p:nvSpPr>
        <p:spPr>
          <a:xfrm>
            <a:off x="1488084" y="2804055"/>
            <a:ext cx="1227121"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 xmlns:a16="http://schemas.microsoft.com/office/drawing/2014/main" id="{BEE26967-C0C7-4310-90FC-F1914D2403E8}"/>
              </a:ext>
            </a:extLst>
          </p:cNvPr>
          <p:cNvSpPr>
            <a:spLocks noGrp="1"/>
          </p:cNvSpPr>
          <p:nvPr>
            <p:ph type="body" sz="quarter" idx="18" hasCustomPrompt="1"/>
          </p:nvPr>
        </p:nvSpPr>
        <p:spPr>
          <a:xfrm>
            <a:off x="1227798"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 xmlns:a16="http://schemas.microsoft.com/office/drawing/2014/main" id="{3CA187B6-5AE8-4D11-8E79-63677F474D26}"/>
              </a:ext>
            </a:extLst>
          </p:cNvPr>
          <p:cNvSpPr>
            <a:spLocks noGrp="1"/>
          </p:cNvSpPr>
          <p:nvPr>
            <p:ph type="body" sz="quarter" idx="19" hasCustomPrompt="1"/>
          </p:nvPr>
        </p:nvSpPr>
        <p:spPr>
          <a:xfrm>
            <a:off x="1227798"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 xmlns:a16="http://schemas.microsoft.com/office/drawing/2014/main" id="{A72BAC04-D935-470E-B6B5-E9CCE70D11F4}"/>
              </a:ext>
            </a:extLst>
          </p:cNvPr>
          <p:cNvSpPr>
            <a:spLocks noGrp="1"/>
          </p:cNvSpPr>
          <p:nvPr>
            <p:ph type="pic" sz="quarter" idx="20" hasCustomPrompt="1"/>
          </p:nvPr>
        </p:nvSpPr>
        <p:spPr>
          <a:xfrm>
            <a:off x="3445168" y="2804055"/>
            <a:ext cx="1227121"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 xmlns:a16="http://schemas.microsoft.com/office/drawing/2014/main" id="{456256DC-B113-4559-8D0B-3F8B4A7CAB2B}"/>
              </a:ext>
            </a:extLst>
          </p:cNvPr>
          <p:cNvSpPr>
            <a:spLocks noGrp="1"/>
          </p:cNvSpPr>
          <p:nvPr>
            <p:ph type="pic" sz="quarter" idx="21" hasCustomPrompt="1"/>
          </p:nvPr>
        </p:nvSpPr>
        <p:spPr>
          <a:xfrm>
            <a:off x="5402253" y="2804055"/>
            <a:ext cx="1227121"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 xmlns:a16="http://schemas.microsoft.com/office/drawing/2014/main" id="{E60A063A-DD07-4E82-9217-A8AD06D7C94F}"/>
              </a:ext>
            </a:extLst>
          </p:cNvPr>
          <p:cNvSpPr>
            <a:spLocks noGrp="1"/>
          </p:cNvSpPr>
          <p:nvPr>
            <p:ph type="pic" sz="quarter" idx="22" hasCustomPrompt="1"/>
          </p:nvPr>
        </p:nvSpPr>
        <p:spPr>
          <a:xfrm>
            <a:off x="7359339" y="2804055"/>
            <a:ext cx="1227121"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 xmlns:a16="http://schemas.microsoft.com/office/drawing/2014/main" id="{4194B9ED-C9B7-4850-B875-B179F9A6ADC4}"/>
              </a:ext>
            </a:extLst>
          </p:cNvPr>
          <p:cNvSpPr>
            <a:spLocks noGrp="1"/>
          </p:cNvSpPr>
          <p:nvPr>
            <p:ph type="body" sz="quarter" idx="23" hasCustomPrompt="1"/>
          </p:nvPr>
        </p:nvSpPr>
        <p:spPr>
          <a:xfrm>
            <a:off x="3184883"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 xmlns:a16="http://schemas.microsoft.com/office/drawing/2014/main" id="{DBB00C57-7DE2-436D-8748-527515EE4A6A}"/>
              </a:ext>
            </a:extLst>
          </p:cNvPr>
          <p:cNvSpPr>
            <a:spLocks noGrp="1"/>
          </p:cNvSpPr>
          <p:nvPr>
            <p:ph type="body" sz="quarter" idx="24" hasCustomPrompt="1"/>
          </p:nvPr>
        </p:nvSpPr>
        <p:spPr>
          <a:xfrm>
            <a:off x="3184883"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 xmlns:a16="http://schemas.microsoft.com/office/drawing/2014/main" id="{D6503F18-AEB2-4183-8F37-6BE4BBD66EE2}"/>
              </a:ext>
            </a:extLst>
          </p:cNvPr>
          <p:cNvSpPr>
            <a:spLocks noGrp="1"/>
          </p:cNvSpPr>
          <p:nvPr>
            <p:ph type="body" sz="quarter" idx="25" hasCustomPrompt="1"/>
          </p:nvPr>
        </p:nvSpPr>
        <p:spPr>
          <a:xfrm>
            <a:off x="5141967"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 xmlns:a16="http://schemas.microsoft.com/office/drawing/2014/main" id="{D01AC31E-901A-4C34-A8AE-71C303E07F53}"/>
              </a:ext>
            </a:extLst>
          </p:cNvPr>
          <p:cNvSpPr>
            <a:spLocks noGrp="1"/>
          </p:cNvSpPr>
          <p:nvPr>
            <p:ph type="body" sz="quarter" idx="26" hasCustomPrompt="1"/>
          </p:nvPr>
        </p:nvSpPr>
        <p:spPr>
          <a:xfrm>
            <a:off x="5141967"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 xmlns:a16="http://schemas.microsoft.com/office/drawing/2014/main" id="{F113CB6D-E397-418B-8738-D96E553ADD2F}"/>
              </a:ext>
            </a:extLst>
          </p:cNvPr>
          <p:cNvSpPr>
            <a:spLocks noGrp="1"/>
          </p:cNvSpPr>
          <p:nvPr>
            <p:ph type="body" sz="quarter" idx="27" hasCustomPrompt="1"/>
          </p:nvPr>
        </p:nvSpPr>
        <p:spPr>
          <a:xfrm>
            <a:off x="7099052" y="4570548"/>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 xmlns:a16="http://schemas.microsoft.com/office/drawing/2014/main" id="{63EA5C1A-BB92-4C5E-BB99-A85B0B0FC499}"/>
              </a:ext>
            </a:extLst>
          </p:cNvPr>
          <p:cNvSpPr>
            <a:spLocks noGrp="1"/>
          </p:cNvSpPr>
          <p:nvPr>
            <p:ph type="body" sz="quarter" idx="28" hasCustomPrompt="1"/>
          </p:nvPr>
        </p:nvSpPr>
        <p:spPr>
          <a:xfrm>
            <a:off x="7099052" y="4886782"/>
            <a:ext cx="1747693"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 xmlns:a16="http://schemas.microsoft.com/office/drawing/2014/main" id="{90E93D6C-0CD6-42A7-A2D2-C8582F7B353C}"/>
              </a:ext>
            </a:extLst>
          </p:cNvPr>
          <p:cNvSpPr/>
          <p:nvPr userDrawn="1"/>
        </p:nvSpPr>
        <p:spPr>
          <a:xfrm>
            <a:off x="1391217"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B7D0FDBA-5294-4730-92D6-440AA8DE35AE}"/>
              </a:ext>
            </a:extLst>
          </p:cNvPr>
          <p:cNvSpPr/>
          <p:nvPr userDrawn="1"/>
        </p:nvSpPr>
        <p:spPr>
          <a:xfrm>
            <a:off x="334830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E8E75564-AD04-4406-979E-AC0A8BE2AEFD}"/>
              </a:ext>
            </a:extLst>
          </p:cNvPr>
          <p:cNvSpPr/>
          <p:nvPr userDrawn="1"/>
        </p:nvSpPr>
        <p:spPr>
          <a:xfrm>
            <a:off x="5305386"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 xmlns:a16="http://schemas.microsoft.com/office/drawing/2014/main" id="{0E7899F8-DBAB-4DCC-857C-94A3CF0FE542}"/>
              </a:ext>
            </a:extLst>
          </p:cNvPr>
          <p:cNvSpPr/>
          <p:nvPr userDrawn="1"/>
        </p:nvSpPr>
        <p:spPr>
          <a:xfrm>
            <a:off x="726247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8B41C8F6-B68C-4B34-A1EC-848B6301BE02}"/>
              </a:ext>
            </a:extLst>
          </p:cNvPr>
          <p:cNvSpPr>
            <a:spLocks noGrp="1"/>
          </p:cNvSpPr>
          <p:nvPr>
            <p:ph type="title" hasCustomPrompt="1"/>
          </p:nvPr>
        </p:nvSpPr>
        <p:spPr>
          <a:xfrm>
            <a:off x="2023476" y="1566779"/>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6B7C369-B3B1-47DB-AFB5-4A2FA0A046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26EDB6E9-4285-4C1C-9752-2D43D60780B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 xmlns:a16="http://schemas.microsoft.com/office/drawing/2014/main" id="{C8C5DE79-8AB4-425F-A9CB-B17901806732}"/>
              </a:ext>
            </a:extLst>
          </p:cNvPr>
          <p:cNvSpPr/>
          <p:nvPr userDrawn="1"/>
        </p:nvSpPr>
        <p:spPr>
          <a:xfrm>
            <a:off x="609925" y="739302"/>
            <a:ext cx="8838551"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 xmlns:a16="http://schemas.microsoft.com/office/drawing/2014/main" id="{A8FDD580-B69C-4AF1-9C0C-1CF94ECEB278}"/>
              </a:ext>
            </a:extLst>
          </p:cNvPr>
          <p:cNvSpPr>
            <a:spLocks noGrp="1"/>
          </p:cNvSpPr>
          <p:nvPr>
            <p:ph type="body" sz="quarter" idx="18" hasCustomPrompt="1"/>
          </p:nvPr>
        </p:nvSpPr>
        <p:spPr>
          <a:xfrm>
            <a:off x="1170244"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 xmlns:a16="http://schemas.microsoft.com/office/drawing/2014/main" id="{7A72E08F-5B05-415B-A503-4CED86D11FE1}"/>
              </a:ext>
            </a:extLst>
          </p:cNvPr>
          <p:cNvSpPr>
            <a:spLocks noGrp="1"/>
          </p:cNvSpPr>
          <p:nvPr>
            <p:ph type="body" sz="quarter" idx="19" hasCustomPrompt="1"/>
          </p:nvPr>
        </p:nvSpPr>
        <p:spPr>
          <a:xfrm>
            <a:off x="1170244"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 xmlns:a16="http://schemas.microsoft.com/office/drawing/2014/main" id="{02D7BE41-1227-4D94-AC6E-F4D007491740}"/>
              </a:ext>
            </a:extLst>
          </p:cNvPr>
          <p:cNvSpPr>
            <a:spLocks noGrp="1"/>
          </p:cNvSpPr>
          <p:nvPr>
            <p:ph type="body" sz="quarter" idx="23" hasCustomPrompt="1"/>
          </p:nvPr>
        </p:nvSpPr>
        <p:spPr>
          <a:xfrm>
            <a:off x="3167188"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 xmlns:a16="http://schemas.microsoft.com/office/drawing/2014/main" id="{C7E8138A-A795-4EF2-B1FF-1A36693A3593}"/>
              </a:ext>
            </a:extLst>
          </p:cNvPr>
          <p:cNvSpPr>
            <a:spLocks noGrp="1"/>
          </p:cNvSpPr>
          <p:nvPr>
            <p:ph type="body" sz="quarter" idx="24" hasCustomPrompt="1"/>
          </p:nvPr>
        </p:nvSpPr>
        <p:spPr>
          <a:xfrm>
            <a:off x="3167188"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 xmlns:a16="http://schemas.microsoft.com/office/drawing/2014/main" id="{77F66B66-F2E4-439A-A7DF-A9A64B0DF7BB}"/>
              </a:ext>
            </a:extLst>
          </p:cNvPr>
          <p:cNvSpPr>
            <a:spLocks noGrp="1"/>
          </p:cNvSpPr>
          <p:nvPr>
            <p:ph type="body" sz="quarter" idx="25" hasCustomPrompt="1"/>
          </p:nvPr>
        </p:nvSpPr>
        <p:spPr>
          <a:xfrm>
            <a:off x="5164133"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 xmlns:a16="http://schemas.microsoft.com/office/drawing/2014/main" id="{13CDFA66-0739-48E3-97B6-F63F13A0A838}"/>
              </a:ext>
            </a:extLst>
          </p:cNvPr>
          <p:cNvSpPr>
            <a:spLocks noGrp="1"/>
          </p:cNvSpPr>
          <p:nvPr>
            <p:ph type="body" sz="quarter" idx="26" hasCustomPrompt="1"/>
          </p:nvPr>
        </p:nvSpPr>
        <p:spPr>
          <a:xfrm>
            <a:off x="5164133"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 xmlns:a16="http://schemas.microsoft.com/office/drawing/2014/main" id="{B4EE4B66-F80E-45BB-B2FE-CC11E1FBAF24}"/>
              </a:ext>
            </a:extLst>
          </p:cNvPr>
          <p:cNvSpPr>
            <a:spLocks noGrp="1"/>
          </p:cNvSpPr>
          <p:nvPr>
            <p:ph type="body" sz="quarter" idx="27" hasCustomPrompt="1"/>
          </p:nvPr>
        </p:nvSpPr>
        <p:spPr>
          <a:xfrm>
            <a:off x="7161078" y="5098601"/>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 xmlns:a16="http://schemas.microsoft.com/office/drawing/2014/main" id="{51F734C1-F867-4FB6-A239-D99ED9E4C54D}"/>
              </a:ext>
            </a:extLst>
          </p:cNvPr>
          <p:cNvSpPr>
            <a:spLocks noGrp="1"/>
          </p:cNvSpPr>
          <p:nvPr>
            <p:ph type="body" sz="quarter" idx="28" hasCustomPrompt="1"/>
          </p:nvPr>
        </p:nvSpPr>
        <p:spPr>
          <a:xfrm>
            <a:off x="7161078" y="5414835"/>
            <a:ext cx="1747693"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 xmlns:a16="http://schemas.microsoft.com/office/drawing/2014/main" id="{11E88FD1-69BB-4254-81B8-7B383CE8D2D0}"/>
              </a:ext>
            </a:extLst>
          </p:cNvPr>
          <p:cNvSpPr>
            <a:spLocks noGrp="1"/>
          </p:cNvSpPr>
          <p:nvPr>
            <p:ph type="pic" sz="quarter" idx="29" hasCustomPrompt="1"/>
          </p:nvPr>
        </p:nvSpPr>
        <p:spPr>
          <a:xfrm>
            <a:off x="1651972" y="232725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 xmlns:a16="http://schemas.microsoft.com/office/drawing/2014/main" id="{E6EBB7F2-ABDB-41F2-8A6B-93196276ABF5}"/>
              </a:ext>
            </a:extLst>
          </p:cNvPr>
          <p:cNvSpPr>
            <a:spLocks noGrp="1"/>
          </p:cNvSpPr>
          <p:nvPr>
            <p:ph type="body" sz="quarter" idx="30" hasCustomPrompt="1"/>
          </p:nvPr>
        </p:nvSpPr>
        <p:spPr>
          <a:xfrm>
            <a:off x="1170244"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 xmlns:a16="http://schemas.microsoft.com/office/drawing/2014/main" id="{4D66759F-DBAD-46B4-929C-18F2FB541B00}"/>
              </a:ext>
            </a:extLst>
          </p:cNvPr>
          <p:cNvSpPr>
            <a:spLocks noGrp="1"/>
          </p:cNvSpPr>
          <p:nvPr>
            <p:ph type="body" sz="quarter" idx="31" hasCustomPrompt="1"/>
          </p:nvPr>
        </p:nvSpPr>
        <p:spPr>
          <a:xfrm>
            <a:off x="1170244"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 xmlns:a16="http://schemas.microsoft.com/office/drawing/2014/main" id="{07D90C20-BFF7-4D04-AD95-1861DF74509F}"/>
              </a:ext>
            </a:extLst>
          </p:cNvPr>
          <p:cNvSpPr>
            <a:spLocks noGrp="1"/>
          </p:cNvSpPr>
          <p:nvPr>
            <p:ph type="body" sz="quarter" idx="35" hasCustomPrompt="1"/>
          </p:nvPr>
        </p:nvSpPr>
        <p:spPr>
          <a:xfrm>
            <a:off x="3167188"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 xmlns:a16="http://schemas.microsoft.com/office/drawing/2014/main" id="{EF54F366-5FD7-4707-A0E3-FAFA53156C29}"/>
              </a:ext>
            </a:extLst>
          </p:cNvPr>
          <p:cNvSpPr>
            <a:spLocks noGrp="1"/>
          </p:cNvSpPr>
          <p:nvPr>
            <p:ph type="body" sz="quarter" idx="36" hasCustomPrompt="1"/>
          </p:nvPr>
        </p:nvSpPr>
        <p:spPr>
          <a:xfrm>
            <a:off x="3167188"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 xmlns:a16="http://schemas.microsoft.com/office/drawing/2014/main" id="{A51158F4-509A-44E4-A601-2CD7AEDE7380}"/>
              </a:ext>
            </a:extLst>
          </p:cNvPr>
          <p:cNvSpPr>
            <a:spLocks noGrp="1"/>
          </p:cNvSpPr>
          <p:nvPr>
            <p:ph type="body" sz="quarter" idx="37" hasCustomPrompt="1"/>
          </p:nvPr>
        </p:nvSpPr>
        <p:spPr>
          <a:xfrm>
            <a:off x="5164133"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 xmlns:a16="http://schemas.microsoft.com/office/drawing/2014/main" id="{DA9AC8DA-4C66-4D66-9075-59DC95E2AC33}"/>
              </a:ext>
            </a:extLst>
          </p:cNvPr>
          <p:cNvSpPr>
            <a:spLocks noGrp="1"/>
          </p:cNvSpPr>
          <p:nvPr>
            <p:ph type="body" sz="quarter" idx="38" hasCustomPrompt="1"/>
          </p:nvPr>
        </p:nvSpPr>
        <p:spPr>
          <a:xfrm>
            <a:off x="5164133"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 xmlns:a16="http://schemas.microsoft.com/office/drawing/2014/main" id="{F3A598D9-D412-4C15-A31C-3A4842B32E1F}"/>
              </a:ext>
            </a:extLst>
          </p:cNvPr>
          <p:cNvSpPr>
            <a:spLocks noGrp="1"/>
          </p:cNvSpPr>
          <p:nvPr>
            <p:ph type="body" sz="quarter" idx="39" hasCustomPrompt="1"/>
          </p:nvPr>
        </p:nvSpPr>
        <p:spPr>
          <a:xfrm>
            <a:off x="7161078" y="3263612"/>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 xmlns:a16="http://schemas.microsoft.com/office/drawing/2014/main" id="{14A0A9AD-40F7-4203-917C-8BFBF4FCF2C0}"/>
              </a:ext>
            </a:extLst>
          </p:cNvPr>
          <p:cNvSpPr>
            <a:spLocks noGrp="1"/>
          </p:cNvSpPr>
          <p:nvPr>
            <p:ph type="body" sz="quarter" idx="40" hasCustomPrompt="1"/>
          </p:nvPr>
        </p:nvSpPr>
        <p:spPr>
          <a:xfrm>
            <a:off x="7161078" y="3579847"/>
            <a:ext cx="1747693"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 xmlns:a16="http://schemas.microsoft.com/office/drawing/2014/main" id="{129E220D-4268-4E0B-B292-D87F92DF6ED3}"/>
              </a:ext>
            </a:extLst>
          </p:cNvPr>
          <p:cNvSpPr/>
          <p:nvPr userDrawn="1"/>
        </p:nvSpPr>
        <p:spPr>
          <a:xfrm>
            <a:off x="1606342" y="227264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 xmlns:a16="http://schemas.microsoft.com/office/drawing/2014/main" id="{2DB6BDC2-D18B-4AF7-9B33-2FB86D67A64A}"/>
              </a:ext>
            </a:extLst>
          </p:cNvPr>
          <p:cNvSpPr>
            <a:spLocks noGrp="1"/>
          </p:cNvSpPr>
          <p:nvPr>
            <p:ph type="pic" sz="quarter" idx="41" hasCustomPrompt="1"/>
          </p:nvPr>
        </p:nvSpPr>
        <p:spPr>
          <a:xfrm>
            <a:off x="1651972" y="4154796"/>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 xmlns:a16="http://schemas.microsoft.com/office/drawing/2014/main" id="{CB9D855A-B11D-44DC-BBE1-7BA68BD18E68}"/>
              </a:ext>
            </a:extLst>
          </p:cNvPr>
          <p:cNvSpPr/>
          <p:nvPr userDrawn="1"/>
        </p:nvSpPr>
        <p:spPr>
          <a:xfrm>
            <a:off x="1606342" y="4100189"/>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 xmlns:a16="http://schemas.microsoft.com/office/drawing/2014/main" id="{D12B69C6-4468-4017-A141-0864B9065E88}"/>
              </a:ext>
            </a:extLst>
          </p:cNvPr>
          <p:cNvSpPr>
            <a:spLocks noGrp="1"/>
          </p:cNvSpPr>
          <p:nvPr>
            <p:ph type="pic" sz="quarter" idx="42" hasCustomPrompt="1"/>
          </p:nvPr>
        </p:nvSpPr>
        <p:spPr>
          <a:xfrm>
            <a:off x="3648917" y="231923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 xmlns:a16="http://schemas.microsoft.com/office/drawing/2014/main" id="{E874C203-B833-4D0D-9674-D25DFA3F9606}"/>
              </a:ext>
            </a:extLst>
          </p:cNvPr>
          <p:cNvSpPr/>
          <p:nvPr userDrawn="1"/>
        </p:nvSpPr>
        <p:spPr>
          <a:xfrm>
            <a:off x="3603287" y="226462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 xmlns:a16="http://schemas.microsoft.com/office/drawing/2014/main" id="{0B83E94D-7A2E-4F82-9F6F-414BB1EE1F9D}"/>
              </a:ext>
            </a:extLst>
          </p:cNvPr>
          <p:cNvSpPr>
            <a:spLocks noGrp="1"/>
          </p:cNvSpPr>
          <p:nvPr>
            <p:ph type="pic" sz="quarter" idx="43" hasCustomPrompt="1"/>
          </p:nvPr>
        </p:nvSpPr>
        <p:spPr>
          <a:xfrm>
            <a:off x="3648917" y="414677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 xmlns:a16="http://schemas.microsoft.com/office/drawing/2014/main" id="{454DE692-CD53-4D36-9E21-EDBFA9779183}"/>
              </a:ext>
            </a:extLst>
          </p:cNvPr>
          <p:cNvSpPr/>
          <p:nvPr userDrawn="1"/>
        </p:nvSpPr>
        <p:spPr>
          <a:xfrm>
            <a:off x="3603287" y="409216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 xmlns:a16="http://schemas.microsoft.com/office/drawing/2014/main" id="{722A2533-C7FE-4FF8-88EA-CC5A72E587E0}"/>
              </a:ext>
            </a:extLst>
          </p:cNvPr>
          <p:cNvSpPr>
            <a:spLocks noGrp="1"/>
          </p:cNvSpPr>
          <p:nvPr>
            <p:ph type="pic" sz="quarter" idx="44" hasCustomPrompt="1"/>
          </p:nvPr>
        </p:nvSpPr>
        <p:spPr>
          <a:xfrm>
            <a:off x="5645861" y="232394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 xmlns:a16="http://schemas.microsoft.com/office/drawing/2014/main" id="{60564730-564F-4992-974D-020B105689EE}"/>
              </a:ext>
            </a:extLst>
          </p:cNvPr>
          <p:cNvSpPr/>
          <p:nvPr userDrawn="1"/>
        </p:nvSpPr>
        <p:spPr>
          <a:xfrm>
            <a:off x="5600231" y="226933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 xmlns:a16="http://schemas.microsoft.com/office/drawing/2014/main" id="{3FF1C129-85E6-40AA-8026-14C47F0F038C}"/>
              </a:ext>
            </a:extLst>
          </p:cNvPr>
          <p:cNvSpPr>
            <a:spLocks noGrp="1"/>
          </p:cNvSpPr>
          <p:nvPr>
            <p:ph type="pic" sz="quarter" idx="45" hasCustomPrompt="1"/>
          </p:nvPr>
        </p:nvSpPr>
        <p:spPr>
          <a:xfrm>
            <a:off x="5645861" y="415148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 xmlns:a16="http://schemas.microsoft.com/office/drawing/2014/main" id="{3E7D63A3-3C58-4F80-B353-C26650B97F55}"/>
              </a:ext>
            </a:extLst>
          </p:cNvPr>
          <p:cNvSpPr/>
          <p:nvPr userDrawn="1"/>
        </p:nvSpPr>
        <p:spPr>
          <a:xfrm>
            <a:off x="5600231" y="409687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 xmlns:a16="http://schemas.microsoft.com/office/drawing/2014/main" id="{C78943C0-07AD-428D-A010-64CDDC815654}"/>
              </a:ext>
            </a:extLst>
          </p:cNvPr>
          <p:cNvSpPr>
            <a:spLocks noGrp="1"/>
          </p:cNvSpPr>
          <p:nvPr>
            <p:ph type="pic" sz="quarter" idx="46" hasCustomPrompt="1"/>
          </p:nvPr>
        </p:nvSpPr>
        <p:spPr>
          <a:xfrm>
            <a:off x="7642806" y="2315923"/>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 xmlns:a16="http://schemas.microsoft.com/office/drawing/2014/main" id="{44D0D2B8-EB2F-407A-A7DF-29BF878D0C97}"/>
              </a:ext>
            </a:extLst>
          </p:cNvPr>
          <p:cNvSpPr/>
          <p:nvPr userDrawn="1"/>
        </p:nvSpPr>
        <p:spPr>
          <a:xfrm>
            <a:off x="7597176" y="2261316"/>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 xmlns:a16="http://schemas.microsoft.com/office/drawing/2014/main" id="{9F5D0399-2186-4D0F-B2B6-FB29536013E2}"/>
              </a:ext>
            </a:extLst>
          </p:cNvPr>
          <p:cNvSpPr>
            <a:spLocks noGrp="1"/>
          </p:cNvSpPr>
          <p:nvPr>
            <p:ph type="pic" sz="quarter" idx="47" hasCustomPrompt="1"/>
          </p:nvPr>
        </p:nvSpPr>
        <p:spPr>
          <a:xfrm>
            <a:off x="7642806" y="414346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 xmlns:a16="http://schemas.microsoft.com/office/drawing/2014/main" id="{A161A1AC-702C-4209-BE7C-E51F7434B5B5}"/>
              </a:ext>
            </a:extLst>
          </p:cNvPr>
          <p:cNvSpPr/>
          <p:nvPr userDrawn="1"/>
        </p:nvSpPr>
        <p:spPr>
          <a:xfrm>
            <a:off x="7597176" y="408885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 xmlns:a16="http://schemas.microsoft.com/office/drawing/2014/main" id="{8ADA00ED-298B-444A-A7F5-508EDBA56FC5}"/>
              </a:ext>
            </a:extLst>
          </p:cNvPr>
          <p:cNvSpPr>
            <a:spLocks noGrp="1"/>
          </p:cNvSpPr>
          <p:nvPr>
            <p:ph type="title" hasCustomPrompt="1"/>
          </p:nvPr>
        </p:nvSpPr>
        <p:spPr>
          <a:xfrm>
            <a:off x="2023476" y="1187755"/>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FBC2989-2CED-47FB-8D23-FF60F2561E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BA429704-4AB7-47AB-8C1F-4C2E4C99A10E}"/>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 xmlns:a16="http://schemas.microsoft.com/office/drawing/2014/main" id="{137D1BF6-CA32-48D3-B8AE-5D5C621A7EB5}"/>
              </a:ext>
              <a:ext uri="{C183D7F6-B498-43B3-948B-1728B52AA6E4}">
                <adec:decorative xmlns="" xmlns:adec="http://schemas.microsoft.com/office/drawing/2017/decorative"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 xmlns:a16="http://schemas.microsoft.com/office/drawing/2014/main" id="{F57E488F-AD89-4213-9093-5646DF323A25}"/>
              </a:ext>
            </a:extLst>
          </p:cNvPr>
          <p:cNvSpPr>
            <a:spLocks noGrp="1"/>
          </p:cNvSpPr>
          <p:nvPr>
            <p:ph type="body" sz="quarter" idx="13" hasCustomPrompt="1"/>
          </p:nvPr>
        </p:nvSpPr>
        <p:spPr>
          <a:xfrm>
            <a:off x="742922"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 xmlns:a16="http://schemas.microsoft.com/office/drawing/2014/main" id="{E31C9DEB-43A3-4514-9EB8-2CE147497B96}"/>
              </a:ext>
            </a:extLst>
          </p:cNvPr>
          <p:cNvSpPr>
            <a:spLocks noGrp="1"/>
          </p:cNvSpPr>
          <p:nvPr>
            <p:ph type="body" sz="quarter" idx="15" hasCustomPrompt="1"/>
          </p:nvPr>
        </p:nvSpPr>
        <p:spPr>
          <a:xfrm>
            <a:off x="742922"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254EC399-E62D-401A-936C-2B26F8265F17}"/>
              </a:ext>
            </a:extLst>
          </p:cNvPr>
          <p:cNvSpPr>
            <a:spLocks noGrp="1"/>
          </p:cNvSpPr>
          <p:nvPr>
            <p:ph type="body" sz="quarter" idx="16" hasCustomPrompt="1"/>
          </p:nvPr>
        </p:nvSpPr>
        <p:spPr>
          <a:xfrm>
            <a:off x="295683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 xmlns:a16="http://schemas.microsoft.com/office/drawing/2014/main" id="{4F49DC18-7C09-4FFC-98BF-DC17FCE6223B}"/>
              </a:ext>
            </a:extLst>
          </p:cNvPr>
          <p:cNvSpPr>
            <a:spLocks noGrp="1"/>
          </p:cNvSpPr>
          <p:nvPr>
            <p:ph type="body" sz="quarter" idx="17" hasCustomPrompt="1"/>
          </p:nvPr>
        </p:nvSpPr>
        <p:spPr>
          <a:xfrm>
            <a:off x="295683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 xmlns:a16="http://schemas.microsoft.com/office/drawing/2014/main" id="{9D21F281-5009-4E28-B34E-218C36B33ABD}"/>
              </a:ext>
            </a:extLst>
          </p:cNvPr>
          <p:cNvSpPr>
            <a:spLocks noGrp="1"/>
          </p:cNvSpPr>
          <p:nvPr>
            <p:ph type="body" sz="quarter" idx="18" hasCustomPrompt="1"/>
          </p:nvPr>
        </p:nvSpPr>
        <p:spPr>
          <a:xfrm>
            <a:off x="5170744"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 xmlns:a16="http://schemas.microsoft.com/office/drawing/2014/main" id="{75C2A3FB-F206-4ED3-A8BF-712D66D52D29}"/>
              </a:ext>
            </a:extLst>
          </p:cNvPr>
          <p:cNvSpPr>
            <a:spLocks noGrp="1"/>
          </p:cNvSpPr>
          <p:nvPr>
            <p:ph type="body" sz="quarter" idx="19" hasCustomPrompt="1"/>
          </p:nvPr>
        </p:nvSpPr>
        <p:spPr>
          <a:xfrm>
            <a:off x="5170744"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 xmlns:a16="http://schemas.microsoft.com/office/drawing/2014/main" id="{433D1544-1248-444D-B0AC-C5B22E1D2638}"/>
              </a:ext>
            </a:extLst>
          </p:cNvPr>
          <p:cNvSpPr>
            <a:spLocks noGrp="1"/>
          </p:cNvSpPr>
          <p:nvPr>
            <p:ph type="body" sz="quarter" idx="20" hasCustomPrompt="1"/>
          </p:nvPr>
        </p:nvSpPr>
        <p:spPr>
          <a:xfrm>
            <a:off x="738465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 xmlns:a16="http://schemas.microsoft.com/office/drawing/2014/main" id="{9F4FDF38-0969-49B5-BE15-AB7D41B68D28}"/>
              </a:ext>
            </a:extLst>
          </p:cNvPr>
          <p:cNvSpPr>
            <a:spLocks noGrp="1"/>
          </p:cNvSpPr>
          <p:nvPr>
            <p:ph type="body" sz="quarter" idx="21" hasCustomPrompt="1"/>
          </p:nvPr>
        </p:nvSpPr>
        <p:spPr>
          <a:xfrm>
            <a:off x="738465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 xmlns:a16="http://schemas.microsoft.com/office/drawing/2014/main" id="{A749E3E6-EB0F-4108-9196-2A2DDD63E220}"/>
              </a:ext>
            </a:extLst>
          </p:cNvPr>
          <p:cNvSpPr>
            <a:spLocks noGrp="1"/>
          </p:cNvSpPr>
          <p:nvPr>
            <p:ph type="body" sz="quarter" idx="22" hasCustomPrompt="1"/>
          </p:nvPr>
        </p:nvSpPr>
        <p:spPr>
          <a:xfrm>
            <a:off x="1060751" y="2399173"/>
            <a:ext cx="1329811"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 xmlns:a16="http://schemas.microsoft.com/office/drawing/2014/main" id="{CA8E4A5D-4A2C-4FCA-9886-11A6692866A6}"/>
              </a:ext>
            </a:extLst>
          </p:cNvPr>
          <p:cNvSpPr>
            <a:spLocks noGrp="1"/>
          </p:cNvSpPr>
          <p:nvPr>
            <p:ph type="body" sz="quarter" idx="23" hasCustomPrompt="1"/>
          </p:nvPr>
        </p:nvSpPr>
        <p:spPr>
          <a:xfrm>
            <a:off x="548857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 xmlns:a16="http://schemas.microsoft.com/office/drawing/2014/main" id="{D12F1290-6B4C-49B8-BC26-3B433534C3F7}"/>
              </a:ext>
            </a:extLst>
          </p:cNvPr>
          <p:cNvSpPr>
            <a:spLocks noGrp="1"/>
          </p:cNvSpPr>
          <p:nvPr>
            <p:ph type="body" sz="quarter" idx="24" hasCustomPrompt="1"/>
          </p:nvPr>
        </p:nvSpPr>
        <p:spPr>
          <a:xfrm>
            <a:off x="770248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 xmlns:a16="http://schemas.microsoft.com/office/drawing/2014/main" id="{0E60E704-AD01-4048-8D70-3F4CA25DA632}"/>
              </a:ext>
            </a:extLst>
          </p:cNvPr>
          <p:cNvSpPr>
            <a:spLocks noGrp="1"/>
          </p:cNvSpPr>
          <p:nvPr>
            <p:ph type="body" sz="quarter" idx="25" hasCustomPrompt="1"/>
          </p:nvPr>
        </p:nvSpPr>
        <p:spPr>
          <a:xfrm>
            <a:off x="3274661"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 xmlns:a16="http://schemas.microsoft.com/office/drawing/2014/main" id="{4CB251EF-EB2B-4D32-A321-FEC37EAB8D8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99B8705-C027-4E12-892E-C32FF13296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 xmlns:a16="http://schemas.microsoft.com/office/drawing/2014/main" id="{ED685DB5-FA77-4C19-88B8-5A8D733B42BC}"/>
              </a:ext>
            </a:extLst>
          </p:cNvPr>
          <p:cNvSpPr>
            <a:spLocks noGrp="1"/>
          </p:cNvSpPr>
          <p:nvPr>
            <p:ph type="pic" sz="quarter" idx="13" hasCustomPrompt="1"/>
          </p:nvPr>
        </p:nvSpPr>
        <p:spPr>
          <a:xfrm flipH="1">
            <a:off x="4135337" y="0"/>
            <a:ext cx="5936814"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6346919B-FFF8-4FED-8A44-48A7E600EB60}"/>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 xmlns:a16="http://schemas.microsoft.com/office/drawing/2014/main" id="{1F7CB735-9F66-41A8-8F1D-4B66FE1D1153}"/>
              </a:ext>
            </a:extLst>
          </p:cNvPr>
          <p:cNvSpPr>
            <a:spLocks noGrp="1"/>
          </p:cNvSpPr>
          <p:nvPr>
            <p:ph type="title" hasCustomPrompt="1"/>
          </p:nvPr>
        </p:nvSpPr>
        <p:spPr>
          <a:xfrm>
            <a:off x="-2" y="1672143"/>
            <a:ext cx="4966337"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 xmlns:a16="http://schemas.microsoft.com/office/drawing/2014/main" id="{4A51F916-D1A0-40B2-A894-1C597A7AAFBF}"/>
              </a:ext>
            </a:extLst>
          </p:cNvPr>
          <p:cNvSpPr>
            <a:spLocks noGrp="1"/>
          </p:cNvSpPr>
          <p:nvPr>
            <p:ph type="body" sz="quarter" idx="15" hasCustomPrompt="1"/>
          </p:nvPr>
        </p:nvSpPr>
        <p:spPr>
          <a:xfrm>
            <a:off x="490525" y="3007596"/>
            <a:ext cx="4001704"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 xmlns:a16="http://schemas.microsoft.com/office/drawing/2014/main" id="{D2CF4D42-6C74-47FD-8195-943D55ADA87D}"/>
              </a:ext>
            </a:extLst>
          </p:cNvPr>
          <p:cNvSpPr>
            <a:spLocks noGrp="1"/>
          </p:cNvSpPr>
          <p:nvPr>
            <p:ph type="pic" sz="quarter" idx="13" hasCustomPrompt="1"/>
          </p:nvPr>
        </p:nvSpPr>
        <p:spPr>
          <a:xfrm>
            <a:off x="0" y="0"/>
            <a:ext cx="100584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 xmlns:a16="http://schemas.microsoft.com/office/drawing/2014/main" id="{59275658-2C01-4217-AE99-DF0FDFFE43C5}"/>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 xmlns:a16="http://schemas.microsoft.com/office/drawing/2014/main" id="{2754639B-AD71-425C-BF07-356C0F14C96B}"/>
              </a:ext>
            </a:extLst>
          </p:cNvPr>
          <p:cNvSpPr>
            <a:spLocks noGrp="1"/>
          </p:cNvSpPr>
          <p:nvPr>
            <p:ph type="title" hasCustomPrompt="1"/>
          </p:nvPr>
        </p:nvSpPr>
        <p:spPr>
          <a:xfrm>
            <a:off x="0" y="1353381"/>
            <a:ext cx="4638874"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 xmlns:a16="http://schemas.microsoft.com/office/drawing/2014/main" id="{64CF3C46-90B8-467D-9D50-086B9135701F}"/>
              </a:ext>
            </a:extLst>
          </p:cNvPr>
          <p:cNvSpPr>
            <a:spLocks noGrp="1"/>
          </p:cNvSpPr>
          <p:nvPr>
            <p:ph type="body" sz="quarter" idx="15" hasCustomPrompt="1"/>
          </p:nvPr>
        </p:nvSpPr>
        <p:spPr>
          <a:xfrm>
            <a:off x="476845" y="2689071"/>
            <a:ext cx="3767947"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 xmlns:a16="http://schemas.microsoft.com/office/drawing/2014/main" id="{10B86B2D-56E1-4FB2-8CC9-DBC6C0B6EB09}"/>
              </a:ext>
            </a:extLst>
          </p:cNvPr>
          <p:cNvSpPr>
            <a:spLocks noGrp="1"/>
          </p:cNvSpPr>
          <p:nvPr>
            <p:ph type="pic" sz="quarter" idx="13" hasCustomPrompt="1"/>
          </p:nvPr>
        </p:nvSpPr>
        <p:spPr>
          <a:xfrm flipH="1">
            <a:off x="0" y="0"/>
            <a:ext cx="6726555"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 xmlns:a16="http://schemas.microsoft.com/office/drawing/2014/main" id="{1D70C38F-1ABB-4C86-972A-E388226700C8}"/>
              </a:ext>
            </a:extLst>
          </p:cNvPr>
          <p:cNvSpPr>
            <a:spLocks noGrp="1"/>
          </p:cNvSpPr>
          <p:nvPr>
            <p:ph type="body" sz="quarter" idx="15" hasCustomPrompt="1"/>
          </p:nvPr>
        </p:nvSpPr>
        <p:spPr>
          <a:xfrm>
            <a:off x="6158718" y="2326705"/>
            <a:ext cx="3394539"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 xmlns:a16="http://schemas.microsoft.com/office/drawing/2014/main" id="{319B0AE4-4C17-4975-A59C-4D9EFE584062}"/>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 xmlns:a16="http://schemas.microsoft.com/office/drawing/2014/main" id="{0E907CF0-318A-401D-9F77-B63C65D2968E}"/>
              </a:ext>
            </a:extLst>
          </p:cNvPr>
          <p:cNvSpPr>
            <a:spLocks noGrp="1"/>
          </p:cNvSpPr>
          <p:nvPr>
            <p:ph type="title" hasCustomPrompt="1"/>
          </p:nvPr>
        </p:nvSpPr>
        <p:spPr>
          <a:xfrm>
            <a:off x="6148197" y="1728566"/>
            <a:ext cx="3405059"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B95BA1F-6B83-4358-A202-FD15470976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4" name="Date Placeholder 3">
            <a:extLst>
              <a:ext uri="{FF2B5EF4-FFF2-40B4-BE49-F238E27FC236}">
                <a16:creationId xmlns="" xmlns:a16="http://schemas.microsoft.com/office/drawing/2014/main" id="{A35C10F8-CB40-4BDD-AA21-7DDC300FE73E}"/>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 xmlns:a16="http://schemas.microsoft.com/office/drawing/2014/main" id="{8EABAB15-C887-420D-92A1-24DBD62EE558}"/>
              </a:ext>
            </a:extLst>
          </p:cNvPr>
          <p:cNvSpPr>
            <a:spLocks noGrp="1"/>
          </p:cNvSpPr>
          <p:nvPr>
            <p:ph type="pic" sz="quarter" idx="13" hasCustomPrompt="1"/>
          </p:nvPr>
        </p:nvSpPr>
        <p:spPr>
          <a:xfrm flipH="1">
            <a:off x="0" y="729926"/>
            <a:ext cx="2954655"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 xmlns:a16="http://schemas.microsoft.com/office/drawing/2014/main" id="{F7E8EA93-3F05-4D28-8B15-91D6789458B4}"/>
              </a:ext>
            </a:extLst>
          </p:cNvPr>
          <p:cNvSpPr>
            <a:spLocks noGrp="1"/>
          </p:cNvSpPr>
          <p:nvPr>
            <p:ph type="body" sz="quarter" idx="16" hasCustomPrompt="1"/>
          </p:nvPr>
        </p:nvSpPr>
        <p:spPr>
          <a:xfrm>
            <a:off x="5565843"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 xmlns:a16="http://schemas.microsoft.com/office/drawing/2014/main" id="{B4EBCE5D-8795-44C7-8196-051689C6FE2A}"/>
              </a:ext>
            </a:extLst>
          </p:cNvPr>
          <p:cNvSpPr>
            <a:spLocks noGrp="1"/>
          </p:cNvSpPr>
          <p:nvPr>
            <p:ph type="body" sz="quarter" idx="17" hasCustomPrompt="1"/>
          </p:nvPr>
        </p:nvSpPr>
        <p:spPr>
          <a:xfrm>
            <a:off x="556584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 xmlns:a16="http://schemas.microsoft.com/office/drawing/2014/main" id="{195044F5-86E3-4A1C-B3C8-6E3422E5B418}"/>
              </a:ext>
            </a:extLst>
          </p:cNvPr>
          <p:cNvSpPr>
            <a:spLocks noGrp="1"/>
          </p:cNvSpPr>
          <p:nvPr>
            <p:ph type="body" sz="quarter" idx="18" hasCustomPrompt="1"/>
          </p:nvPr>
        </p:nvSpPr>
        <p:spPr>
          <a:xfrm>
            <a:off x="335405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 xmlns:a16="http://schemas.microsoft.com/office/drawing/2014/main" id="{4C9BA1BF-0690-4DB5-9BBC-31D1948D82A8}"/>
              </a:ext>
            </a:extLst>
          </p:cNvPr>
          <p:cNvSpPr>
            <a:spLocks noGrp="1"/>
          </p:cNvSpPr>
          <p:nvPr>
            <p:ph type="body" sz="quarter" idx="19" hasCustomPrompt="1"/>
          </p:nvPr>
        </p:nvSpPr>
        <p:spPr>
          <a:xfrm>
            <a:off x="5565843" y="4443159"/>
            <a:ext cx="1889229"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 xmlns:a16="http://schemas.microsoft.com/office/drawing/2014/main" id="{0D187952-9422-42DE-B163-B764E0D09925}"/>
              </a:ext>
            </a:extLst>
          </p:cNvPr>
          <p:cNvSpPr>
            <a:spLocks noGrp="1"/>
          </p:cNvSpPr>
          <p:nvPr>
            <p:ph type="body" sz="quarter" idx="20" hasCustomPrompt="1"/>
          </p:nvPr>
        </p:nvSpPr>
        <p:spPr>
          <a:xfrm>
            <a:off x="3354054" y="4451211"/>
            <a:ext cx="1889227"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54291470-2EE9-46D8-8083-E4523DCE52BB}"/>
              </a:ext>
            </a:extLst>
          </p:cNvPr>
          <p:cNvSpPr>
            <a:spLocks noGrp="1"/>
          </p:cNvSpPr>
          <p:nvPr>
            <p:ph type="body" sz="quarter" idx="22" hasCustomPrompt="1"/>
          </p:nvPr>
        </p:nvSpPr>
        <p:spPr>
          <a:xfrm>
            <a:off x="3354052"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 xmlns:a16="http://schemas.microsoft.com/office/drawing/2014/main" id="{17B8E7E2-50C1-429D-A8C5-C098CDADCF3F}"/>
              </a:ext>
            </a:extLst>
          </p:cNvPr>
          <p:cNvSpPr>
            <a:spLocks noGrp="1"/>
          </p:cNvSpPr>
          <p:nvPr>
            <p:ph type="body" sz="quarter" idx="23" hasCustomPrompt="1"/>
          </p:nvPr>
        </p:nvSpPr>
        <p:spPr>
          <a:xfrm>
            <a:off x="5565843" y="4118848"/>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 xmlns:a16="http://schemas.microsoft.com/office/drawing/2014/main" id="{09DB38C9-BBE5-4212-87C2-D9B34A470753}"/>
              </a:ext>
            </a:extLst>
          </p:cNvPr>
          <p:cNvSpPr>
            <a:spLocks noGrp="1"/>
          </p:cNvSpPr>
          <p:nvPr>
            <p:ph type="body" sz="quarter" idx="24" hasCustomPrompt="1"/>
          </p:nvPr>
        </p:nvSpPr>
        <p:spPr>
          <a:xfrm>
            <a:off x="3354053" y="4118848"/>
            <a:ext cx="1889227"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 xmlns:a16="http://schemas.microsoft.com/office/drawing/2014/main" id="{EA61E342-2B6C-4379-A3B3-8D1B338F656B}"/>
              </a:ext>
            </a:extLst>
          </p:cNvPr>
          <p:cNvSpPr>
            <a:spLocks noGrp="1"/>
          </p:cNvSpPr>
          <p:nvPr>
            <p:ph type="body" sz="quarter" idx="25" hasCustomPrompt="1"/>
          </p:nvPr>
        </p:nvSpPr>
        <p:spPr>
          <a:xfrm>
            <a:off x="7769776"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 xmlns:a16="http://schemas.microsoft.com/office/drawing/2014/main" id="{4F39B769-D212-4C11-B6CB-0423DD10599D}"/>
              </a:ext>
            </a:extLst>
          </p:cNvPr>
          <p:cNvSpPr>
            <a:spLocks noGrp="1"/>
          </p:cNvSpPr>
          <p:nvPr>
            <p:ph type="body" sz="quarter" idx="26" hasCustomPrompt="1"/>
          </p:nvPr>
        </p:nvSpPr>
        <p:spPr>
          <a:xfrm>
            <a:off x="7769776"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 xmlns:a16="http://schemas.microsoft.com/office/drawing/2014/main" id="{7C47FF8E-011E-46E6-9F4D-DAD4830958DB}"/>
              </a:ext>
            </a:extLst>
          </p:cNvPr>
          <p:cNvSpPr>
            <a:spLocks noGrp="1"/>
          </p:cNvSpPr>
          <p:nvPr>
            <p:ph type="title" hasCustomPrompt="1"/>
          </p:nvPr>
        </p:nvSpPr>
        <p:spPr>
          <a:xfrm>
            <a:off x="3354050" y="1185284"/>
            <a:ext cx="6012835"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A781AFB-2572-4954-B05E-84CDE1D883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5" name="Date Placeholder 4">
            <a:extLst>
              <a:ext uri="{FF2B5EF4-FFF2-40B4-BE49-F238E27FC236}">
                <a16:creationId xmlns="" xmlns:a16="http://schemas.microsoft.com/office/drawing/2014/main" id="{0E750850-5ECD-4AA5-8EF0-70C6EA291EF3}"/>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 xmlns:a16="http://schemas.microsoft.com/office/drawing/2014/main" id="{717CFF16-7992-46DD-8151-F55B0300570B}"/>
              </a:ext>
            </a:extLst>
          </p:cNvPr>
          <p:cNvSpPr>
            <a:spLocks noGrp="1"/>
          </p:cNvSpPr>
          <p:nvPr>
            <p:ph type="body" sz="quarter" idx="16" hasCustomPrompt="1"/>
          </p:nvPr>
        </p:nvSpPr>
        <p:spPr>
          <a:xfrm>
            <a:off x="7018037" y="1335195"/>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 xmlns:a16="http://schemas.microsoft.com/office/drawing/2014/main" id="{EBADC1C2-D36B-4AFE-8824-DE6D0FB51384}"/>
              </a:ext>
            </a:extLst>
          </p:cNvPr>
          <p:cNvSpPr>
            <a:spLocks noGrp="1"/>
          </p:cNvSpPr>
          <p:nvPr>
            <p:ph type="body" sz="quarter" idx="13" hasCustomPrompt="1"/>
          </p:nvPr>
        </p:nvSpPr>
        <p:spPr>
          <a:xfrm>
            <a:off x="7018037" y="1639824"/>
            <a:ext cx="2358749"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 xmlns:a16="http://schemas.microsoft.com/office/drawing/2014/main" id="{F1632658-DE5C-4EA2-83DE-AB456D9D76ED}"/>
              </a:ext>
            </a:extLst>
          </p:cNvPr>
          <p:cNvSpPr>
            <a:spLocks noGrp="1"/>
          </p:cNvSpPr>
          <p:nvPr>
            <p:ph type="body" sz="quarter" idx="17" hasCustomPrompt="1"/>
          </p:nvPr>
        </p:nvSpPr>
        <p:spPr>
          <a:xfrm>
            <a:off x="4263030" y="1639822"/>
            <a:ext cx="2358750"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 xmlns:a16="http://schemas.microsoft.com/office/drawing/2014/main" id="{76A6D61C-C33C-46D5-B2C5-6C6A7C143A97}"/>
              </a:ext>
            </a:extLst>
          </p:cNvPr>
          <p:cNvSpPr>
            <a:spLocks noGrp="1"/>
          </p:cNvSpPr>
          <p:nvPr>
            <p:ph type="body" sz="quarter" idx="18" hasCustomPrompt="1"/>
          </p:nvPr>
        </p:nvSpPr>
        <p:spPr>
          <a:xfrm>
            <a:off x="7018037" y="3837269"/>
            <a:ext cx="2358749"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 xmlns:a16="http://schemas.microsoft.com/office/drawing/2014/main" id="{0A4E6A96-585A-4265-900D-17D98121F544}"/>
              </a:ext>
            </a:extLst>
          </p:cNvPr>
          <p:cNvSpPr>
            <a:spLocks noGrp="1"/>
          </p:cNvSpPr>
          <p:nvPr>
            <p:ph type="body" sz="quarter" idx="19" hasCustomPrompt="1"/>
          </p:nvPr>
        </p:nvSpPr>
        <p:spPr>
          <a:xfrm>
            <a:off x="4263031" y="3845321"/>
            <a:ext cx="2358748"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28B8437C-1550-4581-911A-98BEA151A4AD}"/>
              </a:ext>
            </a:extLst>
          </p:cNvPr>
          <p:cNvSpPr>
            <a:spLocks noGrp="1"/>
          </p:cNvSpPr>
          <p:nvPr>
            <p:ph type="body" sz="quarter" idx="22" hasCustomPrompt="1"/>
          </p:nvPr>
        </p:nvSpPr>
        <p:spPr>
          <a:xfrm>
            <a:off x="4263030" y="1335195"/>
            <a:ext cx="235875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 xmlns:a16="http://schemas.microsoft.com/office/drawing/2014/main" id="{04DF1AD6-E51A-4D19-A9C8-CCAFE9E9B2A0}"/>
              </a:ext>
            </a:extLst>
          </p:cNvPr>
          <p:cNvSpPr>
            <a:spLocks noGrp="1"/>
          </p:cNvSpPr>
          <p:nvPr>
            <p:ph type="body" sz="quarter" idx="23" hasCustomPrompt="1"/>
          </p:nvPr>
        </p:nvSpPr>
        <p:spPr>
          <a:xfrm>
            <a:off x="7018037" y="3532640"/>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 xmlns:a16="http://schemas.microsoft.com/office/drawing/2014/main" id="{A3656830-2B4C-4F48-8EBD-F8C80C353FC4}"/>
              </a:ext>
            </a:extLst>
          </p:cNvPr>
          <p:cNvSpPr>
            <a:spLocks noGrp="1"/>
          </p:cNvSpPr>
          <p:nvPr>
            <p:ph type="body" sz="quarter" idx="24" hasCustomPrompt="1"/>
          </p:nvPr>
        </p:nvSpPr>
        <p:spPr>
          <a:xfrm>
            <a:off x="4263031" y="3532640"/>
            <a:ext cx="2358748"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 xmlns:a16="http://schemas.microsoft.com/office/drawing/2014/main" id="{923D6999-ED11-424C-91FD-1ECD0CB9D272}"/>
              </a:ext>
            </a:extLst>
          </p:cNvPr>
          <p:cNvSpPr>
            <a:spLocks noGrp="1"/>
          </p:cNvSpPr>
          <p:nvPr>
            <p:ph type="title" hasCustomPrompt="1"/>
          </p:nvPr>
        </p:nvSpPr>
        <p:spPr>
          <a:xfrm>
            <a:off x="1142047" y="2768600"/>
            <a:ext cx="2439368"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A0CE26C-A8CF-4DC0-9913-86FF0ED876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7" name="Date Placeholder 6">
            <a:extLst>
              <a:ext uri="{FF2B5EF4-FFF2-40B4-BE49-F238E27FC236}">
                <a16:creationId xmlns="" xmlns:a16="http://schemas.microsoft.com/office/drawing/2014/main" id="{15DD4FC6-591F-4220-A331-724C4FE41E93}"/>
              </a:ext>
            </a:extLst>
          </p:cNvPr>
          <p:cNvSpPr>
            <a:spLocks noGrp="1"/>
          </p:cNvSpPr>
          <p:nvPr>
            <p:ph type="dt" sz="half" idx="10"/>
          </p:nvPr>
        </p:nvSpPr>
        <p:spPr/>
        <p:txBody>
          <a:bodyPr/>
          <a:lstStyle/>
          <a:p>
            <a:r>
              <a:rPr lang="en-US"/>
              <a:t>8/06/20XX</a:t>
            </a:r>
            <a:endParaRPr lang="en-US" dirty="0"/>
          </a:p>
        </p:txBody>
      </p:sp>
      <p:sp>
        <p:nvSpPr>
          <p:cNvPr id="8" name="Footer Placeholder 7">
            <a:extLst>
              <a:ext uri="{FF2B5EF4-FFF2-40B4-BE49-F238E27FC236}">
                <a16:creationId xmlns="" xmlns:a16="http://schemas.microsoft.com/office/drawing/2014/main"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 xmlns:a16="http://schemas.microsoft.com/office/drawing/2014/main" id="{0C598512-93DF-4C00-A3BC-4CFF184217A6}"/>
              </a:ext>
            </a:extLst>
          </p:cNvPr>
          <p:cNvSpPr>
            <a:spLocks noGrp="1"/>
          </p:cNvSpPr>
          <p:nvPr>
            <p:ph type="body" sz="quarter" idx="27" hasCustomPrompt="1"/>
          </p:nvPr>
        </p:nvSpPr>
        <p:spPr>
          <a:xfrm>
            <a:off x="511899" y="3639417"/>
            <a:ext cx="1966606"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 xmlns:a16="http://schemas.microsoft.com/office/drawing/2014/main" id="{9AFC7B8A-881F-4E97-91D4-F41DFA6D8F8E}"/>
              </a:ext>
            </a:extLst>
          </p:cNvPr>
          <p:cNvSpPr>
            <a:spLocks noGrp="1"/>
          </p:cNvSpPr>
          <p:nvPr>
            <p:ph type="body" sz="quarter" idx="28" hasCustomPrompt="1"/>
          </p:nvPr>
        </p:nvSpPr>
        <p:spPr>
          <a:xfrm>
            <a:off x="511899" y="3965868"/>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 xmlns:a16="http://schemas.microsoft.com/office/drawing/2014/main" id="{77B10018-89A9-49C8-8DCE-621EF9328C63}"/>
              </a:ext>
            </a:extLst>
          </p:cNvPr>
          <p:cNvSpPr>
            <a:spLocks noGrp="1"/>
          </p:cNvSpPr>
          <p:nvPr>
            <p:ph type="body" sz="quarter" idx="15" hasCustomPrompt="1"/>
          </p:nvPr>
        </p:nvSpPr>
        <p:spPr>
          <a:xfrm>
            <a:off x="2870160" y="3969556"/>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 xmlns:a16="http://schemas.microsoft.com/office/drawing/2014/main" id="{342C0572-2FB8-4C18-AD74-75A165321342}"/>
              </a:ext>
            </a:extLst>
          </p:cNvPr>
          <p:cNvSpPr>
            <a:spLocks noGrp="1"/>
          </p:cNvSpPr>
          <p:nvPr>
            <p:ph type="body" sz="quarter" idx="17" hasCustomPrompt="1"/>
          </p:nvPr>
        </p:nvSpPr>
        <p:spPr>
          <a:xfrm>
            <a:off x="5228419"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 xmlns:a16="http://schemas.microsoft.com/office/drawing/2014/main" id="{3495EE04-F172-4AD4-8FE7-4A03B1CE4F82}"/>
              </a:ext>
            </a:extLst>
          </p:cNvPr>
          <p:cNvSpPr>
            <a:spLocks noGrp="1"/>
          </p:cNvSpPr>
          <p:nvPr>
            <p:ph type="body" sz="quarter" idx="19" hasCustomPrompt="1"/>
          </p:nvPr>
        </p:nvSpPr>
        <p:spPr>
          <a:xfrm>
            <a:off x="7580468"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 xmlns:a16="http://schemas.microsoft.com/office/drawing/2014/main" id="{F23ABA12-4A7C-42A2-9A8E-9E7F1A2BB230}"/>
              </a:ext>
            </a:extLst>
          </p:cNvPr>
          <p:cNvSpPr>
            <a:spLocks noGrp="1"/>
          </p:cNvSpPr>
          <p:nvPr>
            <p:ph type="body" sz="quarter" idx="29" hasCustomPrompt="1"/>
          </p:nvPr>
        </p:nvSpPr>
        <p:spPr>
          <a:xfrm>
            <a:off x="2821091" y="3639417"/>
            <a:ext cx="2064743"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 xmlns:a16="http://schemas.microsoft.com/office/drawing/2014/main" id="{1E11CB21-11BD-400A-BC43-71A9AFA9282B}"/>
              </a:ext>
            </a:extLst>
          </p:cNvPr>
          <p:cNvSpPr>
            <a:spLocks noGrp="1"/>
          </p:cNvSpPr>
          <p:nvPr>
            <p:ph type="body" sz="quarter" idx="30" hasCustomPrompt="1"/>
          </p:nvPr>
        </p:nvSpPr>
        <p:spPr>
          <a:xfrm>
            <a:off x="5228419"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 xmlns:a16="http://schemas.microsoft.com/office/drawing/2014/main" id="{02DE0CA8-2A1F-49D8-B9B6-BF353B9808C6}"/>
              </a:ext>
            </a:extLst>
          </p:cNvPr>
          <p:cNvSpPr>
            <a:spLocks noGrp="1"/>
          </p:cNvSpPr>
          <p:nvPr>
            <p:ph type="body" sz="quarter" idx="31" hasCustomPrompt="1"/>
          </p:nvPr>
        </p:nvSpPr>
        <p:spPr>
          <a:xfrm>
            <a:off x="7580468"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 xmlns:a16="http://schemas.microsoft.com/office/drawing/2014/main" id="{D55D3DD0-ED40-47C1-B841-046E1D918B22}"/>
              </a:ext>
            </a:extLst>
          </p:cNvPr>
          <p:cNvSpPr>
            <a:spLocks noGrp="1"/>
          </p:cNvSpPr>
          <p:nvPr>
            <p:ph type="title" hasCustomPrompt="1"/>
          </p:nvPr>
        </p:nvSpPr>
        <p:spPr>
          <a:xfrm>
            <a:off x="2023476" y="1581913"/>
            <a:ext cx="6011450"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 xmlns:a16="http://schemas.microsoft.com/office/drawing/2014/main" id="{23C97099-E767-429A-80C6-731FB9D295F4}"/>
              </a:ext>
            </a:extLst>
          </p:cNvPr>
          <p:cNvSpPr>
            <a:spLocks noGrp="1"/>
          </p:cNvSpPr>
          <p:nvPr>
            <p:ph type="pic" sz="quarter" idx="32"/>
          </p:nvPr>
        </p:nvSpPr>
        <p:spPr>
          <a:xfrm>
            <a:off x="124625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2" name="Picture Placeholder 3">
            <a:extLst>
              <a:ext uri="{FF2B5EF4-FFF2-40B4-BE49-F238E27FC236}">
                <a16:creationId xmlns="" xmlns:a16="http://schemas.microsoft.com/office/drawing/2014/main" id="{E2E22B87-E0E3-4234-B4FA-C9FC97DEDCB3}"/>
              </a:ext>
            </a:extLst>
          </p:cNvPr>
          <p:cNvSpPr>
            <a:spLocks noGrp="1"/>
          </p:cNvSpPr>
          <p:nvPr>
            <p:ph type="pic" sz="quarter" idx="33"/>
          </p:nvPr>
        </p:nvSpPr>
        <p:spPr>
          <a:xfrm>
            <a:off x="360451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4" name="Picture Placeholder 3">
            <a:extLst>
              <a:ext uri="{FF2B5EF4-FFF2-40B4-BE49-F238E27FC236}">
                <a16:creationId xmlns="" xmlns:a16="http://schemas.microsoft.com/office/drawing/2014/main" id="{8EF1B794-5E10-4558-B229-0D8F5895CCAE}"/>
              </a:ext>
            </a:extLst>
          </p:cNvPr>
          <p:cNvSpPr>
            <a:spLocks noGrp="1"/>
          </p:cNvSpPr>
          <p:nvPr>
            <p:ph type="pic" sz="quarter" idx="34"/>
          </p:nvPr>
        </p:nvSpPr>
        <p:spPr>
          <a:xfrm>
            <a:off x="5962777"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5" name="Picture Placeholder 3">
            <a:extLst>
              <a:ext uri="{FF2B5EF4-FFF2-40B4-BE49-F238E27FC236}">
                <a16:creationId xmlns="" xmlns:a16="http://schemas.microsoft.com/office/drawing/2014/main" id="{5ECB6791-2C34-417D-9AB9-03C9A8BBDF91}"/>
              </a:ext>
            </a:extLst>
          </p:cNvPr>
          <p:cNvSpPr>
            <a:spLocks noGrp="1"/>
          </p:cNvSpPr>
          <p:nvPr>
            <p:ph type="pic" sz="quarter" idx="35"/>
          </p:nvPr>
        </p:nvSpPr>
        <p:spPr>
          <a:xfrm>
            <a:off x="8314824" y="2847098"/>
            <a:ext cx="497891" cy="603504"/>
          </a:xfrm>
        </p:spPr>
        <p:txBody>
          <a:bodyPr anchor="ctr">
            <a:normAutofit/>
          </a:bodyPr>
          <a:lstStyle>
            <a:lvl1pPr marL="0" indent="0" algn="ctr">
              <a:buNone/>
              <a:defRPr sz="900">
                <a:solidFill>
                  <a:schemeClr val="bg1"/>
                </a:solidFill>
              </a:defRPr>
            </a:lvl1pPr>
          </a:lstStyle>
          <a:p>
            <a:endParaRPr lang="en-US" dirty="0"/>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7C8E50C-1C7A-4E62-B38F-3E12A174C8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 xmlns:a16="http://schemas.microsoft.com/office/drawing/2014/main" id="{7AF7405C-6DF9-4409-85F0-8C1DCCC0AC61}"/>
              </a:ext>
            </a:extLst>
          </p:cNvPr>
          <p:cNvSpPr>
            <a:spLocks noGrp="1"/>
          </p:cNvSpPr>
          <p:nvPr>
            <p:ph type="pic" sz="quarter" idx="13" hasCustomPrompt="1"/>
          </p:nvPr>
        </p:nvSpPr>
        <p:spPr>
          <a:xfrm>
            <a:off x="513620" y="729926"/>
            <a:ext cx="5326889"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4C883B71-4A78-4B93-97F2-F54D7DC10020}"/>
              </a:ext>
            </a:extLst>
          </p:cNvPr>
          <p:cNvSpPr>
            <a:spLocks noGrp="1"/>
          </p:cNvSpPr>
          <p:nvPr>
            <p:ph type="title" hasCustomPrompt="1"/>
          </p:nvPr>
        </p:nvSpPr>
        <p:spPr>
          <a:xfrm>
            <a:off x="5335856" y="1881922"/>
            <a:ext cx="474309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 xmlns:a16="http://schemas.microsoft.com/office/drawing/2014/main" id="{83F286D7-A050-456B-BDD3-3FFAA21A8099}"/>
              </a:ext>
            </a:extLst>
          </p:cNvPr>
          <p:cNvSpPr>
            <a:spLocks noGrp="1"/>
          </p:cNvSpPr>
          <p:nvPr>
            <p:ph type="body" sz="quarter" idx="15" hasCustomPrompt="1"/>
          </p:nvPr>
        </p:nvSpPr>
        <p:spPr>
          <a:xfrm>
            <a:off x="5840509" y="3201410"/>
            <a:ext cx="3807049"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 xmlns:a16="http://schemas.microsoft.com/office/drawing/2014/main" id="{4A927E28-2C60-4D18-8BB3-DC9627E13C59}"/>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 xmlns:a16="http://schemas.microsoft.com/office/drawing/2014/main" id="{E757B982-FF4B-4902-B808-FC325983FD9C}"/>
              </a:ext>
            </a:extLst>
          </p:cNvPr>
          <p:cNvSpPr>
            <a:spLocks noGrp="1"/>
          </p:cNvSpPr>
          <p:nvPr>
            <p:ph type="pic" sz="quarter" idx="13" hasCustomPrompt="1"/>
          </p:nvPr>
        </p:nvSpPr>
        <p:spPr>
          <a:xfrm flipH="1">
            <a:off x="0" y="0"/>
            <a:ext cx="100584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 xmlns:a16="http://schemas.microsoft.com/office/drawing/2014/main" id="{4D7337BF-9564-499D-91CE-9DDD9C969339}"/>
              </a:ext>
            </a:extLst>
          </p:cNvPr>
          <p:cNvSpPr>
            <a:spLocks noGrp="1"/>
          </p:cNvSpPr>
          <p:nvPr>
            <p:ph type="title" hasCustomPrompt="1"/>
          </p:nvPr>
        </p:nvSpPr>
        <p:spPr>
          <a:xfrm>
            <a:off x="1157764" y="1371601"/>
            <a:ext cx="7742873"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2684757-E21D-414B-B627-1E0D15F89C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11" name="Picture Placeholder 7">
            <a:extLst>
              <a:ext uri="{FF2B5EF4-FFF2-40B4-BE49-F238E27FC236}">
                <a16:creationId xmlns="" xmlns:a16="http://schemas.microsoft.com/office/drawing/2014/main" id="{927250C7-CB58-468C-B8BB-17DB85D4F242}"/>
              </a:ext>
            </a:extLst>
          </p:cNvPr>
          <p:cNvSpPr>
            <a:spLocks noGrp="1"/>
          </p:cNvSpPr>
          <p:nvPr>
            <p:ph type="pic" sz="quarter" idx="13" hasCustomPrompt="1"/>
          </p:nvPr>
        </p:nvSpPr>
        <p:spPr>
          <a:xfrm>
            <a:off x="4134684" y="0"/>
            <a:ext cx="5937467"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376BB3F6-84AB-40BA-9D7D-7C1E13C0E159}"/>
              </a:ext>
            </a:extLst>
          </p:cNvPr>
          <p:cNvSpPr>
            <a:spLocks noGrp="1"/>
          </p:cNvSpPr>
          <p:nvPr>
            <p:ph type="title" hasCustomPrompt="1"/>
          </p:nvPr>
        </p:nvSpPr>
        <p:spPr>
          <a:xfrm>
            <a:off x="0" y="1036629"/>
            <a:ext cx="4955857"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 xmlns:a16="http://schemas.microsoft.com/office/drawing/2014/main" id="{6A7AB969-4D8E-41B0-A403-6D1D41CD5167}"/>
              </a:ext>
            </a:extLst>
          </p:cNvPr>
          <p:cNvSpPr>
            <a:spLocks noGrp="1"/>
          </p:cNvSpPr>
          <p:nvPr>
            <p:ph type="body" sz="quarter" idx="22" hasCustomPrompt="1"/>
          </p:nvPr>
        </p:nvSpPr>
        <p:spPr>
          <a:xfrm>
            <a:off x="601438" y="2368508"/>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 xmlns:a16="http://schemas.microsoft.com/office/drawing/2014/main" id="{08F82904-47D8-4EB9-A697-8ED11274C40F}"/>
              </a:ext>
            </a:extLst>
          </p:cNvPr>
          <p:cNvSpPr>
            <a:spLocks noGrp="1"/>
          </p:cNvSpPr>
          <p:nvPr>
            <p:ph type="body" sz="quarter" idx="18" hasCustomPrompt="1"/>
          </p:nvPr>
        </p:nvSpPr>
        <p:spPr>
          <a:xfrm>
            <a:off x="601439" y="2605042"/>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 xmlns:a16="http://schemas.microsoft.com/office/drawing/2014/main" id="{44501739-C457-4C98-A458-5B3639CFB821}"/>
              </a:ext>
            </a:extLst>
          </p:cNvPr>
          <p:cNvSpPr>
            <a:spLocks noGrp="1"/>
          </p:cNvSpPr>
          <p:nvPr>
            <p:ph type="body" sz="quarter" idx="24" hasCustomPrompt="1"/>
          </p:nvPr>
        </p:nvSpPr>
        <p:spPr>
          <a:xfrm>
            <a:off x="601438" y="354463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 xmlns:a16="http://schemas.microsoft.com/office/drawing/2014/main" id="{503766A8-C36E-4337-9DB4-358A28B74319}"/>
              </a:ext>
            </a:extLst>
          </p:cNvPr>
          <p:cNvSpPr>
            <a:spLocks noGrp="1"/>
          </p:cNvSpPr>
          <p:nvPr>
            <p:ph type="body" sz="quarter" idx="23" hasCustomPrompt="1"/>
          </p:nvPr>
        </p:nvSpPr>
        <p:spPr>
          <a:xfrm>
            <a:off x="601439" y="3781163"/>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 xmlns:a16="http://schemas.microsoft.com/office/drawing/2014/main" id="{5F947925-2465-45AC-9A1E-7153477BBEEC}"/>
              </a:ext>
            </a:extLst>
          </p:cNvPr>
          <p:cNvSpPr>
            <a:spLocks noGrp="1"/>
          </p:cNvSpPr>
          <p:nvPr>
            <p:ph type="body" sz="quarter" idx="26" hasCustomPrompt="1"/>
          </p:nvPr>
        </p:nvSpPr>
        <p:spPr>
          <a:xfrm>
            <a:off x="601438" y="473924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 xmlns:a16="http://schemas.microsoft.com/office/drawing/2014/main" id="{6FC86B0E-A85D-444A-BC2A-B7A5FF1D48D5}"/>
              </a:ext>
            </a:extLst>
          </p:cNvPr>
          <p:cNvSpPr>
            <a:spLocks noGrp="1"/>
          </p:cNvSpPr>
          <p:nvPr>
            <p:ph type="body" sz="quarter" idx="25" hasCustomPrompt="1"/>
          </p:nvPr>
        </p:nvSpPr>
        <p:spPr>
          <a:xfrm>
            <a:off x="601439" y="4975775"/>
            <a:ext cx="393610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 xmlns:a16="http://schemas.microsoft.com/office/drawing/2014/main" id="{BBA930A0-A89C-48EB-A039-375BDA735BBF}"/>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927D588-C832-4149-9B9F-D817459D8B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5" name="Date Placeholder 4">
            <a:extLst>
              <a:ext uri="{FF2B5EF4-FFF2-40B4-BE49-F238E27FC236}">
                <a16:creationId xmlns="" xmlns:a16="http://schemas.microsoft.com/office/drawing/2014/main" id="{A410CE2C-509A-4C33-AB34-6F278F1171B9}"/>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 xmlns:a16="http://schemas.microsoft.com/office/drawing/2014/main" id="{01941F94-25C7-46EC-89FE-B12B54F77CFA}"/>
              </a:ext>
            </a:extLst>
          </p:cNvPr>
          <p:cNvSpPr>
            <a:spLocks noGrp="1"/>
          </p:cNvSpPr>
          <p:nvPr>
            <p:ph type="body" sz="quarter" idx="20" hasCustomPrompt="1"/>
          </p:nvPr>
        </p:nvSpPr>
        <p:spPr>
          <a:xfrm>
            <a:off x="673263" y="4076965"/>
            <a:ext cx="2504602"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 xmlns:a16="http://schemas.microsoft.com/office/drawing/2014/main" id="{1DE2747E-A71B-4917-8960-56D4F927D8C5}"/>
              </a:ext>
            </a:extLst>
          </p:cNvPr>
          <p:cNvSpPr>
            <a:spLocks noGrp="1"/>
          </p:cNvSpPr>
          <p:nvPr>
            <p:ph type="body" sz="quarter" idx="14" hasCustomPrompt="1"/>
          </p:nvPr>
        </p:nvSpPr>
        <p:spPr>
          <a:xfrm>
            <a:off x="990882"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 xmlns:a16="http://schemas.microsoft.com/office/drawing/2014/main" id="{B3830FC7-44D5-48CD-AA84-4E262F2EB8C8}"/>
              </a:ext>
            </a:extLst>
          </p:cNvPr>
          <p:cNvSpPr>
            <a:spLocks noGrp="1"/>
          </p:cNvSpPr>
          <p:nvPr>
            <p:ph type="body" sz="quarter" idx="21" hasCustomPrompt="1"/>
          </p:nvPr>
        </p:nvSpPr>
        <p:spPr>
          <a:xfrm>
            <a:off x="3868947" y="4076965"/>
            <a:ext cx="250460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 xmlns:a16="http://schemas.microsoft.com/office/drawing/2014/main" id="{51F423C9-E1B4-4BD9-98A5-9397C32447D9}"/>
              </a:ext>
            </a:extLst>
          </p:cNvPr>
          <p:cNvSpPr>
            <a:spLocks noGrp="1"/>
          </p:cNvSpPr>
          <p:nvPr>
            <p:ph type="body" sz="quarter" idx="23" hasCustomPrompt="1"/>
          </p:nvPr>
        </p:nvSpPr>
        <p:spPr>
          <a:xfrm>
            <a:off x="7064630" y="4076965"/>
            <a:ext cx="2494603"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 xmlns:a16="http://schemas.microsoft.com/office/drawing/2014/main" id="{A0DF3CDE-1C08-4B0C-8DC3-9FCBBD3E61D4}"/>
              </a:ext>
            </a:extLst>
          </p:cNvPr>
          <p:cNvCxnSpPr>
            <a:cxnSpLocks/>
          </p:cNvCxnSpPr>
          <p:nvPr userDrawn="1"/>
        </p:nvCxnSpPr>
        <p:spPr>
          <a:xfrm>
            <a:off x="686824"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 xmlns:a16="http://schemas.microsoft.com/office/drawing/2014/main" id="{C026C956-C6C4-4010-889F-B8D762036464}"/>
              </a:ext>
            </a:extLst>
          </p:cNvPr>
          <p:cNvSpPr>
            <a:spLocks noGrp="1"/>
          </p:cNvSpPr>
          <p:nvPr>
            <p:ph type="body" sz="quarter" idx="24" hasCustomPrompt="1"/>
          </p:nvPr>
        </p:nvSpPr>
        <p:spPr>
          <a:xfrm>
            <a:off x="4185493"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 xmlns:a16="http://schemas.microsoft.com/office/drawing/2014/main" id="{A4D363AD-B16F-46C4-9856-EA9EAC699EF7}"/>
              </a:ext>
            </a:extLst>
          </p:cNvPr>
          <p:cNvSpPr>
            <a:spLocks noGrp="1"/>
          </p:cNvSpPr>
          <p:nvPr>
            <p:ph type="body" sz="quarter" idx="25" hasCustomPrompt="1"/>
          </p:nvPr>
        </p:nvSpPr>
        <p:spPr>
          <a:xfrm>
            <a:off x="7375644"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 xmlns:a16="http://schemas.microsoft.com/office/drawing/2014/main" id="{D6E9BAEE-70B0-4F15-B6B7-D5AE0227618F}"/>
              </a:ext>
            </a:extLst>
          </p:cNvPr>
          <p:cNvCxnSpPr>
            <a:cxnSpLocks/>
          </p:cNvCxnSpPr>
          <p:nvPr userDrawn="1"/>
        </p:nvCxnSpPr>
        <p:spPr>
          <a:xfrm>
            <a:off x="387697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8F0848BB-EF65-4D43-AC18-9C4F4749CA6D}"/>
              </a:ext>
            </a:extLst>
          </p:cNvPr>
          <p:cNvCxnSpPr>
            <a:cxnSpLocks/>
          </p:cNvCxnSpPr>
          <p:nvPr userDrawn="1"/>
        </p:nvCxnSpPr>
        <p:spPr>
          <a:xfrm>
            <a:off x="706712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C7CA7F01-3F2D-4396-A7D4-3D21C56D7FCC}"/>
              </a:ext>
            </a:extLst>
          </p:cNvPr>
          <p:cNvSpPr>
            <a:spLocks noGrp="1"/>
          </p:cNvSpPr>
          <p:nvPr>
            <p:ph type="title" hasCustomPrompt="1"/>
          </p:nvPr>
        </p:nvSpPr>
        <p:spPr>
          <a:xfrm>
            <a:off x="601439" y="1643321"/>
            <a:ext cx="4006723"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930B4CC-1CD5-414E-92CD-721B331F6F0F}"/>
              </a:ext>
            </a:extLst>
          </p:cNvPr>
          <p:cNvSpPr>
            <a:spLocks noGrp="1"/>
          </p:cNvSpPr>
          <p:nvPr>
            <p:ph type="title"/>
          </p:nvPr>
        </p:nvSpPr>
        <p:spPr>
          <a:xfrm>
            <a:off x="691515" y="365127"/>
            <a:ext cx="86753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2A47427-FA4C-4262-9C2A-A640B569D453}"/>
              </a:ext>
            </a:extLst>
          </p:cNvPr>
          <p:cNvSpPr>
            <a:spLocks noGrp="1"/>
          </p:cNvSpPr>
          <p:nvPr>
            <p:ph type="body" idx="1"/>
          </p:nvPr>
        </p:nvSpPr>
        <p:spPr>
          <a:xfrm>
            <a:off x="691515" y="1825625"/>
            <a:ext cx="86753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BFE89D4-4BDC-4CC9-959B-0D2E0BEB8976}"/>
              </a:ext>
            </a:extLst>
          </p:cNvPr>
          <p:cNvSpPr>
            <a:spLocks noGrp="1"/>
          </p:cNvSpPr>
          <p:nvPr>
            <p:ph type="dt" sz="half" idx="2"/>
          </p:nvPr>
        </p:nvSpPr>
        <p:spPr>
          <a:xfrm>
            <a:off x="691515" y="6356352"/>
            <a:ext cx="226314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a:t>8/06/20XX</a:t>
            </a:r>
            <a:endParaRPr lang="en-US" dirty="0"/>
          </a:p>
        </p:txBody>
      </p:sp>
      <p:sp>
        <p:nvSpPr>
          <p:cNvPr id="5" name="Footer Placeholder 4">
            <a:extLst>
              <a:ext uri="{FF2B5EF4-FFF2-40B4-BE49-F238E27FC236}">
                <a16:creationId xmlns="" xmlns:a16="http://schemas.microsoft.com/office/drawing/2014/main" id="{FE1285D2-5742-46C4-A6B1-B07CC6823A30}"/>
              </a:ext>
            </a:extLst>
          </p:cNvPr>
          <p:cNvSpPr>
            <a:spLocks noGrp="1"/>
          </p:cNvSpPr>
          <p:nvPr>
            <p:ph type="ftr" sz="quarter" idx="3"/>
          </p:nvPr>
        </p:nvSpPr>
        <p:spPr>
          <a:xfrm>
            <a:off x="3331845" y="6356352"/>
            <a:ext cx="339471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 xmlns:a16="http://schemas.microsoft.com/office/drawing/2014/main" id="{03D7CF20-6E1A-4F87-A039-3C59B25DA427}"/>
              </a:ext>
            </a:extLst>
          </p:cNvPr>
          <p:cNvSpPr>
            <a:spLocks noGrp="1"/>
          </p:cNvSpPr>
          <p:nvPr>
            <p:ph type="sldNum" sz="quarter" idx="4"/>
          </p:nvPr>
        </p:nvSpPr>
        <p:spPr>
          <a:xfrm>
            <a:off x="7103745" y="6356352"/>
            <a:ext cx="226314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hd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59958" y="1534579"/>
            <a:ext cx="9813851" cy="1077218"/>
          </a:xfrm>
          <a:prstGeom prst="rect">
            <a:avLst/>
          </a:prstGeom>
          <a:noFill/>
        </p:spPr>
        <p:txBody>
          <a:bodyPr wrap="square" rtlCol="0">
            <a:spAutoFit/>
          </a:bodyPr>
          <a:lstStyle/>
          <a:p>
            <a:pPr algn="ctr"/>
            <a:r>
              <a:rPr lang="en-US" sz="3200" b="1" dirty="0" smtClean="0">
                <a:solidFill>
                  <a:schemeClr val="bg1"/>
                </a:solidFill>
              </a:rPr>
              <a:t>The Four Jesus Steak Meals </a:t>
            </a:r>
          </a:p>
          <a:p>
            <a:pPr algn="ctr"/>
            <a:r>
              <a:rPr lang="en-US" sz="3200" b="1" dirty="0" smtClean="0">
                <a:solidFill>
                  <a:schemeClr val="bg1"/>
                </a:solidFill>
              </a:rPr>
              <a:t>Summer 2024</a:t>
            </a:r>
            <a:endParaRPr lang="en-US" sz="3200" b="1" dirty="0">
              <a:solidFill>
                <a:schemeClr val="bg1"/>
              </a:solidFill>
            </a:endParaRPr>
          </a:p>
        </p:txBody>
      </p:sp>
      <p:pic>
        <p:nvPicPr>
          <p:cNvPr id="2050" name="Picture 2" descr="Steak roast with all the trimm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653" y="297660"/>
            <a:ext cx="2406873" cy="2186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5177" y="3136126"/>
            <a:ext cx="2913321" cy="830997"/>
          </a:xfrm>
          <a:prstGeom prst="rect">
            <a:avLst/>
          </a:prstGeom>
          <a:noFill/>
        </p:spPr>
        <p:txBody>
          <a:bodyPr wrap="square" rtlCol="0">
            <a:spAutoFit/>
          </a:bodyPr>
          <a:lstStyle/>
          <a:p>
            <a:r>
              <a:rPr lang="en-US" sz="2400" b="1" dirty="0" smtClean="0">
                <a:solidFill>
                  <a:schemeClr val="bg1"/>
                </a:solidFill>
              </a:rPr>
              <a:t>July 21</a:t>
            </a:r>
          </a:p>
          <a:p>
            <a:r>
              <a:rPr lang="en-US" sz="2400" b="1" dirty="0" smtClean="0">
                <a:solidFill>
                  <a:schemeClr val="bg1"/>
                </a:solidFill>
              </a:rPr>
              <a:t>Colossians</a:t>
            </a:r>
          </a:p>
        </p:txBody>
      </p:sp>
      <p:sp>
        <p:nvSpPr>
          <p:cNvPr id="9" name="TextBox 8"/>
          <p:cNvSpPr txBox="1"/>
          <p:nvPr/>
        </p:nvSpPr>
        <p:spPr>
          <a:xfrm>
            <a:off x="249796" y="5213020"/>
            <a:ext cx="2504044" cy="830997"/>
          </a:xfrm>
          <a:prstGeom prst="rect">
            <a:avLst/>
          </a:prstGeom>
          <a:noFill/>
        </p:spPr>
        <p:txBody>
          <a:bodyPr wrap="square" rtlCol="0">
            <a:spAutoFit/>
          </a:bodyPr>
          <a:lstStyle/>
          <a:p>
            <a:r>
              <a:rPr lang="en-US" sz="2400" b="1" dirty="0" smtClean="0">
                <a:solidFill>
                  <a:schemeClr val="bg1"/>
                </a:solidFill>
              </a:rPr>
              <a:t>September 8</a:t>
            </a:r>
          </a:p>
          <a:p>
            <a:r>
              <a:rPr lang="en-US" sz="2400" b="1" dirty="0" smtClean="0">
                <a:solidFill>
                  <a:schemeClr val="bg1"/>
                </a:solidFill>
              </a:rPr>
              <a:t>Ephesians  </a:t>
            </a:r>
            <a:endParaRPr lang="en-US" sz="1600" dirty="0" smtClean="0">
              <a:solidFill>
                <a:schemeClr val="bg1"/>
              </a:solidFill>
            </a:endParaRPr>
          </a:p>
        </p:txBody>
      </p:sp>
      <p:pic>
        <p:nvPicPr>
          <p:cNvPr id="2052" name="Picture 4" descr="Summer Mini Series Session 2: Homemade Ice Cream &amp; &quot;Hug T-shirt&quot; | Mysite"/>
          <p:cNvPicPr>
            <a:picLocks noChangeAspect="1" noChangeArrowheads="1"/>
          </p:cNvPicPr>
          <p:nvPr/>
        </p:nvPicPr>
        <p:blipFill rotWithShape="1">
          <a:blip r:embed="rId3">
            <a:extLst>
              <a:ext uri="{28A0092B-C50C-407E-A947-70E740481C1C}">
                <a14:useLocalDpi xmlns:a14="http://schemas.microsoft.com/office/drawing/2010/main" val="0"/>
              </a:ext>
            </a:extLst>
          </a:blip>
          <a:srcRect l="23420" t="38244" r="8647" b="29952"/>
          <a:stretch/>
        </p:blipFill>
        <p:spPr bwMode="auto">
          <a:xfrm>
            <a:off x="986119" y="127539"/>
            <a:ext cx="5507666" cy="14070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rotWithShape="1">
          <a:blip r:embed="rId4"/>
          <a:srcRect t="3894"/>
          <a:stretch/>
        </p:blipFill>
        <p:spPr bwMode="auto">
          <a:xfrm>
            <a:off x="7220024" y="2820211"/>
            <a:ext cx="2487501" cy="1617839"/>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5"/>
          <a:srcRect l="2933"/>
          <a:stretch/>
        </p:blipFill>
        <p:spPr bwMode="auto">
          <a:xfrm>
            <a:off x="2317898" y="2690037"/>
            <a:ext cx="2658140" cy="1716109"/>
          </a:xfrm>
          <a:prstGeom prst="rect">
            <a:avLst/>
          </a:prstGeom>
          <a:ln>
            <a:noFill/>
          </a:ln>
          <a:extLst>
            <a:ext uri="{53640926-AAD7-44D8-BBD7-CCE9431645EC}">
              <a14:shadowObscured xmlns:a14="http://schemas.microsoft.com/office/drawing/2010/main"/>
            </a:ext>
          </a:extLst>
        </p:spPr>
      </p:pic>
      <p:sp>
        <p:nvSpPr>
          <p:cNvPr id="17" name="TextBox 16"/>
          <p:cNvSpPr txBox="1"/>
          <p:nvPr/>
        </p:nvSpPr>
        <p:spPr>
          <a:xfrm>
            <a:off x="5337543" y="3151567"/>
            <a:ext cx="2094615" cy="830997"/>
          </a:xfrm>
          <a:prstGeom prst="rect">
            <a:avLst/>
          </a:prstGeom>
          <a:noFill/>
        </p:spPr>
        <p:txBody>
          <a:bodyPr wrap="square" rtlCol="0">
            <a:spAutoFit/>
          </a:bodyPr>
          <a:lstStyle/>
          <a:p>
            <a:r>
              <a:rPr lang="en-US" sz="2400" b="1" dirty="0" smtClean="0">
                <a:solidFill>
                  <a:schemeClr val="bg1"/>
                </a:solidFill>
              </a:rPr>
              <a:t>August 4</a:t>
            </a:r>
          </a:p>
          <a:p>
            <a:r>
              <a:rPr lang="en-US" sz="2400" b="1" dirty="0" smtClean="0">
                <a:solidFill>
                  <a:schemeClr val="bg1"/>
                </a:solidFill>
              </a:rPr>
              <a:t>Romans </a:t>
            </a:r>
            <a:endParaRPr lang="en-US" sz="1600" dirty="0" smtClean="0">
              <a:solidFill>
                <a:schemeClr val="bg1"/>
              </a:solidFill>
            </a:endParaRPr>
          </a:p>
        </p:txBody>
      </p:sp>
      <p:sp>
        <p:nvSpPr>
          <p:cNvPr id="18" name="TextBox 17"/>
          <p:cNvSpPr txBox="1"/>
          <p:nvPr/>
        </p:nvSpPr>
        <p:spPr>
          <a:xfrm>
            <a:off x="4976037" y="5225966"/>
            <a:ext cx="2456121" cy="830997"/>
          </a:xfrm>
          <a:prstGeom prst="rect">
            <a:avLst/>
          </a:prstGeom>
          <a:noFill/>
        </p:spPr>
        <p:txBody>
          <a:bodyPr wrap="square" rtlCol="0">
            <a:spAutoFit/>
          </a:bodyPr>
          <a:lstStyle/>
          <a:p>
            <a:r>
              <a:rPr lang="en-US" sz="2400" b="1" dirty="0" smtClean="0">
                <a:solidFill>
                  <a:schemeClr val="bg1"/>
                </a:solidFill>
              </a:rPr>
              <a:t>September 29</a:t>
            </a:r>
          </a:p>
          <a:p>
            <a:r>
              <a:rPr lang="en-US" sz="2400" b="1" dirty="0" smtClean="0">
                <a:solidFill>
                  <a:schemeClr val="bg1"/>
                </a:solidFill>
              </a:rPr>
              <a:t>Hebrews  </a:t>
            </a:r>
            <a:endParaRPr lang="en-US" sz="1600" dirty="0" smtClean="0">
              <a:solidFill>
                <a:schemeClr val="bg1"/>
              </a:solidFill>
            </a:endParaRPr>
          </a:p>
        </p:txBody>
      </p:sp>
      <p:pic>
        <p:nvPicPr>
          <p:cNvPr id="19" name="Picture 18"/>
          <p:cNvPicPr/>
          <p:nvPr/>
        </p:nvPicPr>
        <p:blipFill rotWithShape="1">
          <a:blip r:embed="rId6"/>
          <a:srcRect l="3871" r="2730" b="5015"/>
          <a:stretch/>
        </p:blipFill>
        <p:spPr>
          <a:xfrm>
            <a:off x="2317898" y="4827685"/>
            <a:ext cx="2658140" cy="1763364"/>
          </a:xfrm>
          <a:prstGeom prst="rect">
            <a:avLst/>
          </a:prstGeom>
        </p:spPr>
      </p:pic>
      <p:pic>
        <p:nvPicPr>
          <p:cNvPr id="2058" name="Picture 10" descr="Jesus the Radiance of God's Glory - Hebrews 1:1-3 — Father's House Church"/>
          <p:cNvPicPr>
            <a:picLocks noChangeAspect="1" noChangeArrowheads="1"/>
          </p:cNvPicPr>
          <p:nvPr/>
        </p:nvPicPr>
        <p:blipFill rotWithShape="1">
          <a:blip r:embed="rId7">
            <a:extLst>
              <a:ext uri="{28A0092B-C50C-407E-A947-70E740481C1C}">
                <a14:useLocalDpi xmlns:a14="http://schemas.microsoft.com/office/drawing/2010/main" val="0"/>
              </a:ext>
            </a:extLst>
          </a:blip>
          <a:srcRect l="17162" t="22105" r="20823" b="31599"/>
          <a:stretch/>
        </p:blipFill>
        <p:spPr bwMode="auto">
          <a:xfrm>
            <a:off x="7220024" y="4827685"/>
            <a:ext cx="2550782" cy="1719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0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1559" y="35824"/>
            <a:ext cx="10058400" cy="1077218"/>
          </a:xfrm>
          <a:prstGeom prst="rect">
            <a:avLst/>
          </a:prstGeom>
          <a:noFill/>
        </p:spPr>
        <p:txBody>
          <a:bodyPr wrap="square" rtlCol="0">
            <a:spAutoFit/>
          </a:bodyPr>
          <a:lstStyle/>
          <a:p>
            <a:pPr algn="ctr"/>
            <a:r>
              <a:rPr lang="en-US" sz="3200" dirty="0" smtClean="0">
                <a:solidFill>
                  <a:srgbClr val="FFFF00"/>
                </a:solidFill>
              </a:rPr>
              <a:t>Before We Fully Get Into Paul’s Terminology</a:t>
            </a:r>
          </a:p>
          <a:p>
            <a:pPr algn="ctr"/>
            <a:r>
              <a:rPr lang="en-US" sz="3200" dirty="0" smtClean="0">
                <a:solidFill>
                  <a:srgbClr val="FFFF00"/>
                </a:solidFill>
              </a:rPr>
              <a:t>Let’s Look At A Foundational Verse In Corinthians</a:t>
            </a:r>
          </a:p>
        </p:txBody>
      </p:sp>
      <p:sp>
        <p:nvSpPr>
          <p:cNvPr id="2" name="Rectangle 1"/>
          <p:cNvSpPr/>
          <p:nvPr/>
        </p:nvSpPr>
        <p:spPr>
          <a:xfrm>
            <a:off x="279315" y="1113042"/>
            <a:ext cx="9356651" cy="3046988"/>
          </a:xfrm>
          <a:prstGeom prst="rect">
            <a:avLst/>
          </a:prstGeom>
        </p:spPr>
        <p:txBody>
          <a:bodyPr wrap="square">
            <a:spAutoFit/>
          </a:bodyPr>
          <a:lstStyle/>
          <a:p>
            <a:r>
              <a:rPr lang="en-US" sz="2400" dirty="0">
                <a:solidFill>
                  <a:schemeClr val="bg1"/>
                </a:solidFill>
              </a:rPr>
              <a:t>But God chose the foolish things of the world to shame the wise; God chose the weak things of the world to shame the strong. 28  He chose the lowly things of this world and the despised things--and the things that are not--to nullify the things that are, 29  so that no one may boast before him. 30  It is because of </a:t>
            </a:r>
            <a:r>
              <a:rPr lang="en-US" sz="2400" dirty="0" smtClean="0">
                <a:solidFill>
                  <a:schemeClr val="bg1"/>
                </a:solidFill>
              </a:rPr>
              <a:t>Him </a:t>
            </a:r>
            <a:r>
              <a:rPr lang="en-US" sz="2400" dirty="0">
                <a:solidFill>
                  <a:schemeClr val="bg1"/>
                </a:solidFill>
              </a:rPr>
              <a:t>(FATHER) that you are in Christ Jesus, who has become for us </a:t>
            </a:r>
            <a:r>
              <a:rPr lang="en-US" sz="2400" b="1" dirty="0">
                <a:solidFill>
                  <a:srgbClr val="FFFF00"/>
                </a:solidFill>
              </a:rPr>
              <a:t>wisdom</a:t>
            </a:r>
            <a:r>
              <a:rPr lang="en-US" sz="2400" dirty="0">
                <a:solidFill>
                  <a:schemeClr val="bg1"/>
                </a:solidFill>
              </a:rPr>
              <a:t> from God--that is, our </a:t>
            </a:r>
            <a:r>
              <a:rPr lang="en-US" sz="2400" b="1" dirty="0">
                <a:solidFill>
                  <a:srgbClr val="FFFF00"/>
                </a:solidFill>
              </a:rPr>
              <a:t>righteousness</a:t>
            </a:r>
            <a:r>
              <a:rPr lang="en-US" sz="2400" dirty="0">
                <a:solidFill>
                  <a:schemeClr val="bg1"/>
                </a:solidFill>
              </a:rPr>
              <a:t>, </a:t>
            </a:r>
            <a:r>
              <a:rPr lang="en-US" sz="2400" b="1" dirty="0">
                <a:solidFill>
                  <a:srgbClr val="FFFF00"/>
                </a:solidFill>
              </a:rPr>
              <a:t>holiness</a:t>
            </a:r>
            <a:r>
              <a:rPr lang="en-US" sz="2400" dirty="0">
                <a:solidFill>
                  <a:schemeClr val="bg1"/>
                </a:solidFill>
              </a:rPr>
              <a:t> </a:t>
            </a:r>
            <a:r>
              <a:rPr lang="en-US" sz="2400" dirty="0" smtClean="0">
                <a:solidFill>
                  <a:schemeClr val="bg1"/>
                </a:solidFill>
              </a:rPr>
              <a:t> (sanctification - purified) and </a:t>
            </a:r>
            <a:r>
              <a:rPr lang="en-US" sz="2400" b="1" dirty="0">
                <a:solidFill>
                  <a:srgbClr val="FFFF00"/>
                </a:solidFill>
              </a:rPr>
              <a:t>redemption</a:t>
            </a:r>
            <a:r>
              <a:rPr lang="en-US" sz="2400" dirty="0">
                <a:solidFill>
                  <a:schemeClr val="bg1"/>
                </a:solidFill>
              </a:rPr>
              <a:t>. 1 Corinthians 1:27-30 (NIV)</a:t>
            </a:r>
          </a:p>
        </p:txBody>
      </p:sp>
      <p:sp>
        <p:nvSpPr>
          <p:cNvPr id="4" name="TextBox 3"/>
          <p:cNvSpPr txBox="1"/>
          <p:nvPr/>
        </p:nvSpPr>
        <p:spPr>
          <a:xfrm>
            <a:off x="212638" y="4132965"/>
            <a:ext cx="3838353" cy="461665"/>
          </a:xfrm>
          <a:prstGeom prst="rect">
            <a:avLst/>
          </a:prstGeom>
          <a:noFill/>
        </p:spPr>
        <p:txBody>
          <a:bodyPr wrap="square" rtlCol="0">
            <a:spAutoFit/>
          </a:bodyPr>
          <a:lstStyle/>
          <a:p>
            <a:r>
              <a:rPr lang="en-US" sz="2400" b="1" dirty="0" smtClean="0">
                <a:solidFill>
                  <a:schemeClr val="bg1"/>
                </a:solidFill>
              </a:rPr>
              <a:t>Wisdom</a:t>
            </a:r>
          </a:p>
        </p:txBody>
      </p:sp>
      <p:sp>
        <p:nvSpPr>
          <p:cNvPr id="6" name="TextBox 5"/>
          <p:cNvSpPr txBox="1"/>
          <p:nvPr/>
        </p:nvSpPr>
        <p:spPr>
          <a:xfrm>
            <a:off x="212638" y="4602061"/>
            <a:ext cx="3838353" cy="461665"/>
          </a:xfrm>
          <a:prstGeom prst="rect">
            <a:avLst/>
          </a:prstGeom>
          <a:noFill/>
        </p:spPr>
        <p:txBody>
          <a:bodyPr wrap="square" rtlCol="0">
            <a:spAutoFit/>
          </a:bodyPr>
          <a:lstStyle/>
          <a:p>
            <a:r>
              <a:rPr lang="en-US" sz="2400" b="1" dirty="0" smtClean="0">
                <a:solidFill>
                  <a:schemeClr val="bg1"/>
                </a:solidFill>
              </a:rPr>
              <a:t>Righteousness</a:t>
            </a:r>
          </a:p>
        </p:txBody>
      </p:sp>
      <p:sp>
        <p:nvSpPr>
          <p:cNvPr id="7" name="TextBox 6"/>
          <p:cNvSpPr txBox="1"/>
          <p:nvPr/>
        </p:nvSpPr>
        <p:spPr>
          <a:xfrm>
            <a:off x="212638" y="5655872"/>
            <a:ext cx="3838353" cy="461665"/>
          </a:xfrm>
          <a:prstGeom prst="rect">
            <a:avLst/>
          </a:prstGeom>
          <a:noFill/>
        </p:spPr>
        <p:txBody>
          <a:bodyPr wrap="square" rtlCol="0">
            <a:spAutoFit/>
          </a:bodyPr>
          <a:lstStyle/>
          <a:p>
            <a:r>
              <a:rPr lang="en-US" sz="2400" b="1" dirty="0" smtClean="0">
                <a:solidFill>
                  <a:schemeClr val="bg1"/>
                </a:solidFill>
              </a:rPr>
              <a:t>Holiness, Sanctification</a:t>
            </a:r>
          </a:p>
        </p:txBody>
      </p:sp>
      <p:sp>
        <p:nvSpPr>
          <p:cNvPr id="9" name="TextBox 8"/>
          <p:cNvSpPr txBox="1"/>
          <p:nvPr/>
        </p:nvSpPr>
        <p:spPr>
          <a:xfrm>
            <a:off x="212638" y="6150633"/>
            <a:ext cx="5659406" cy="461665"/>
          </a:xfrm>
          <a:prstGeom prst="rect">
            <a:avLst/>
          </a:prstGeom>
          <a:noFill/>
        </p:spPr>
        <p:txBody>
          <a:bodyPr wrap="square" rtlCol="0">
            <a:spAutoFit/>
          </a:bodyPr>
          <a:lstStyle/>
          <a:p>
            <a:r>
              <a:rPr lang="en-US" sz="2400" b="1" dirty="0" smtClean="0">
                <a:solidFill>
                  <a:schemeClr val="bg1"/>
                </a:solidFill>
              </a:rPr>
              <a:t>Redemption (Ransom- deliverance)</a:t>
            </a:r>
          </a:p>
        </p:txBody>
      </p:sp>
      <p:sp>
        <p:nvSpPr>
          <p:cNvPr id="10" name="TextBox 9"/>
          <p:cNvSpPr txBox="1"/>
          <p:nvPr/>
        </p:nvSpPr>
        <p:spPr>
          <a:xfrm>
            <a:off x="4625163" y="4102449"/>
            <a:ext cx="4922873" cy="461665"/>
          </a:xfrm>
          <a:prstGeom prst="rect">
            <a:avLst/>
          </a:prstGeom>
          <a:noFill/>
        </p:spPr>
        <p:txBody>
          <a:bodyPr wrap="square" rtlCol="0">
            <a:spAutoFit/>
          </a:bodyPr>
          <a:lstStyle/>
          <a:p>
            <a:r>
              <a:rPr lang="en-US" sz="2400" b="1" dirty="0" smtClean="0">
                <a:solidFill>
                  <a:schemeClr val="accent1">
                    <a:lumMod val="60000"/>
                    <a:lumOff val="40000"/>
                  </a:schemeClr>
                </a:solidFill>
              </a:rPr>
              <a:t>FOUNDATIONAL</a:t>
            </a:r>
            <a:r>
              <a:rPr lang="en-US" sz="2400" b="1" dirty="0" smtClean="0">
                <a:solidFill>
                  <a:srgbClr val="FFFF00"/>
                </a:solidFill>
              </a:rPr>
              <a:t> - REVELATION</a:t>
            </a:r>
          </a:p>
        </p:txBody>
      </p:sp>
      <p:sp>
        <p:nvSpPr>
          <p:cNvPr id="11" name="TextBox 10"/>
          <p:cNvSpPr txBox="1"/>
          <p:nvPr/>
        </p:nvSpPr>
        <p:spPr>
          <a:xfrm>
            <a:off x="2743200" y="4564962"/>
            <a:ext cx="7166343" cy="461665"/>
          </a:xfrm>
          <a:prstGeom prst="rect">
            <a:avLst/>
          </a:prstGeom>
          <a:noFill/>
        </p:spPr>
        <p:txBody>
          <a:bodyPr wrap="square" rtlCol="0">
            <a:spAutoFit/>
          </a:bodyPr>
          <a:lstStyle/>
          <a:p>
            <a:r>
              <a:rPr lang="en-US" sz="2400" b="1" dirty="0">
                <a:solidFill>
                  <a:schemeClr val="accent1">
                    <a:lumMod val="60000"/>
                    <a:lumOff val="40000"/>
                  </a:schemeClr>
                </a:solidFill>
              </a:rPr>
              <a:t>RELATIONAL</a:t>
            </a:r>
            <a:r>
              <a:rPr lang="en-US" sz="2400" b="1" dirty="0">
                <a:solidFill>
                  <a:srgbClr val="FFFF00"/>
                </a:solidFill>
              </a:rPr>
              <a:t> – </a:t>
            </a:r>
            <a:r>
              <a:rPr lang="en-US" sz="2400" b="1" dirty="0" smtClean="0">
                <a:solidFill>
                  <a:srgbClr val="FFFF00"/>
                </a:solidFill>
              </a:rPr>
              <a:t>POSITIONAL – </a:t>
            </a:r>
            <a:r>
              <a:rPr lang="en-US" sz="2000" b="1" dirty="0" smtClean="0">
                <a:solidFill>
                  <a:srgbClr val="FFFF00"/>
                </a:solidFill>
              </a:rPr>
              <a:t>Justified - Pardoned</a:t>
            </a:r>
          </a:p>
        </p:txBody>
      </p:sp>
      <p:sp>
        <p:nvSpPr>
          <p:cNvPr id="12" name="TextBox 11"/>
          <p:cNvSpPr txBox="1"/>
          <p:nvPr/>
        </p:nvSpPr>
        <p:spPr>
          <a:xfrm>
            <a:off x="4015563" y="5672812"/>
            <a:ext cx="5893980" cy="461665"/>
          </a:xfrm>
          <a:prstGeom prst="rect">
            <a:avLst/>
          </a:prstGeom>
          <a:noFill/>
        </p:spPr>
        <p:txBody>
          <a:bodyPr wrap="square" rtlCol="0">
            <a:spAutoFit/>
          </a:bodyPr>
          <a:lstStyle/>
          <a:p>
            <a:r>
              <a:rPr lang="en-US" sz="2400" b="1" dirty="0" smtClean="0">
                <a:solidFill>
                  <a:schemeClr val="accent1">
                    <a:lumMod val="60000"/>
                    <a:lumOff val="40000"/>
                  </a:schemeClr>
                </a:solidFill>
              </a:rPr>
              <a:t>PRACTICAL</a:t>
            </a:r>
            <a:r>
              <a:rPr lang="en-US" sz="2400" b="1" dirty="0" smtClean="0">
                <a:solidFill>
                  <a:srgbClr val="FFFF00"/>
                </a:solidFill>
              </a:rPr>
              <a:t> – PERSONAL </a:t>
            </a:r>
            <a:r>
              <a:rPr lang="en-US" sz="2400" b="1" dirty="0" smtClean="0">
                <a:solidFill>
                  <a:schemeClr val="bg1"/>
                </a:solidFill>
              </a:rPr>
              <a:t>(Training)</a:t>
            </a:r>
          </a:p>
        </p:txBody>
      </p:sp>
      <p:sp>
        <p:nvSpPr>
          <p:cNvPr id="13" name="TextBox 12"/>
          <p:cNvSpPr txBox="1"/>
          <p:nvPr/>
        </p:nvSpPr>
        <p:spPr>
          <a:xfrm>
            <a:off x="5872044" y="6153436"/>
            <a:ext cx="3838353" cy="461665"/>
          </a:xfrm>
          <a:prstGeom prst="rect">
            <a:avLst/>
          </a:prstGeom>
          <a:noFill/>
        </p:spPr>
        <p:txBody>
          <a:bodyPr wrap="square" rtlCol="0">
            <a:spAutoFit/>
          </a:bodyPr>
          <a:lstStyle/>
          <a:p>
            <a:r>
              <a:rPr lang="en-US" sz="2400" b="1" dirty="0" smtClean="0">
                <a:solidFill>
                  <a:schemeClr val="accent1">
                    <a:lumMod val="60000"/>
                    <a:lumOff val="40000"/>
                  </a:schemeClr>
                </a:solidFill>
              </a:rPr>
              <a:t>ETERNAL</a:t>
            </a:r>
            <a:r>
              <a:rPr lang="en-US" sz="2400" b="1" dirty="0" smtClean="0">
                <a:solidFill>
                  <a:srgbClr val="FFFF00"/>
                </a:solidFill>
              </a:rPr>
              <a:t> OUTCOME</a:t>
            </a:r>
          </a:p>
        </p:txBody>
      </p:sp>
      <p:sp>
        <p:nvSpPr>
          <p:cNvPr id="3" name="Right Arrow 2"/>
          <p:cNvSpPr/>
          <p:nvPr/>
        </p:nvSpPr>
        <p:spPr>
          <a:xfrm rot="11802433">
            <a:off x="2498652" y="4986873"/>
            <a:ext cx="1127051" cy="38014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753293" y="5063726"/>
            <a:ext cx="2897371" cy="584775"/>
          </a:xfrm>
          <a:prstGeom prst="rect">
            <a:avLst/>
          </a:prstGeom>
          <a:noFill/>
        </p:spPr>
        <p:txBody>
          <a:bodyPr wrap="square" rtlCol="0">
            <a:spAutoFit/>
          </a:bodyPr>
          <a:lstStyle/>
          <a:p>
            <a:r>
              <a:rPr lang="en-US" sz="3200" dirty="0" smtClean="0">
                <a:solidFill>
                  <a:srgbClr val="FFFF00"/>
                </a:solidFill>
              </a:rPr>
              <a:t>You’re Hired </a:t>
            </a:r>
          </a:p>
        </p:txBody>
      </p:sp>
      <p:sp>
        <p:nvSpPr>
          <p:cNvPr id="14" name="TextBox 13"/>
          <p:cNvSpPr txBox="1"/>
          <p:nvPr/>
        </p:nvSpPr>
        <p:spPr>
          <a:xfrm>
            <a:off x="6308654" y="5051677"/>
            <a:ext cx="3401743" cy="584775"/>
          </a:xfrm>
          <a:prstGeom prst="rect">
            <a:avLst/>
          </a:prstGeom>
          <a:noFill/>
        </p:spPr>
        <p:txBody>
          <a:bodyPr wrap="square" rtlCol="0">
            <a:spAutoFit/>
          </a:bodyPr>
          <a:lstStyle/>
          <a:p>
            <a:r>
              <a:rPr lang="en-US" sz="3200" dirty="0" smtClean="0">
                <a:solidFill>
                  <a:srgbClr val="FFFF00"/>
                </a:solidFill>
              </a:rPr>
              <a:t>You’re Adopted </a:t>
            </a:r>
          </a:p>
        </p:txBody>
      </p:sp>
    </p:spTree>
    <p:extLst>
      <p:ext uri="{BB962C8B-B14F-4D97-AF65-F5344CB8AC3E}">
        <p14:creationId xmlns:p14="http://schemas.microsoft.com/office/powerpoint/2010/main" val="311954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P spid="11" grpId="0"/>
      <p:bldP spid="12" grpId="0"/>
      <p:bldP spid="13" grpId="0"/>
      <p:bldP spid="3" grpId="0" animBg="1"/>
      <p:bldP spid="5"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386" y="213227"/>
            <a:ext cx="9643730" cy="954107"/>
          </a:xfrm>
          <a:prstGeom prst="rect">
            <a:avLst/>
          </a:prstGeom>
        </p:spPr>
        <p:txBody>
          <a:bodyPr wrap="square">
            <a:spAutoFit/>
          </a:bodyPr>
          <a:lstStyle/>
          <a:p>
            <a:pPr algn="ctr"/>
            <a:r>
              <a:rPr lang="en-US" sz="2800" dirty="0" smtClean="0">
                <a:solidFill>
                  <a:srgbClr val="FFFF00"/>
                </a:solidFill>
              </a:rPr>
              <a:t>GRACE IS NOT JUST AN INFLUENCE</a:t>
            </a:r>
          </a:p>
          <a:p>
            <a:pPr algn="ctr"/>
            <a:r>
              <a:rPr lang="en-US" sz="2800" dirty="0" smtClean="0">
                <a:solidFill>
                  <a:srgbClr val="FFFF00"/>
                </a:solidFill>
              </a:rPr>
              <a:t>IT IS A POWER THAT IMPACTS AND CHANGES US</a:t>
            </a:r>
            <a:endParaRPr lang="en-US" sz="2800" dirty="0">
              <a:solidFill>
                <a:srgbClr val="FFFF00"/>
              </a:solidFill>
            </a:endParaRPr>
          </a:p>
        </p:txBody>
      </p:sp>
      <p:sp>
        <p:nvSpPr>
          <p:cNvPr id="5" name="TextBox 4"/>
          <p:cNvSpPr txBox="1"/>
          <p:nvPr/>
        </p:nvSpPr>
        <p:spPr>
          <a:xfrm>
            <a:off x="616688" y="1877696"/>
            <a:ext cx="9441712" cy="1200329"/>
          </a:xfrm>
          <a:prstGeom prst="rect">
            <a:avLst/>
          </a:prstGeom>
          <a:noFill/>
        </p:spPr>
        <p:txBody>
          <a:bodyPr wrap="square" rtlCol="0">
            <a:spAutoFit/>
          </a:bodyPr>
          <a:lstStyle/>
          <a:p>
            <a:r>
              <a:rPr lang="en-US" sz="3600" dirty="0" smtClean="0">
                <a:solidFill>
                  <a:schemeClr val="bg1"/>
                </a:solidFill>
              </a:rPr>
              <a:t>Grace is going to take us from an affinity to sin to a love of God and His righteousness</a:t>
            </a:r>
          </a:p>
        </p:txBody>
      </p:sp>
      <p:sp>
        <p:nvSpPr>
          <p:cNvPr id="6" name="TextBox 5"/>
          <p:cNvSpPr txBox="1"/>
          <p:nvPr/>
        </p:nvSpPr>
        <p:spPr>
          <a:xfrm>
            <a:off x="707064" y="3490333"/>
            <a:ext cx="8793126" cy="2862322"/>
          </a:xfrm>
          <a:prstGeom prst="rect">
            <a:avLst/>
          </a:prstGeom>
          <a:noFill/>
        </p:spPr>
        <p:txBody>
          <a:bodyPr wrap="square" rtlCol="0">
            <a:spAutoFit/>
          </a:bodyPr>
          <a:lstStyle/>
          <a:p>
            <a:r>
              <a:rPr lang="en-US" sz="3600" dirty="0" smtClean="0">
                <a:solidFill>
                  <a:schemeClr val="bg1"/>
                </a:solidFill>
              </a:rPr>
              <a:t>Grace is going to take us from  a cut-off self-serving lazy – unemployed scoundrel who is condemned to a broken humbled grateful – fully </a:t>
            </a:r>
            <a:r>
              <a:rPr lang="en-US" sz="3600" dirty="0">
                <a:solidFill>
                  <a:schemeClr val="bg1"/>
                </a:solidFill>
              </a:rPr>
              <a:t>a</a:t>
            </a:r>
            <a:r>
              <a:rPr lang="en-US" sz="3600" dirty="0" smtClean="0">
                <a:solidFill>
                  <a:schemeClr val="bg1"/>
                </a:solidFill>
              </a:rPr>
              <a:t>dopted  servant receiving pardon and acquittal</a:t>
            </a:r>
          </a:p>
        </p:txBody>
      </p:sp>
    </p:spTree>
    <p:extLst>
      <p:ext uri="{BB962C8B-B14F-4D97-AF65-F5344CB8AC3E}">
        <p14:creationId xmlns:p14="http://schemas.microsoft.com/office/powerpoint/2010/main" val="67133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2772" y="1519374"/>
            <a:ext cx="9260958" cy="3970318"/>
          </a:xfrm>
          <a:prstGeom prst="rect">
            <a:avLst/>
          </a:prstGeom>
        </p:spPr>
        <p:txBody>
          <a:bodyPr wrap="square">
            <a:spAutoFit/>
          </a:bodyPr>
          <a:lstStyle/>
          <a:p>
            <a:r>
              <a:rPr lang="en-US" sz="2800" dirty="0" smtClean="0">
                <a:solidFill>
                  <a:schemeClr val="bg1"/>
                </a:solidFill>
              </a:rPr>
              <a:t>Therefore</a:t>
            </a:r>
            <a:r>
              <a:rPr lang="en-US" sz="2800" dirty="0">
                <a:solidFill>
                  <a:schemeClr val="bg1"/>
                </a:solidFill>
              </a:rPr>
              <a:t>, the promise comes by faith, so that it may be by grace and may be guaranteed to all Abraham's offspring--not only to those who are of the law but also to those who are of the faith of Abraham. He is the father of us all. </a:t>
            </a:r>
            <a:r>
              <a:rPr lang="en-US" sz="2800" baseline="30000" dirty="0">
                <a:solidFill>
                  <a:schemeClr val="bg1"/>
                </a:solidFill>
              </a:rPr>
              <a:t>17 </a:t>
            </a:r>
            <a:r>
              <a:rPr lang="en-US" sz="2800" dirty="0">
                <a:solidFill>
                  <a:schemeClr val="bg1"/>
                </a:solidFill>
              </a:rPr>
              <a:t> As it is written: "I have made you a father of many nations." He is our father in the sight of God, in whom he believed--the God who gives life to the dead and calls things that are not as though they were. </a:t>
            </a:r>
            <a:r>
              <a:rPr lang="en-US" sz="2800" b="1" dirty="0">
                <a:solidFill>
                  <a:schemeClr val="bg1"/>
                </a:solidFill>
              </a:rPr>
              <a:t>Romans 4:16-17 (NIV) </a:t>
            </a:r>
            <a:endParaRPr lang="en-US" sz="2800" dirty="0">
              <a:solidFill>
                <a:schemeClr val="bg1"/>
              </a:solidFill>
            </a:endParaRPr>
          </a:p>
        </p:txBody>
      </p:sp>
      <p:sp>
        <p:nvSpPr>
          <p:cNvPr id="8" name="Rectangle 7"/>
          <p:cNvSpPr/>
          <p:nvPr/>
        </p:nvSpPr>
        <p:spPr>
          <a:xfrm>
            <a:off x="191386" y="213227"/>
            <a:ext cx="9643730" cy="954107"/>
          </a:xfrm>
          <a:prstGeom prst="rect">
            <a:avLst/>
          </a:prstGeom>
        </p:spPr>
        <p:txBody>
          <a:bodyPr wrap="square">
            <a:spAutoFit/>
          </a:bodyPr>
          <a:lstStyle/>
          <a:p>
            <a:pPr algn="ctr"/>
            <a:r>
              <a:rPr lang="en-US" sz="2800" dirty="0" smtClean="0">
                <a:solidFill>
                  <a:srgbClr val="FFFF00"/>
                </a:solidFill>
              </a:rPr>
              <a:t>The Foundation of FAITH Is Ordained As The KEY </a:t>
            </a:r>
          </a:p>
          <a:p>
            <a:pPr algn="ctr"/>
            <a:r>
              <a:rPr lang="en-US" sz="2800" dirty="0" smtClean="0">
                <a:solidFill>
                  <a:srgbClr val="FFFF00"/>
                </a:solidFill>
              </a:rPr>
              <a:t>THAT UNLOCKS the GIFT of GRACE</a:t>
            </a:r>
            <a:endParaRPr lang="en-US" sz="2800" dirty="0">
              <a:solidFill>
                <a:srgbClr val="FFFF00"/>
              </a:solidFill>
            </a:endParaRPr>
          </a:p>
        </p:txBody>
      </p:sp>
    </p:spTree>
    <p:extLst>
      <p:ext uri="{BB962C8B-B14F-4D97-AF65-F5344CB8AC3E}">
        <p14:creationId xmlns:p14="http://schemas.microsoft.com/office/powerpoint/2010/main" val="15446620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70121" y="23031"/>
            <a:ext cx="9760688" cy="1200329"/>
          </a:xfrm>
          <a:prstGeom prst="rect">
            <a:avLst/>
          </a:prstGeom>
          <a:noFill/>
        </p:spPr>
        <p:txBody>
          <a:bodyPr wrap="square" rtlCol="0">
            <a:spAutoFit/>
          </a:bodyPr>
          <a:lstStyle/>
          <a:p>
            <a:pPr algn="ctr"/>
            <a:r>
              <a:rPr lang="en-US" sz="3600" dirty="0" smtClean="0">
                <a:solidFill>
                  <a:srgbClr val="FFFF00"/>
                </a:solidFill>
                <a:effectLst>
                  <a:outerShdw blurRad="38100" dist="38100" dir="2700000" algn="tl">
                    <a:srgbClr val="000000">
                      <a:alpha val="43137"/>
                    </a:srgbClr>
                  </a:outerShdw>
                </a:effectLst>
              </a:rPr>
              <a:t>Romans Chapters Three and Four</a:t>
            </a:r>
          </a:p>
          <a:p>
            <a:pPr algn="ctr"/>
            <a:r>
              <a:rPr lang="en-US" sz="3600" dirty="0" smtClean="0">
                <a:solidFill>
                  <a:srgbClr val="FFFF00"/>
                </a:solidFill>
                <a:effectLst>
                  <a:outerShdw blurRad="38100" dist="38100" dir="2700000" algn="tl">
                    <a:srgbClr val="000000">
                      <a:alpha val="43137"/>
                    </a:srgbClr>
                  </a:outerShdw>
                </a:effectLst>
              </a:rPr>
              <a:t>Setup The Fullness Described in Romans 5</a:t>
            </a:r>
            <a:endParaRPr lang="en-US" sz="3600" dirty="0">
              <a:solidFill>
                <a:srgbClr val="FFFF00"/>
              </a:solidFill>
              <a:effectLst>
                <a:outerShdw blurRad="38100" dist="38100" dir="2700000" algn="tl">
                  <a:srgbClr val="000000">
                    <a:alpha val="43137"/>
                  </a:srgbClr>
                </a:outerShdw>
              </a:effectLst>
            </a:endParaRPr>
          </a:p>
        </p:txBody>
      </p:sp>
      <p:pic>
        <p:nvPicPr>
          <p:cNvPr id="6146" name="Picture 2" descr="Romans 3: Commentary, Bible Study And Sum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81" y="1531088"/>
            <a:ext cx="2555727" cy="15973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17629" y="1414753"/>
            <a:ext cx="6953692" cy="2739211"/>
          </a:xfrm>
          <a:prstGeom prst="rect">
            <a:avLst/>
          </a:prstGeom>
          <a:noFill/>
        </p:spPr>
        <p:txBody>
          <a:bodyPr wrap="square" rtlCol="0">
            <a:spAutoFit/>
          </a:bodyPr>
          <a:lstStyle/>
          <a:p>
            <a:r>
              <a:rPr lang="en-US" sz="2800" b="1" dirty="0" smtClean="0">
                <a:solidFill>
                  <a:srgbClr val="FFFF00"/>
                </a:solidFill>
              </a:rPr>
              <a:t>Whether you are a covenant JEW  or a </a:t>
            </a:r>
            <a:r>
              <a:rPr lang="en-US" sz="2800" b="1" dirty="0">
                <a:solidFill>
                  <a:srgbClr val="FFFF00"/>
                </a:solidFill>
              </a:rPr>
              <a:t>pagan GENTILE </a:t>
            </a:r>
            <a:r>
              <a:rPr lang="en-US" sz="2800" b="1" dirty="0" smtClean="0">
                <a:solidFill>
                  <a:srgbClr val="FFFF00"/>
                </a:solidFill>
              </a:rPr>
              <a:t> </a:t>
            </a:r>
            <a:r>
              <a:rPr lang="en-US" sz="2800" b="1" dirty="0" smtClean="0">
                <a:solidFill>
                  <a:schemeClr val="bg1"/>
                </a:solidFill>
              </a:rPr>
              <a:t>You have entered into spiritual entropy </a:t>
            </a:r>
            <a:r>
              <a:rPr lang="en-US" sz="2800" b="1" dirty="0" smtClean="0">
                <a:solidFill>
                  <a:srgbClr val="FFFF00"/>
                </a:solidFill>
              </a:rPr>
              <a:t>- ALL HAVE SINNED AND NEED A SAVIOR-</a:t>
            </a:r>
            <a:r>
              <a:rPr lang="en-US" sz="2000" dirty="0" smtClean="0">
                <a:solidFill>
                  <a:schemeClr val="bg1"/>
                </a:solidFill>
              </a:rPr>
              <a:t> </a:t>
            </a:r>
            <a:r>
              <a:rPr lang="en-US" sz="2000" dirty="0">
                <a:solidFill>
                  <a:schemeClr val="bg1"/>
                </a:solidFill>
              </a:rPr>
              <a:t>There is no difference, 23  for all have sinned and fall short of the glory of God, 24  and are justified freely by his grace through the redemption that came by Christ Jesus. Romans 3:22-24 (NIV) </a:t>
            </a:r>
            <a:endParaRPr lang="en-US" sz="2000" dirty="0" smtClean="0">
              <a:solidFill>
                <a:schemeClr val="bg1"/>
              </a:solidFill>
            </a:endParaRPr>
          </a:p>
        </p:txBody>
      </p:sp>
      <p:pic>
        <p:nvPicPr>
          <p:cNvPr id="6148" name="Picture 4" descr="Romans Chapter 4. New Living Translation."/>
          <p:cNvPicPr>
            <a:picLocks noChangeAspect="1" noChangeArrowheads="1"/>
          </p:cNvPicPr>
          <p:nvPr/>
        </p:nvPicPr>
        <p:blipFill rotWithShape="1">
          <a:blip r:embed="rId3">
            <a:extLst>
              <a:ext uri="{28A0092B-C50C-407E-A947-70E740481C1C}">
                <a14:useLocalDpi xmlns:a14="http://schemas.microsoft.com/office/drawing/2010/main" val="0"/>
              </a:ext>
            </a:extLst>
          </a:blip>
          <a:srcRect t="15967" r="27331" b="8552"/>
          <a:stretch/>
        </p:blipFill>
        <p:spPr bwMode="auto">
          <a:xfrm>
            <a:off x="91781" y="4237953"/>
            <a:ext cx="2555727" cy="18970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02688" y="4148413"/>
            <a:ext cx="7028121" cy="2739211"/>
          </a:xfrm>
          <a:prstGeom prst="rect">
            <a:avLst/>
          </a:prstGeom>
          <a:noFill/>
        </p:spPr>
        <p:txBody>
          <a:bodyPr wrap="square" rtlCol="0">
            <a:spAutoFit/>
          </a:bodyPr>
          <a:lstStyle/>
          <a:p>
            <a:r>
              <a:rPr lang="en-US" sz="2400" b="1" dirty="0" smtClean="0">
                <a:solidFill>
                  <a:srgbClr val="FFFF00"/>
                </a:solidFill>
              </a:rPr>
              <a:t>THE LAW WAS NOT GOING TO SAVE YOU – God made FAITH the EXCLUSIVE MEANS </a:t>
            </a:r>
            <a:r>
              <a:rPr lang="en-US" sz="2400" b="1" dirty="0">
                <a:solidFill>
                  <a:srgbClr val="FFFF00"/>
                </a:solidFill>
              </a:rPr>
              <a:t>OF SALVATION </a:t>
            </a:r>
            <a:r>
              <a:rPr lang="en-US" sz="2000" dirty="0" smtClean="0">
                <a:solidFill>
                  <a:schemeClr val="bg1"/>
                </a:solidFill>
              </a:rPr>
              <a:t>16  </a:t>
            </a:r>
            <a:r>
              <a:rPr lang="en-US" sz="2000" dirty="0">
                <a:solidFill>
                  <a:schemeClr val="bg1"/>
                </a:solidFill>
              </a:rPr>
              <a:t>Therefore, the promise comes by faith, so that it may be by grace and may be guaranteed to all Abraham's offspring--not only to those who are of the law but also to those who are of the faith of Abraham. He is the father of us all. Romans 4:16 (NIV) </a:t>
            </a:r>
          </a:p>
          <a:p>
            <a:endParaRPr lang="en-US" sz="2000" dirty="0" smtClean="0">
              <a:solidFill>
                <a:schemeClr val="bg1"/>
              </a:solidFill>
            </a:endParaRPr>
          </a:p>
        </p:txBody>
      </p:sp>
    </p:spTree>
    <p:extLst>
      <p:ext uri="{BB962C8B-B14F-4D97-AF65-F5344CB8AC3E}">
        <p14:creationId xmlns:p14="http://schemas.microsoft.com/office/powerpoint/2010/main" val="12219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37" y="0"/>
            <a:ext cx="10026502" cy="954107"/>
          </a:xfrm>
          <a:prstGeom prst="rect">
            <a:avLst/>
          </a:prstGeom>
          <a:noFill/>
        </p:spPr>
        <p:txBody>
          <a:bodyPr wrap="square" rtlCol="0">
            <a:spAutoFit/>
          </a:bodyPr>
          <a:lstStyle/>
          <a:p>
            <a:pPr algn="ctr"/>
            <a:r>
              <a:rPr lang="en-US" sz="2800" dirty="0" smtClean="0">
                <a:solidFill>
                  <a:srgbClr val="FFFF00"/>
                </a:solidFill>
                <a:effectLst>
                  <a:outerShdw blurRad="38100" dist="38100" dir="2700000" algn="tl">
                    <a:srgbClr val="000000">
                      <a:alpha val="43137"/>
                    </a:srgbClr>
                  </a:outerShdw>
                </a:effectLst>
              </a:rPr>
              <a:t>The Godhead Works Together – To Reverse Spiritual Entropy – and Actually Offers Blessings BEYOND MEASURE</a:t>
            </a:r>
            <a:endParaRPr lang="en-US" sz="280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95693" y="1173879"/>
            <a:ext cx="9845749" cy="5693866"/>
          </a:xfrm>
          <a:prstGeom prst="rect">
            <a:avLst/>
          </a:prstGeom>
        </p:spPr>
        <p:txBody>
          <a:bodyPr wrap="square">
            <a:spAutoFit/>
          </a:bodyPr>
          <a:lstStyle/>
          <a:p>
            <a:r>
              <a:rPr lang="en-US" sz="2000" baseline="30000" dirty="0">
                <a:solidFill>
                  <a:schemeClr val="bg1"/>
                </a:solidFill>
              </a:rPr>
              <a:t>1 </a:t>
            </a:r>
            <a:r>
              <a:rPr lang="en-US" sz="2000" dirty="0">
                <a:solidFill>
                  <a:schemeClr val="bg1"/>
                </a:solidFill>
              </a:rPr>
              <a:t> Therefore, since we have been justified </a:t>
            </a:r>
            <a:r>
              <a:rPr lang="en-US" sz="2000" dirty="0" smtClean="0">
                <a:solidFill>
                  <a:schemeClr val="bg1"/>
                </a:solidFill>
              </a:rPr>
              <a:t> (pardoned) through </a:t>
            </a:r>
            <a:r>
              <a:rPr lang="en-US" sz="2000" dirty="0">
                <a:solidFill>
                  <a:schemeClr val="bg1"/>
                </a:solidFill>
              </a:rPr>
              <a:t>faith, we have peace with God </a:t>
            </a:r>
            <a:r>
              <a:rPr lang="en-US" sz="2000" dirty="0" smtClean="0">
                <a:solidFill>
                  <a:schemeClr val="bg1"/>
                </a:solidFill>
              </a:rPr>
              <a:t>(FATHER) through </a:t>
            </a:r>
            <a:r>
              <a:rPr lang="en-US" sz="2000" dirty="0">
                <a:solidFill>
                  <a:schemeClr val="bg1"/>
                </a:solidFill>
              </a:rPr>
              <a:t>our Lord Jesus Christ, </a:t>
            </a:r>
            <a:r>
              <a:rPr lang="en-US" sz="2000" baseline="30000" dirty="0">
                <a:solidFill>
                  <a:schemeClr val="bg1"/>
                </a:solidFill>
              </a:rPr>
              <a:t>2 </a:t>
            </a:r>
            <a:r>
              <a:rPr lang="en-US" sz="2000" dirty="0">
                <a:solidFill>
                  <a:schemeClr val="bg1"/>
                </a:solidFill>
              </a:rPr>
              <a:t> </a:t>
            </a:r>
            <a:r>
              <a:rPr lang="en-US" sz="2000" b="1" dirty="0">
                <a:solidFill>
                  <a:srgbClr val="FFFF00"/>
                </a:solidFill>
              </a:rPr>
              <a:t>through </a:t>
            </a:r>
            <a:r>
              <a:rPr lang="en-US" sz="2000" b="1" dirty="0" smtClean="0">
                <a:solidFill>
                  <a:srgbClr val="FFFF00"/>
                </a:solidFill>
              </a:rPr>
              <a:t>Whom </a:t>
            </a:r>
            <a:r>
              <a:rPr lang="en-US" sz="2000" b="1" dirty="0">
                <a:solidFill>
                  <a:srgbClr val="FFFF00"/>
                </a:solidFill>
              </a:rPr>
              <a:t>we have gained access by faith into this grace in which we now stand</a:t>
            </a:r>
            <a:r>
              <a:rPr lang="en-US" sz="2000" dirty="0">
                <a:solidFill>
                  <a:schemeClr val="bg1"/>
                </a:solidFill>
              </a:rPr>
              <a:t>. And we rejoice in the hope of the glory of God. </a:t>
            </a:r>
            <a:r>
              <a:rPr lang="en-US" sz="2000" baseline="30000" dirty="0">
                <a:solidFill>
                  <a:schemeClr val="bg1"/>
                </a:solidFill>
              </a:rPr>
              <a:t>3 </a:t>
            </a:r>
            <a:r>
              <a:rPr lang="en-US" sz="2000" dirty="0">
                <a:solidFill>
                  <a:schemeClr val="bg1"/>
                </a:solidFill>
              </a:rPr>
              <a:t> Not only so, but we also rejoice in our sufferings, because we know that suffering produces perseverance; </a:t>
            </a:r>
            <a:r>
              <a:rPr lang="en-US" sz="2000" baseline="30000" dirty="0">
                <a:solidFill>
                  <a:schemeClr val="bg1"/>
                </a:solidFill>
              </a:rPr>
              <a:t>4 </a:t>
            </a:r>
            <a:r>
              <a:rPr lang="en-US" sz="2000" dirty="0">
                <a:solidFill>
                  <a:schemeClr val="bg1"/>
                </a:solidFill>
              </a:rPr>
              <a:t> perseverance, character; and character, hope. </a:t>
            </a:r>
            <a:r>
              <a:rPr lang="en-US" sz="2000" baseline="30000" dirty="0">
                <a:solidFill>
                  <a:schemeClr val="bg1"/>
                </a:solidFill>
              </a:rPr>
              <a:t>5 </a:t>
            </a:r>
            <a:r>
              <a:rPr lang="en-US" sz="2000" dirty="0">
                <a:solidFill>
                  <a:schemeClr val="bg1"/>
                </a:solidFill>
              </a:rPr>
              <a:t> And hope does not disappoint us, </a:t>
            </a:r>
            <a:r>
              <a:rPr lang="en-US" sz="2000" b="1" dirty="0">
                <a:solidFill>
                  <a:srgbClr val="FFFF00"/>
                </a:solidFill>
              </a:rPr>
              <a:t>because God has poured out </a:t>
            </a:r>
            <a:r>
              <a:rPr lang="en-US" sz="2000" b="1" dirty="0" smtClean="0">
                <a:solidFill>
                  <a:srgbClr val="FFFF00"/>
                </a:solidFill>
              </a:rPr>
              <a:t>His </a:t>
            </a:r>
            <a:r>
              <a:rPr lang="en-US" sz="2000" b="1" dirty="0">
                <a:solidFill>
                  <a:srgbClr val="FFFF00"/>
                </a:solidFill>
              </a:rPr>
              <a:t>love into our hearts by the Holy Spirit</a:t>
            </a:r>
            <a:r>
              <a:rPr lang="en-US" sz="2000" dirty="0">
                <a:solidFill>
                  <a:schemeClr val="bg1"/>
                </a:solidFill>
              </a:rPr>
              <a:t>, </a:t>
            </a:r>
            <a:r>
              <a:rPr lang="en-US" sz="2000" b="1" dirty="0" smtClean="0">
                <a:solidFill>
                  <a:srgbClr val="FFFF00"/>
                </a:solidFill>
              </a:rPr>
              <a:t>Whom He </a:t>
            </a:r>
            <a:r>
              <a:rPr lang="en-US" sz="2000" b="1" dirty="0">
                <a:solidFill>
                  <a:srgbClr val="FFFF00"/>
                </a:solidFill>
              </a:rPr>
              <a:t>has given us</a:t>
            </a:r>
            <a:r>
              <a:rPr lang="en-US" sz="2000" dirty="0">
                <a:solidFill>
                  <a:schemeClr val="bg1"/>
                </a:solidFill>
              </a:rPr>
              <a:t>. </a:t>
            </a:r>
            <a:r>
              <a:rPr lang="en-US" sz="2000" baseline="30000" dirty="0">
                <a:solidFill>
                  <a:schemeClr val="bg1"/>
                </a:solidFill>
              </a:rPr>
              <a:t>6 </a:t>
            </a:r>
            <a:r>
              <a:rPr lang="en-US" sz="2000" dirty="0">
                <a:solidFill>
                  <a:schemeClr val="bg1"/>
                </a:solidFill>
              </a:rPr>
              <a:t> You see, at just the right time, when we were still powerless, Christ died for the ungodly. </a:t>
            </a:r>
            <a:r>
              <a:rPr lang="en-US" sz="2000" baseline="30000" dirty="0">
                <a:solidFill>
                  <a:schemeClr val="bg1"/>
                </a:solidFill>
              </a:rPr>
              <a:t>7 </a:t>
            </a:r>
            <a:r>
              <a:rPr lang="en-US" sz="2000" dirty="0">
                <a:solidFill>
                  <a:schemeClr val="bg1"/>
                </a:solidFill>
              </a:rPr>
              <a:t> Very rarely will anyone die for a righteous man, though for a good man someone might possibly dare to die. </a:t>
            </a:r>
            <a:r>
              <a:rPr lang="en-US" sz="2000" baseline="30000" dirty="0">
                <a:solidFill>
                  <a:schemeClr val="bg1"/>
                </a:solidFill>
              </a:rPr>
              <a:t>8 </a:t>
            </a:r>
            <a:r>
              <a:rPr lang="en-US" sz="2000" dirty="0">
                <a:solidFill>
                  <a:schemeClr val="bg1"/>
                </a:solidFill>
              </a:rPr>
              <a:t> But God demonstrates </a:t>
            </a:r>
            <a:r>
              <a:rPr lang="en-US" sz="2000" dirty="0" smtClean="0">
                <a:solidFill>
                  <a:schemeClr val="bg1"/>
                </a:solidFill>
              </a:rPr>
              <a:t>His </a:t>
            </a:r>
            <a:r>
              <a:rPr lang="en-US" sz="2000" dirty="0">
                <a:solidFill>
                  <a:schemeClr val="bg1"/>
                </a:solidFill>
              </a:rPr>
              <a:t>own love for us in this: While we were still sinners, Christ died for us. </a:t>
            </a:r>
            <a:r>
              <a:rPr lang="en-US" sz="2000" baseline="30000" dirty="0">
                <a:solidFill>
                  <a:schemeClr val="bg1"/>
                </a:solidFill>
              </a:rPr>
              <a:t>9 </a:t>
            </a:r>
            <a:r>
              <a:rPr lang="en-US" sz="2400" b="1" dirty="0">
                <a:solidFill>
                  <a:srgbClr val="FFFF00"/>
                </a:solidFill>
              </a:rPr>
              <a:t> Since we have now been justified </a:t>
            </a:r>
            <a:r>
              <a:rPr lang="en-US" sz="2400" b="1" dirty="0" smtClean="0">
                <a:solidFill>
                  <a:srgbClr val="FFFF00"/>
                </a:solidFill>
              </a:rPr>
              <a:t>(acquitted) by His </a:t>
            </a:r>
            <a:r>
              <a:rPr lang="en-US" sz="2400" b="1" dirty="0">
                <a:solidFill>
                  <a:srgbClr val="FFFF00"/>
                </a:solidFill>
              </a:rPr>
              <a:t>blood, </a:t>
            </a:r>
            <a:r>
              <a:rPr lang="en-US" sz="2400" b="1" dirty="0">
                <a:solidFill>
                  <a:schemeClr val="accent1">
                    <a:lumMod val="40000"/>
                    <a:lumOff val="60000"/>
                  </a:schemeClr>
                </a:solidFill>
              </a:rPr>
              <a:t>how much more </a:t>
            </a:r>
            <a:r>
              <a:rPr lang="en-US" sz="2400" b="1" dirty="0">
                <a:solidFill>
                  <a:srgbClr val="FFFF00"/>
                </a:solidFill>
              </a:rPr>
              <a:t>shall we be saved from God's wrath </a:t>
            </a:r>
            <a:r>
              <a:rPr lang="en-US" sz="1400" b="1" dirty="0" smtClean="0">
                <a:solidFill>
                  <a:srgbClr val="FFFF00"/>
                </a:solidFill>
              </a:rPr>
              <a:t>(29 </a:t>
            </a:r>
            <a:r>
              <a:rPr lang="en-US" sz="1400" b="1" dirty="0" err="1" smtClean="0">
                <a:solidFill>
                  <a:srgbClr val="FFFF00"/>
                </a:solidFill>
              </a:rPr>
              <a:t>Xs</a:t>
            </a:r>
            <a:r>
              <a:rPr lang="en-US" sz="1400" b="1" dirty="0" smtClean="0">
                <a:solidFill>
                  <a:srgbClr val="FFFF00"/>
                </a:solidFill>
              </a:rPr>
              <a:t>) </a:t>
            </a:r>
            <a:r>
              <a:rPr lang="en-US" sz="2400" b="1" dirty="0" smtClean="0">
                <a:solidFill>
                  <a:srgbClr val="FFFF00"/>
                </a:solidFill>
              </a:rPr>
              <a:t>through Him</a:t>
            </a:r>
            <a:r>
              <a:rPr lang="en-US" sz="2400" b="1" dirty="0">
                <a:solidFill>
                  <a:srgbClr val="FFFF00"/>
                </a:solidFill>
              </a:rPr>
              <a:t>! </a:t>
            </a:r>
            <a:r>
              <a:rPr lang="en-US" sz="2000" baseline="30000" dirty="0">
                <a:solidFill>
                  <a:schemeClr val="bg1"/>
                </a:solidFill>
              </a:rPr>
              <a:t>10 </a:t>
            </a:r>
            <a:r>
              <a:rPr lang="en-US" sz="2000" dirty="0">
                <a:solidFill>
                  <a:schemeClr val="bg1"/>
                </a:solidFill>
              </a:rPr>
              <a:t> For if, when we were God's enemies, we were reconciled to </a:t>
            </a:r>
            <a:r>
              <a:rPr lang="en-US" sz="2000" dirty="0" smtClean="0">
                <a:solidFill>
                  <a:schemeClr val="bg1"/>
                </a:solidFill>
              </a:rPr>
              <a:t>Him </a:t>
            </a:r>
            <a:r>
              <a:rPr lang="en-US" sz="2000" dirty="0">
                <a:solidFill>
                  <a:schemeClr val="bg1"/>
                </a:solidFill>
              </a:rPr>
              <a:t>through the death of </a:t>
            </a:r>
            <a:r>
              <a:rPr lang="en-US" sz="2000" dirty="0" smtClean="0">
                <a:solidFill>
                  <a:schemeClr val="bg1"/>
                </a:solidFill>
              </a:rPr>
              <a:t>His </a:t>
            </a:r>
            <a:r>
              <a:rPr lang="en-US" sz="2000" dirty="0">
                <a:solidFill>
                  <a:schemeClr val="bg1"/>
                </a:solidFill>
              </a:rPr>
              <a:t>Son, </a:t>
            </a:r>
            <a:r>
              <a:rPr lang="en-US" sz="2400" b="1" dirty="0">
                <a:solidFill>
                  <a:schemeClr val="accent1">
                    <a:lumMod val="40000"/>
                    <a:lumOff val="60000"/>
                  </a:schemeClr>
                </a:solidFill>
              </a:rPr>
              <a:t>how much more</a:t>
            </a:r>
            <a:r>
              <a:rPr lang="en-US" sz="2400" b="1" dirty="0">
                <a:solidFill>
                  <a:srgbClr val="FFFF00"/>
                </a:solidFill>
              </a:rPr>
              <a:t>, having been reconciled, shall we be </a:t>
            </a:r>
            <a:r>
              <a:rPr lang="en-US" sz="2400" b="1" dirty="0" smtClean="0">
                <a:solidFill>
                  <a:srgbClr val="FFFF00"/>
                </a:solidFill>
              </a:rPr>
              <a:t>(daily – eternally) saved </a:t>
            </a:r>
            <a:r>
              <a:rPr lang="en-US" sz="2400" b="1" dirty="0">
                <a:solidFill>
                  <a:srgbClr val="FFFF00"/>
                </a:solidFill>
              </a:rPr>
              <a:t>through </a:t>
            </a:r>
            <a:r>
              <a:rPr lang="en-US" sz="2400" b="1" dirty="0" smtClean="0">
                <a:solidFill>
                  <a:srgbClr val="FFFF00"/>
                </a:solidFill>
              </a:rPr>
              <a:t>His </a:t>
            </a:r>
            <a:r>
              <a:rPr lang="en-US" sz="2400" b="1" dirty="0">
                <a:solidFill>
                  <a:srgbClr val="FFFF00"/>
                </a:solidFill>
              </a:rPr>
              <a:t>life! </a:t>
            </a:r>
            <a:r>
              <a:rPr lang="en-US" sz="2000" baseline="30000" dirty="0">
                <a:solidFill>
                  <a:schemeClr val="bg1"/>
                </a:solidFill>
              </a:rPr>
              <a:t>11 </a:t>
            </a:r>
            <a:r>
              <a:rPr lang="en-US" sz="2000" dirty="0">
                <a:solidFill>
                  <a:schemeClr val="bg1"/>
                </a:solidFill>
              </a:rPr>
              <a:t> Not only is this so, but we also rejoice in God through our Lord Jesus Christ, through whom we have now received reconciliation. </a:t>
            </a:r>
            <a:r>
              <a:rPr lang="en-US" sz="2000" b="1" dirty="0" smtClean="0">
                <a:solidFill>
                  <a:schemeClr val="bg1"/>
                </a:solidFill>
              </a:rPr>
              <a:t>Romans </a:t>
            </a:r>
            <a:r>
              <a:rPr lang="en-US" sz="2000" b="1" dirty="0">
                <a:solidFill>
                  <a:schemeClr val="bg1"/>
                </a:solidFill>
              </a:rPr>
              <a:t>5:1-11 (NIV) </a:t>
            </a:r>
            <a:endParaRPr lang="en-US" sz="2000" dirty="0">
              <a:solidFill>
                <a:schemeClr val="bg1"/>
              </a:solidFill>
            </a:endParaRPr>
          </a:p>
        </p:txBody>
      </p:sp>
    </p:spTree>
    <p:extLst>
      <p:ext uri="{BB962C8B-B14F-4D97-AF65-F5344CB8AC3E}">
        <p14:creationId xmlns:p14="http://schemas.microsoft.com/office/powerpoint/2010/main" val="2541578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750774255"/>
              </p:ext>
            </p:extLst>
          </p:nvPr>
        </p:nvGraphicFramePr>
        <p:xfrm>
          <a:off x="180757" y="721037"/>
          <a:ext cx="9686265" cy="5909432"/>
        </p:xfrm>
        <a:graphic>
          <a:graphicData uri="http://schemas.openxmlformats.org/drawingml/2006/table">
            <a:tbl>
              <a:tblPr firstRow="1" firstCol="1" bandRow="1">
                <a:tableStyleId>{69CF1AB2-1976-4502-BF36-3FF5EA218861}</a:tableStyleId>
              </a:tblPr>
              <a:tblGrid>
                <a:gridCol w="4576785"/>
                <a:gridCol w="5109480"/>
              </a:tblGrid>
              <a:tr h="183390">
                <a:tc>
                  <a:txBody>
                    <a:bodyPr/>
                    <a:lstStyle/>
                    <a:p>
                      <a:pPr marL="0" marR="0">
                        <a:spcBef>
                          <a:spcPts val="0"/>
                        </a:spcBef>
                        <a:spcAft>
                          <a:spcPts val="0"/>
                        </a:spcAft>
                      </a:pPr>
                      <a:r>
                        <a:rPr lang="en-US" sz="2400" dirty="0">
                          <a:solidFill>
                            <a:srgbClr val="0070C0"/>
                          </a:solidFill>
                          <a:effectLst/>
                        </a:rPr>
                        <a:t>Spiritual Entropy / Sin/ Curse </a:t>
                      </a:r>
                      <a:endParaRPr lang="en-US" sz="2000" dirty="0">
                        <a:solidFill>
                          <a:srgbClr val="0070C0"/>
                        </a:solidFill>
                        <a:effectLst/>
                        <a:latin typeface="Arial"/>
                        <a:ea typeface="Calibri"/>
                      </a:endParaRPr>
                    </a:p>
                  </a:txBody>
                  <a:tcPr marL="37512" marR="37512" marT="0" marB="0"/>
                </a:tc>
                <a:tc>
                  <a:txBody>
                    <a:bodyPr/>
                    <a:lstStyle/>
                    <a:p>
                      <a:pPr marL="0" marR="0">
                        <a:spcBef>
                          <a:spcPts val="0"/>
                        </a:spcBef>
                        <a:spcAft>
                          <a:spcPts val="0"/>
                        </a:spcAft>
                      </a:pPr>
                      <a:r>
                        <a:rPr lang="en-US" sz="2400" dirty="0">
                          <a:solidFill>
                            <a:srgbClr val="00B050"/>
                          </a:solidFill>
                          <a:effectLst/>
                        </a:rPr>
                        <a:t>Divine Reversal/ Grace </a:t>
                      </a:r>
                      <a:endParaRPr lang="en-US" sz="2000" dirty="0">
                        <a:solidFill>
                          <a:srgbClr val="00B050"/>
                        </a:solidFill>
                        <a:effectLst/>
                        <a:latin typeface="Arial"/>
                        <a:ea typeface="Calibri"/>
                      </a:endParaRPr>
                    </a:p>
                  </a:txBody>
                  <a:tcPr marL="37512" marR="37512" marT="0" marB="0"/>
                </a:tc>
              </a:tr>
              <a:tr h="666872">
                <a:tc>
                  <a:txBody>
                    <a:bodyPr/>
                    <a:lstStyle/>
                    <a:p>
                      <a:pPr marL="0" marR="0">
                        <a:spcBef>
                          <a:spcPts val="0"/>
                        </a:spcBef>
                        <a:spcAft>
                          <a:spcPts val="0"/>
                        </a:spcAft>
                      </a:pPr>
                      <a:r>
                        <a:rPr lang="en-US" sz="2000" dirty="0" smtClean="0">
                          <a:effectLst/>
                        </a:rPr>
                        <a:t>Sin </a:t>
                      </a:r>
                      <a:r>
                        <a:rPr lang="en-US" sz="2000" dirty="0">
                          <a:effectLst/>
                        </a:rPr>
                        <a:t>entered the world through one man, and death through sin</a:t>
                      </a:r>
                      <a:endParaRPr lang="en-US" sz="2000" dirty="0">
                        <a:effectLst/>
                        <a:latin typeface="Arial"/>
                        <a:ea typeface="Calibri"/>
                      </a:endParaRPr>
                    </a:p>
                  </a:txBody>
                  <a:tcPr marL="37512" marR="37512" marT="0" marB="0"/>
                </a:tc>
                <a:tc>
                  <a:txBody>
                    <a:bodyPr/>
                    <a:lstStyle/>
                    <a:p>
                      <a:pPr marL="0" marR="0">
                        <a:spcBef>
                          <a:spcPts val="0"/>
                        </a:spcBef>
                        <a:spcAft>
                          <a:spcPts val="0"/>
                        </a:spcAft>
                      </a:pPr>
                      <a:r>
                        <a:rPr lang="en-US" sz="2000" dirty="0" smtClean="0">
                          <a:effectLst/>
                        </a:rPr>
                        <a:t>God's </a:t>
                      </a:r>
                      <a:r>
                        <a:rPr lang="en-US" sz="2000" dirty="0">
                          <a:effectLst/>
                        </a:rPr>
                        <a:t>grace and the gift that came by the grace of the one man, Jesus Christ, overflow to the many</a:t>
                      </a:r>
                      <a:endParaRPr lang="en-US" sz="2000" dirty="0">
                        <a:effectLst/>
                        <a:latin typeface="Arial"/>
                        <a:ea typeface="Calibri"/>
                      </a:endParaRPr>
                    </a:p>
                  </a:txBody>
                  <a:tcPr marL="37512" marR="37512" marT="0" marB="0"/>
                </a:tc>
              </a:tr>
              <a:tr h="333436">
                <a:tc>
                  <a:txBody>
                    <a:bodyPr/>
                    <a:lstStyle/>
                    <a:p>
                      <a:pPr marL="0" marR="0">
                        <a:spcBef>
                          <a:spcPts val="0"/>
                        </a:spcBef>
                        <a:spcAft>
                          <a:spcPts val="0"/>
                        </a:spcAft>
                      </a:pPr>
                      <a:r>
                        <a:rPr lang="en-US" sz="2000">
                          <a:effectLst/>
                        </a:rPr>
                        <a:t>For if the many died by the trespass</a:t>
                      </a:r>
                      <a:endParaRPr lang="en-US" sz="2000">
                        <a:effectLst/>
                        <a:latin typeface="Arial"/>
                        <a:ea typeface="Calibri"/>
                      </a:endParaRPr>
                    </a:p>
                  </a:txBody>
                  <a:tcPr marL="37512" marR="37512" marT="0" marB="0"/>
                </a:tc>
                <a:tc>
                  <a:txBody>
                    <a:bodyPr/>
                    <a:lstStyle/>
                    <a:p>
                      <a:pPr marL="0" marR="0">
                        <a:spcBef>
                          <a:spcPts val="0"/>
                        </a:spcBef>
                        <a:spcAft>
                          <a:spcPts val="0"/>
                        </a:spcAft>
                      </a:pPr>
                      <a:r>
                        <a:rPr lang="en-US" sz="2000" dirty="0">
                          <a:effectLst/>
                        </a:rPr>
                        <a:t> </a:t>
                      </a:r>
                      <a:r>
                        <a:rPr lang="en-US" sz="2000" b="1" dirty="0" smtClean="0">
                          <a:solidFill>
                            <a:srgbClr val="FF0000"/>
                          </a:solidFill>
                          <a:effectLst/>
                        </a:rPr>
                        <a:t>How much more </a:t>
                      </a:r>
                      <a:r>
                        <a:rPr lang="en-US" sz="2000" dirty="0" smtClean="0">
                          <a:effectLst/>
                        </a:rPr>
                        <a:t>did God's grace and the gift that came by the grace of the one man, Jesus Christ, overflow to the many! </a:t>
                      </a:r>
                      <a:endParaRPr lang="en-US" sz="2000" dirty="0">
                        <a:effectLst/>
                        <a:latin typeface="Arial"/>
                        <a:ea typeface="Calibri"/>
                      </a:endParaRPr>
                    </a:p>
                  </a:txBody>
                  <a:tcPr marL="37512" marR="37512" marT="0" marB="0"/>
                </a:tc>
              </a:tr>
              <a:tr h="500154">
                <a:tc>
                  <a:txBody>
                    <a:bodyPr/>
                    <a:lstStyle/>
                    <a:p>
                      <a:pPr marL="0" marR="0">
                        <a:spcBef>
                          <a:spcPts val="0"/>
                        </a:spcBef>
                        <a:spcAft>
                          <a:spcPts val="0"/>
                        </a:spcAft>
                      </a:pPr>
                      <a:r>
                        <a:rPr lang="en-US" sz="2000" dirty="0" smtClean="0">
                          <a:effectLst/>
                        </a:rPr>
                        <a:t>Judgment </a:t>
                      </a:r>
                      <a:r>
                        <a:rPr lang="en-US" sz="2000" dirty="0">
                          <a:effectLst/>
                        </a:rPr>
                        <a:t>followed one sin and brought condemnation</a:t>
                      </a:r>
                      <a:endParaRPr lang="en-US" sz="2000" dirty="0">
                        <a:effectLst/>
                        <a:latin typeface="Arial"/>
                        <a:ea typeface="Calibri"/>
                      </a:endParaRPr>
                    </a:p>
                  </a:txBody>
                  <a:tcPr marL="37512" marR="37512" marT="0" marB="0"/>
                </a:tc>
                <a:tc>
                  <a:txBody>
                    <a:bodyPr/>
                    <a:lstStyle/>
                    <a:p>
                      <a:pPr marL="0" marR="0">
                        <a:spcBef>
                          <a:spcPts val="0"/>
                        </a:spcBef>
                        <a:spcAft>
                          <a:spcPts val="0"/>
                        </a:spcAft>
                      </a:pPr>
                      <a:r>
                        <a:rPr lang="en-US" sz="2000">
                          <a:effectLst/>
                        </a:rPr>
                        <a:t> but the gift followed many trespasses and brought justification.</a:t>
                      </a:r>
                      <a:endParaRPr lang="en-US" sz="2000">
                        <a:effectLst/>
                        <a:latin typeface="Arial"/>
                        <a:ea typeface="Calibri"/>
                      </a:endParaRPr>
                    </a:p>
                  </a:txBody>
                  <a:tcPr marL="37512" marR="37512" marT="0" marB="0"/>
                </a:tc>
              </a:tr>
              <a:tr h="833590">
                <a:tc>
                  <a:txBody>
                    <a:bodyPr/>
                    <a:lstStyle/>
                    <a:p>
                      <a:pPr marL="0" marR="0">
                        <a:spcBef>
                          <a:spcPts val="0"/>
                        </a:spcBef>
                        <a:spcAft>
                          <a:spcPts val="0"/>
                        </a:spcAft>
                      </a:pPr>
                      <a:r>
                        <a:rPr lang="en-US" sz="2000" dirty="0" smtClean="0">
                          <a:effectLst/>
                        </a:rPr>
                        <a:t>By </a:t>
                      </a:r>
                      <a:r>
                        <a:rPr lang="en-US" sz="2000" dirty="0">
                          <a:effectLst/>
                        </a:rPr>
                        <a:t>the trespass of the one man, death reigned through that one man</a:t>
                      </a:r>
                      <a:endParaRPr lang="en-US" sz="2000" dirty="0">
                        <a:effectLst/>
                        <a:latin typeface="Arial"/>
                        <a:ea typeface="Calibri"/>
                      </a:endParaRPr>
                    </a:p>
                  </a:txBody>
                  <a:tcPr marL="37512" marR="37512" marT="0" marB="0"/>
                </a:tc>
                <a:tc>
                  <a:txBody>
                    <a:bodyPr/>
                    <a:lstStyle/>
                    <a:p>
                      <a:pPr marL="0" marR="0">
                        <a:spcBef>
                          <a:spcPts val="0"/>
                        </a:spcBef>
                        <a:spcAft>
                          <a:spcPts val="0"/>
                        </a:spcAft>
                      </a:pPr>
                      <a:r>
                        <a:rPr lang="en-US" sz="2000" b="1" dirty="0" smtClean="0">
                          <a:solidFill>
                            <a:srgbClr val="FF0000"/>
                          </a:solidFill>
                          <a:effectLst/>
                        </a:rPr>
                        <a:t>How </a:t>
                      </a:r>
                      <a:r>
                        <a:rPr lang="en-US" sz="2000" b="1" dirty="0">
                          <a:solidFill>
                            <a:srgbClr val="FF0000"/>
                          </a:solidFill>
                          <a:effectLst/>
                        </a:rPr>
                        <a:t>much more </a:t>
                      </a:r>
                      <a:r>
                        <a:rPr lang="en-US" sz="2000" dirty="0">
                          <a:effectLst/>
                        </a:rPr>
                        <a:t>will those who receive God's abundant provision of grace and of the gift of righteousness reign in life</a:t>
                      </a:r>
                      <a:endParaRPr lang="en-US" sz="2000" dirty="0">
                        <a:effectLst/>
                        <a:latin typeface="Arial"/>
                        <a:ea typeface="Calibri"/>
                      </a:endParaRPr>
                    </a:p>
                  </a:txBody>
                  <a:tcPr marL="37512" marR="37512" marT="0" marB="0"/>
                </a:tc>
              </a:tr>
              <a:tr h="666872">
                <a:tc>
                  <a:txBody>
                    <a:bodyPr/>
                    <a:lstStyle/>
                    <a:p>
                      <a:pPr marL="0" marR="0">
                        <a:spcBef>
                          <a:spcPts val="0"/>
                        </a:spcBef>
                        <a:spcAft>
                          <a:spcPts val="0"/>
                        </a:spcAft>
                      </a:pPr>
                      <a:r>
                        <a:rPr lang="en-US" sz="2000" dirty="0" smtClean="0">
                          <a:effectLst/>
                        </a:rPr>
                        <a:t>One </a:t>
                      </a:r>
                      <a:r>
                        <a:rPr lang="en-US" sz="2000" dirty="0">
                          <a:effectLst/>
                        </a:rPr>
                        <a:t>trespass was condemnation for all men</a:t>
                      </a:r>
                      <a:endParaRPr lang="en-US" sz="2000" dirty="0">
                        <a:effectLst/>
                        <a:latin typeface="Arial"/>
                        <a:ea typeface="Calibri"/>
                      </a:endParaRPr>
                    </a:p>
                  </a:txBody>
                  <a:tcPr marL="37512" marR="37512" marT="0" marB="0"/>
                </a:tc>
                <a:tc>
                  <a:txBody>
                    <a:bodyPr/>
                    <a:lstStyle/>
                    <a:p>
                      <a:pPr marL="0" marR="0">
                        <a:spcBef>
                          <a:spcPts val="0"/>
                        </a:spcBef>
                        <a:spcAft>
                          <a:spcPts val="0"/>
                        </a:spcAft>
                      </a:pPr>
                      <a:r>
                        <a:rPr lang="en-US" sz="2000" dirty="0" smtClean="0">
                          <a:effectLst/>
                        </a:rPr>
                        <a:t>The </a:t>
                      </a:r>
                      <a:r>
                        <a:rPr lang="en-US" sz="2000" dirty="0">
                          <a:effectLst/>
                        </a:rPr>
                        <a:t>result of one act of righteousness was justification that brings life for all men.</a:t>
                      </a:r>
                      <a:endParaRPr lang="en-US" sz="2000" dirty="0">
                        <a:effectLst/>
                        <a:latin typeface="Arial"/>
                        <a:ea typeface="Calibri"/>
                      </a:endParaRPr>
                    </a:p>
                  </a:txBody>
                  <a:tcPr marL="37512" marR="37512" marT="0" marB="0"/>
                </a:tc>
              </a:tr>
              <a:tr h="500154">
                <a:tc>
                  <a:txBody>
                    <a:bodyPr/>
                    <a:lstStyle/>
                    <a:p>
                      <a:pPr marL="0" marR="0">
                        <a:spcBef>
                          <a:spcPts val="0"/>
                        </a:spcBef>
                        <a:spcAft>
                          <a:spcPts val="0"/>
                        </a:spcAft>
                      </a:pPr>
                      <a:r>
                        <a:rPr lang="en-US" sz="2000" dirty="0" smtClean="0">
                          <a:effectLst/>
                        </a:rPr>
                        <a:t>Through </a:t>
                      </a:r>
                      <a:r>
                        <a:rPr lang="en-US" sz="2000" dirty="0">
                          <a:effectLst/>
                        </a:rPr>
                        <a:t>the disobedience of the one man the many were made sinners</a:t>
                      </a:r>
                      <a:endParaRPr lang="en-US" sz="2000" dirty="0">
                        <a:effectLst/>
                        <a:latin typeface="Arial"/>
                        <a:ea typeface="Calibri"/>
                      </a:endParaRPr>
                    </a:p>
                  </a:txBody>
                  <a:tcPr marL="37512" marR="37512" marT="0" marB="0"/>
                </a:tc>
                <a:tc>
                  <a:txBody>
                    <a:bodyPr/>
                    <a:lstStyle/>
                    <a:p>
                      <a:pPr marL="0" marR="0">
                        <a:spcBef>
                          <a:spcPts val="0"/>
                        </a:spcBef>
                        <a:spcAft>
                          <a:spcPts val="0"/>
                        </a:spcAft>
                      </a:pPr>
                      <a:r>
                        <a:rPr lang="en-US" sz="2000" dirty="0" smtClean="0">
                          <a:effectLst/>
                        </a:rPr>
                        <a:t>Through </a:t>
                      </a:r>
                      <a:r>
                        <a:rPr lang="en-US" sz="2000" dirty="0">
                          <a:effectLst/>
                        </a:rPr>
                        <a:t>the obedience of the one man the many will be made righteous.</a:t>
                      </a:r>
                      <a:endParaRPr lang="en-US" sz="2000" dirty="0">
                        <a:effectLst/>
                        <a:latin typeface="Arial"/>
                        <a:ea typeface="Calibri"/>
                      </a:endParaRPr>
                    </a:p>
                  </a:txBody>
                  <a:tcPr marL="37512" marR="37512" marT="0" marB="0"/>
                </a:tc>
              </a:tr>
              <a:tr h="666872">
                <a:tc>
                  <a:txBody>
                    <a:bodyPr/>
                    <a:lstStyle/>
                    <a:p>
                      <a:pPr marL="0" marR="0">
                        <a:spcBef>
                          <a:spcPts val="0"/>
                        </a:spcBef>
                        <a:spcAft>
                          <a:spcPts val="0"/>
                        </a:spcAft>
                      </a:pPr>
                      <a:r>
                        <a:rPr lang="en-US" sz="2000" dirty="0" smtClean="0">
                          <a:effectLst/>
                        </a:rPr>
                        <a:t>Just </a:t>
                      </a:r>
                      <a:r>
                        <a:rPr lang="en-US" sz="2000" dirty="0">
                          <a:effectLst/>
                        </a:rPr>
                        <a:t>as sin reigned in death</a:t>
                      </a:r>
                      <a:endParaRPr lang="en-US" sz="2000" dirty="0">
                        <a:effectLst/>
                        <a:latin typeface="Arial"/>
                        <a:ea typeface="Calibri"/>
                      </a:endParaRPr>
                    </a:p>
                  </a:txBody>
                  <a:tcPr marL="37512" marR="37512" marT="0" marB="0"/>
                </a:tc>
                <a:tc>
                  <a:txBody>
                    <a:bodyPr/>
                    <a:lstStyle/>
                    <a:p>
                      <a:pPr marL="0" marR="0">
                        <a:spcBef>
                          <a:spcPts val="0"/>
                        </a:spcBef>
                        <a:spcAft>
                          <a:spcPts val="0"/>
                        </a:spcAft>
                      </a:pPr>
                      <a:r>
                        <a:rPr lang="en-US" sz="2000" dirty="0" smtClean="0">
                          <a:effectLst/>
                        </a:rPr>
                        <a:t>Grace </a:t>
                      </a:r>
                      <a:r>
                        <a:rPr lang="en-US" sz="2000" dirty="0">
                          <a:effectLst/>
                        </a:rPr>
                        <a:t>might reign through righteousness to bring eternal life through Jesus Christ our Lord</a:t>
                      </a:r>
                      <a:endParaRPr lang="en-US" sz="2000" dirty="0">
                        <a:effectLst/>
                        <a:latin typeface="Arial"/>
                        <a:ea typeface="Calibri"/>
                      </a:endParaRPr>
                    </a:p>
                  </a:txBody>
                  <a:tcPr marL="37512" marR="37512" marT="0" marB="0"/>
                </a:tc>
              </a:tr>
            </a:tbl>
          </a:graphicData>
        </a:graphic>
      </p:graphicFrame>
      <p:sp>
        <p:nvSpPr>
          <p:cNvPr id="8" name="Rectangle 7"/>
          <p:cNvSpPr/>
          <p:nvPr/>
        </p:nvSpPr>
        <p:spPr>
          <a:xfrm>
            <a:off x="0" y="6213"/>
            <a:ext cx="9970935" cy="584775"/>
          </a:xfrm>
          <a:prstGeom prst="rect">
            <a:avLst/>
          </a:prstGeom>
        </p:spPr>
        <p:txBody>
          <a:bodyPr wrap="square">
            <a:spAutoFit/>
          </a:bodyPr>
          <a:lstStyle/>
          <a:p>
            <a:pPr algn="ctr"/>
            <a:r>
              <a:rPr lang="en-US" sz="3200" b="1" dirty="0" smtClean="0">
                <a:solidFill>
                  <a:srgbClr val="FFFF00"/>
                </a:solidFill>
              </a:rPr>
              <a:t>The Great Exchange – Jesus The Stand-In </a:t>
            </a:r>
            <a:endParaRPr lang="en-US" sz="3200" b="1" dirty="0">
              <a:solidFill>
                <a:srgbClr val="FFFF00"/>
              </a:solidFill>
            </a:endParaRPr>
          </a:p>
        </p:txBody>
      </p:sp>
    </p:spTree>
    <p:extLst>
      <p:ext uri="{BB962C8B-B14F-4D97-AF65-F5344CB8AC3E}">
        <p14:creationId xmlns:p14="http://schemas.microsoft.com/office/powerpoint/2010/main" val="36349917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284" y="-42735"/>
            <a:ext cx="9590567" cy="1077218"/>
          </a:xfrm>
          <a:prstGeom prst="rect">
            <a:avLst/>
          </a:prstGeom>
          <a:noFill/>
        </p:spPr>
        <p:txBody>
          <a:bodyPr wrap="square" rtlCol="0">
            <a:spAutoFit/>
          </a:bodyPr>
          <a:lstStyle/>
          <a:p>
            <a:pPr algn="ctr"/>
            <a:r>
              <a:rPr lang="en-US" sz="3200" dirty="0" smtClean="0">
                <a:solidFill>
                  <a:srgbClr val="FFFF00"/>
                </a:solidFill>
              </a:rPr>
              <a:t>The Gift Of Grace Is Far </a:t>
            </a:r>
          </a:p>
          <a:p>
            <a:pPr algn="ctr"/>
            <a:r>
              <a:rPr lang="en-US" sz="3200" dirty="0" smtClean="0">
                <a:solidFill>
                  <a:srgbClr val="FFFF00"/>
                </a:solidFill>
              </a:rPr>
              <a:t>Beyond The Bondage And The Curse Of Sin</a:t>
            </a:r>
            <a:endParaRPr lang="en-US" sz="3200" dirty="0">
              <a:solidFill>
                <a:srgbClr val="FFFF00"/>
              </a:solidFill>
            </a:endParaRPr>
          </a:p>
        </p:txBody>
      </p:sp>
      <p:sp>
        <p:nvSpPr>
          <p:cNvPr id="6" name="TextBox 5"/>
          <p:cNvSpPr txBox="1"/>
          <p:nvPr/>
        </p:nvSpPr>
        <p:spPr>
          <a:xfrm>
            <a:off x="653901" y="2533617"/>
            <a:ext cx="3615070" cy="707886"/>
          </a:xfrm>
          <a:prstGeom prst="rect">
            <a:avLst/>
          </a:prstGeom>
          <a:noFill/>
        </p:spPr>
        <p:txBody>
          <a:bodyPr wrap="square" rtlCol="0">
            <a:spAutoFit/>
          </a:bodyPr>
          <a:lstStyle/>
          <a:p>
            <a:r>
              <a:rPr lang="en-US" sz="4000" dirty="0" smtClean="0">
                <a:solidFill>
                  <a:schemeClr val="bg1"/>
                </a:solidFill>
              </a:rPr>
              <a:t>-1,000,000</a:t>
            </a:r>
          </a:p>
        </p:txBody>
      </p:sp>
      <p:sp>
        <p:nvSpPr>
          <p:cNvPr id="7" name="TextBox 6"/>
          <p:cNvSpPr txBox="1"/>
          <p:nvPr/>
        </p:nvSpPr>
        <p:spPr>
          <a:xfrm>
            <a:off x="5362353" y="2499807"/>
            <a:ext cx="3615070" cy="707886"/>
          </a:xfrm>
          <a:prstGeom prst="rect">
            <a:avLst/>
          </a:prstGeom>
          <a:noFill/>
        </p:spPr>
        <p:txBody>
          <a:bodyPr wrap="square" rtlCol="0">
            <a:spAutoFit/>
          </a:bodyPr>
          <a:lstStyle/>
          <a:p>
            <a:r>
              <a:rPr lang="en-US" sz="4000" dirty="0" smtClean="0">
                <a:solidFill>
                  <a:schemeClr val="bg1"/>
                </a:solidFill>
              </a:rPr>
              <a:t>+1,000,000</a:t>
            </a:r>
          </a:p>
        </p:txBody>
      </p:sp>
      <p:sp>
        <p:nvSpPr>
          <p:cNvPr id="8" name="TextBox 7"/>
          <p:cNvSpPr txBox="1"/>
          <p:nvPr/>
        </p:nvSpPr>
        <p:spPr>
          <a:xfrm>
            <a:off x="4649972" y="3126276"/>
            <a:ext cx="5039832" cy="707886"/>
          </a:xfrm>
          <a:prstGeom prst="rect">
            <a:avLst/>
          </a:prstGeom>
          <a:noFill/>
        </p:spPr>
        <p:txBody>
          <a:bodyPr wrap="square" rtlCol="0">
            <a:spAutoFit/>
          </a:bodyPr>
          <a:lstStyle/>
          <a:p>
            <a:r>
              <a:rPr lang="en-US" sz="4000" dirty="0" smtClean="0">
                <a:solidFill>
                  <a:schemeClr val="bg1"/>
                </a:solidFill>
              </a:rPr>
              <a:t>+1,000,000,000,000</a:t>
            </a:r>
          </a:p>
        </p:txBody>
      </p:sp>
      <p:pic>
        <p:nvPicPr>
          <p:cNvPr id="13314" name="Picture 2" descr="Trespass: Meaning, Nature, Types, Defenses and Case Laws - iPlea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645" y="1216390"/>
            <a:ext cx="3221665" cy="1228061"/>
          </a:xfrm>
          <a:prstGeom prst="rect">
            <a:avLst/>
          </a:prstGeom>
          <a:solidFill>
            <a:schemeClr val="bg1"/>
          </a:solidFill>
        </p:spPr>
      </p:pic>
      <p:pic>
        <p:nvPicPr>
          <p:cNvPr id="13316" name="Picture 4" descr="Jesus: The Gift of God's Grace | Insight for Living Canada"/>
          <p:cNvPicPr>
            <a:picLocks noChangeAspect="1" noChangeArrowheads="1"/>
          </p:cNvPicPr>
          <p:nvPr/>
        </p:nvPicPr>
        <p:blipFill rotWithShape="1">
          <a:blip r:embed="rId3">
            <a:extLst>
              <a:ext uri="{28A0092B-C50C-407E-A947-70E740481C1C}">
                <a14:useLocalDpi xmlns:a14="http://schemas.microsoft.com/office/drawing/2010/main" val="0"/>
              </a:ext>
            </a:extLst>
          </a:blip>
          <a:srcRect t="25944" b="23372"/>
          <a:stretch/>
        </p:blipFill>
        <p:spPr bwMode="auto">
          <a:xfrm>
            <a:off x="5883350" y="1087226"/>
            <a:ext cx="2343076" cy="13572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65811" y="5199348"/>
            <a:ext cx="9484242" cy="1569660"/>
          </a:xfrm>
          <a:prstGeom prst="rect">
            <a:avLst/>
          </a:prstGeom>
        </p:spPr>
        <p:txBody>
          <a:bodyPr wrap="square">
            <a:spAutoFit/>
          </a:bodyPr>
          <a:lstStyle/>
          <a:p>
            <a:r>
              <a:rPr lang="en-US" sz="2400" dirty="0" smtClean="0">
                <a:solidFill>
                  <a:schemeClr val="bg1"/>
                </a:solidFill>
              </a:rPr>
              <a:t>Now </a:t>
            </a:r>
            <a:r>
              <a:rPr lang="en-US" sz="2400" dirty="0">
                <a:solidFill>
                  <a:schemeClr val="bg1"/>
                </a:solidFill>
              </a:rPr>
              <a:t>unto </a:t>
            </a:r>
            <a:r>
              <a:rPr lang="en-US" sz="2400" dirty="0" smtClean="0">
                <a:solidFill>
                  <a:schemeClr val="bg1"/>
                </a:solidFill>
              </a:rPr>
              <a:t>Him </a:t>
            </a:r>
            <a:r>
              <a:rPr lang="en-US" sz="2400" dirty="0">
                <a:solidFill>
                  <a:schemeClr val="bg1"/>
                </a:solidFill>
              </a:rPr>
              <a:t>that is able to do exceeding abundantly above all that we ask or think, according to the power that </a:t>
            </a:r>
            <a:r>
              <a:rPr lang="en-US" sz="2400" dirty="0" smtClean="0">
                <a:solidFill>
                  <a:schemeClr val="bg1"/>
                </a:solidFill>
              </a:rPr>
              <a:t>works </a:t>
            </a:r>
            <a:r>
              <a:rPr lang="en-US" sz="2400" dirty="0">
                <a:solidFill>
                  <a:schemeClr val="bg1"/>
                </a:solidFill>
              </a:rPr>
              <a:t>in us, </a:t>
            </a:r>
            <a:r>
              <a:rPr lang="en-US" sz="2400" baseline="30000" dirty="0">
                <a:solidFill>
                  <a:schemeClr val="bg1"/>
                </a:solidFill>
              </a:rPr>
              <a:t>21 </a:t>
            </a:r>
            <a:r>
              <a:rPr lang="en-US" sz="2400" dirty="0">
                <a:solidFill>
                  <a:schemeClr val="bg1"/>
                </a:solidFill>
              </a:rPr>
              <a:t> Unto </a:t>
            </a:r>
            <a:r>
              <a:rPr lang="en-US" sz="2400" dirty="0" smtClean="0">
                <a:solidFill>
                  <a:schemeClr val="bg1"/>
                </a:solidFill>
              </a:rPr>
              <a:t>Him </a:t>
            </a:r>
            <a:r>
              <a:rPr lang="en-US" sz="2400" i="1" dirty="0">
                <a:solidFill>
                  <a:schemeClr val="bg1"/>
                </a:solidFill>
              </a:rPr>
              <a:t>be</a:t>
            </a:r>
            <a:r>
              <a:rPr lang="en-US" sz="2400" dirty="0">
                <a:solidFill>
                  <a:schemeClr val="bg1"/>
                </a:solidFill>
              </a:rPr>
              <a:t> glory in the church by Christ Jesus throughout all ages, world without end. Amen. </a:t>
            </a:r>
            <a:r>
              <a:rPr lang="en-US" sz="2400" b="1" dirty="0">
                <a:solidFill>
                  <a:schemeClr val="bg1"/>
                </a:solidFill>
              </a:rPr>
              <a:t>Ephesians 3:20-21 (KJV) </a:t>
            </a:r>
            <a:endParaRPr lang="en-US" sz="2400" dirty="0">
              <a:solidFill>
                <a:schemeClr val="bg1"/>
              </a:solidFill>
            </a:endParaRPr>
          </a:p>
        </p:txBody>
      </p:sp>
      <p:sp>
        <p:nvSpPr>
          <p:cNvPr id="10" name="TextBox 9"/>
          <p:cNvSpPr txBox="1"/>
          <p:nvPr/>
        </p:nvSpPr>
        <p:spPr>
          <a:xfrm>
            <a:off x="486438" y="3718905"/>
            <a:ext cx="9170583" cy="1384995"/>
          </a:xfrm>
          <a:prstGeom prst="rect">
            <a:avLst/>
          </a:prstGeom>
          <a:noFill/>
        </p:spPr>
        <p:txBody>
          <a:bodyPr wrap="square" rtlCol="0">
            <a:spAutoFit/>
          </a:bodyPr>
          <a:lstStyle/>
          <a:p>
            <a:r>
              <a:rPr lang="en-US" sz="2800" dirty="0" smtClean="0">
                <a:solidFill>
                  <a:srgbClr val="FFFF00"/>
                </a:solidFill>
              </a:rPr>
              <a:t>The Reversing of the curse is not </a:t>
            </a:r>
            <a:r>
              <a:rPr lang="en-US" sz="2800" b="1" dirty="0" smtClean="0">
                <a:solidFill>
                  <a:schemeClr val="accent1">
                    <a:lumMod val="60000"/>
                    <a:lumOff val="40000"/>
                  </a:schemeClr>
                </a:solidFill>
              </a:rPr>
              <a:t>an exact- equivalent </a:t>
            </a:r>
            <a:r>
              <a:rPr lang="en-US" sz="2800" dirty="0" smtClean="0">
                <a:solidFill>
                  <a:srgbClr val="FFFF00"/>
                </a:solidFill>
              </a:rPr>
              <a:t>– it is far more than enough to cover and restore and pay beyond anything owed</a:t>
            </a:r>
          </a:p>
        </p:txBody>
      </p:sp>
    </p:spTree>
    <p:extLst>
      <p:ext uri="{BB962C8B-B14F-4D97-AF65-F5344CB8AC3E}">
        <p14:creationId xmlns:p14="http://schemas.microsoft.com/office/powerpoint/2010/main" val="114146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9095" y="107177"/>
            <a:ext cx="8941981" cy="1200329"/>
          </a:xfrm>
          <a:prstGeom prst="rect">
            <a:avLst/>
          </a:prstGeom>
        </p:spPr>
        <p:txBody>
          <a:bodyPr wrap="square">
            <a:spAutoFit/>
          </a:bodyPr>
          <a:lstStyle/>
          <a:p>
            <a:pPr algn="ctr"/>
            <a:r>
              <a:rPr lang="en-US" sz="3600" dirty="0" smtClean="0">
                <a:solidFill>
                  <a:srgbClr val="FFFF00"/>
                </a:solidFill>
              </a:rPr>
              <a:t>God is Going to Restore All Things</a:t>
            </a:r>
          </a:p>
          <a:p>
            <a:pPr algn="ctr"/>
            <a:r>
              <a:rPr lang="en-US" sz="3600" dirty="0" smtClean="0">
                <a:solidFill>
                  <a:srgbClr val="FFFF00"/>
                </a:solidFill>
              </a:rPr>
              <a:t>And Even Make It Better Than Original </a:t>
            </a:r>
            <a:endParaRPr lang="en-US" sz="3600" dirty="0">
              <a:solidFill>
                <a:srgbClr val="FFFF00"/>
              </a:solidFill>
            </a:endParaRPr>
          </a:p>
        </p:txBody>
      </p:sp>
      <p:pic>
        <p:nvPicPr>
          <p:cNvPr id="4" name="Picture 2" descr="Almond Joy &amp; M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92456"/>
            <a:ext cx="2143125" cy="213360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Savage Bros Co Gas Candy Stove Candy Cooker Copper Stove Bowl No 10. G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626057"/>
            <a:ext cx="1602341" cy="213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339157" y="1339405"/>
            <a:ext cx="7570381" cy="5632311"/>
          </a:xfrm>
          <a:prstGeom prst="rect">
            <a:avLst/>
          </a:prstGeom>
        </p:spPr>
        <p:txBody>
          <a:bodyPr wrap="square">
            <a:spAutoFit/>
          </a:bodyPr>
          <a:lstStyle/>
          <a:p>
            <a:r>
              <a:rPr lang="en-US" sz="2400" dirty="0" smtClean="0">
                <a:solidFill>
                  <a:schemeClr val="bg1"/>
                </a:solidFill>
              </a:rPr>
              <a:t>I </a:t>
            </a:r>
            <a:r>
              <a:rPr lang="en-US" sz="2400" dirty="0">
                <a:solidFill>
                  <a:schemeClr val="bg1"/>
                </a:solidFill>
              </a:rPr>
              <a:t>consider that our present sufferings are not worth </a:t>
            </a:r>
            <a:r>
              <a:rPr lang="en-US" sz="2400" b="1" dirty="0">
                <a:solidFill>
                  <a:srgbClr val="FFFF00"/>
                </a:solidFill>
              </a:rPr>
              <a:t>comparing with the glory that will be revealed in us. </a:t>
            </a:r>
            <a:r>
              <a:rPr lang="en-US" sz="2400" baseline="30000" dirty="0">
                <a:solidFill>
                  <a:schemeClr val="bg1"/>
                </a:solidFill>
              </a:rPr>
              <a:t>19 </a:t>
            </a:r>
            <a:r>
              <a:rPr lang="en-US" sz="2400" dirty="0">
                <a:solidFill>
                  <a:schemeClr val="bg1"/>
                </a:solidFill>
              </a:rPr>
              <a:t> The creation waits in eager expectation for the sons of God to be revealed. </a:t>
            </a:r>
            <a:r>
              <a:rPr lang="en-US" sz="2400" baseline="30000" dirty="0">
                <a:solidFill>
                  <a:schemeClr val="bg1"/>
                </a:solidFill>
              </a:rPr>
              <a:t>20 </a:t>
            </a:r>
            <a:r>
              <a:rPr lang="en-US" sz="2400" dirty="0">
                <a:solidFill>
                  <a:schemeClr val="bg1"/>
                </a:solidFill>
              </a:rPr>
              <a:t> For the creation was subjected to frustration, not by its own choice, but by the will of the one who subjected it, in hope </a:t>
            </a:r>
            <a:r>
              <a:rPr lang="en-US" sz="2400" baseline="30000" dirty="0">
                <a:solidFill>
                  <a:schemeClr val="bg1"/>
                </a:solidFill>
              </a:rPr>
              <a:t>21 </a:t>
            </a:r>
            <a:r>
              <a:rPr lang="en-US" sz="2400" dirty="0">
                <a:solidFill>
                  <a:schemeClr val="bg1"/>
                </a:solidFill>
              </a:rPr>
              <a:t> </a:t>
            </a:r>
            <a:r>
              <a:rPr lang="en-US" sz="2400" b="1" dirty="0">
                <a:solidFill>
                  <a:srgbClr val="FFFF00"/>
                </a:solidFill>
              </a:rPr>
              <a:t>that the creation itself will be liberated from its bondage to decay and brought into the glorious freedom of the children of God.</a:t>
            </a:r>
            <a:r>
              <a:rPr lang="en-US" sz="2400" dirty="0">
                <a:solidFill>
                  <a:schemeClr val="bg1"/>
                </a:solidFill>
              </a:rPr>
              <a:t> </a:t>
            </a:r>
            <a:r>
              <a:rPr lang="en-US" sz="2400" baseline="30000" dirty="0">
                <a:solidFill>
                  <a:schemeClr val="bg1"/>
                </a:solidFill>
              </a:rPr>
              <a:t>22 </a:t>
            </a:r>
            <a:r>
              <a:rPr lang="en-US" sz="2400" dirty="0">
                <a:solidFill>
                  <a:schemeClr val="bg1"/>
                </a:solidFill>
              </a:rPr>
              <a:t> We know that the whole creation has been groaning as in the pains of childbirth right up to the present time. </a:t>
            </a:r>
            <a:r>
              <a:rPr lang="en-US" sz="2400" baseline="30000" dirty="0">
                <a:solidFill>
                  <a:schemeClr val="bg1"/>
                </a:solidFill>
              </a:rPr>
              <a:t>23 </a:t>
            </a:r>
            <a:r>
              <a:rPr lang="en-US" sz="2400" dirty="0">
                <a:solidFill>
                  <a:schemeClr val="bg1"/>
                </a:solidFill>
              </a:rPr>
              <a:t> Not only so, but we ourselves, who have the firstfruits of the Spirit, groan inwardly as we wait eagerly for our adoption as sons, the redemption of our bodies. </a:t>
            </a:r>
            <a:r>
              <a:rPr lang="en-US" sz="2400" b="1" dirty="0">
                <a:solidFill>
                  <a:schemeClr val="bg1"/>
                </a:solidFill>
              </a:rPr>
              <a:t>Romans 8:18-23 (NIV) </a:t>
            </a:r>
            <a:endParaRPr lang="en-US" sz="2400" dirty="0">
              <a:solidFill>
                <a:schemeClr val="bg1"/>
              </a:solidFill>
            </a:endParaRPr>
          </a:p>
        </p:txBody>
      </p:sp>
    </p:spTree>
    <p:extLst>
      <p:ext uri="{BB962C8B-B14F-4D97-AF65-F5344CB8AC3E}">
        <p14:creationId xmlns:p14="http://schemas.microsoft.com/office/powerpoint/2010/main" val="120985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9095" y="383624"/>
            <a:ext cx="8941981" cy="2862322"/>
          </a:xfrm>
          <a:prstGeom prst="rect">
            <a:avLst/>
          </a:prstGeom>
        </p:spPr>
        <p:txBody>
          <a:bodyPr wrap="square">
            <a:spAutoFit/>
          </a:bodyPr>
          <a:lstStyle/>
          <a:p>
            <a:pPr algn="ctr"/>
            <a:r>
              <a:rPr lang="en-US" sz="3600" dirty="0" smtClean="0">
                <a:solidFill>
                  <a:srgbClr val="FFFF00"/>
                </a:solidFill>
              </a:rPr>
              <a:t>There Will Be A Unique Flavor In Heaven – Starting with the Glory of Jesus Showing us His Sacrificial Scars – that brought His glory of OVERCOMING LOVE into Heaven– and brought us our SALVATION</a:t>
            </a:r>
            <a:endParaRPr lang="en-US" sz="3600" dirty="0">
              <a:solidFill>
                <a:srgbClr val="FFFF00"/>
              </a:solidFill>
            </a:endParaRPr>
          </a:p>
        </p:txBody>
      </p:sp>
      <p:sp>
        <p:nvSpPr>
          <p:cNvPr id="8" name="Rectangle 7"/>
          <p:cNvSpPr/>
          <p:nvPr/>
        </p:nvSpPr>
        <p:spPr>
          <a:xfrm>
            <a:off x="489094" y="3842750"/>
            <a:ext cx="8941981" cy="2862322"/>
          </a:xfrm>
          <a:prstGeom prst="rect">
            <a:avLst/>
          </a:prstGeom>
        </p:spPr>
        <p:txBody>
          <a:bodyPr wrap="square">
            <a:spAutoFit/>
          </a:bodyPr>
          <a:lstStyle/>
          <a:p>
            <a:pPr algn="ctr"/>
            <a:r>
              <a:rPr lang="en-US" sz="3600" dirty="0" smtClean="0">
                <a:solidFill>
                  <a:srgbClr val="FFFF00"/>
                </a:solidFill>
              </a:rPr>
              <a:t>Selfish – pouting sinners turned into gloriously resurrected triumphant servants of the MOST HIGH GOD – will flavor heaven forever as a TESTIMONY of God’s marvelous HOW MUCH MORE GRACE!!!</a:t>
            </a:r>
            <a:endParaRPr lang="en-US" sz="3600" dirty="0">
              <a:solidFill>
                <a:srgbClr val="FFFF00"/>
              </a:solidFill>
            </a:endParaRPr>
          </a:p>
        </p:txBody>
      </p:sp>
    </p:spTree>
    <p:extLst>
      <p:ext uri="{BB962C8B-B14F-4D97-AF65-F5344CB8AC3E}">
        <p14:creationId xmlns:p14="http://schemas.microsoft.com/office/powerpoint/2010/main" val="294418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7710" y="4025366"/>
            <a:ext cx="9473609" cy="2677656"/>
          </a:xfrm>
          <a:prstGeom prst="rect">
            <a:avLst/>
          </a:prstGeom>
        </p:spPr>
        <p:txBody>
          <a:bodyPr wrap="square">
            <a:spAutoFit/>
          </a:bodyPr>
          <a:lstStyle/>
          <a:p>
            <a:r>
              <a:rPr lang="en-US" sz="2400" dirty="0" smtClean="0">
                <a:solidFill>
                  <a:srgbClr val="FFFF00"/>
                </a:solidFill>
              </a:rPr>
              <a:t>To provide </a:t>
            </a:r>
            <a:r>
              <a:rPr lang="en-US" sz="2400" dirty="0">
                <a:solidFill>
                  <a:srgbClr val="FFFF00"/>
                </a:solidFill>
              </a:rPr>
              <a:t>for those who grieve in Zion-- to bestow on them a crown of beauty instead of ashes, the oil of gladness instead of mourning, and a garment of praise instead of a spirit of despair. They will be called oaks of righteousness, a planting of the </a:t>
            </a:r>
            <a:r>
              <a:rPr lang="en-US" sz="2400" cap="small" dirty="0">
                <a:solidFill>
                  <a:srgbClr val="FFFF00"/>
                </a:solidFill>
              </a:rPr>
              <a:t>LORD</a:t>
            </a:r>
            <a:r>
              <a:rPr lang="en-US" sz="2400" dirty="0">
                <a:solidFill>
                  <a:srgbClr val="FFFF00"/>
                </a:solidFill>
              </a:rPr>
              <a:t> for the display of his splendor. </a:t>
            </a:r>
            <a:r>
              <a:rPr lang="en-US" sz="2400" baseline="30000" dirty="0">
                <a:solidFill>
                  <a:srgbClr val="FFFF00"/>
                </a:solidFill>
              </a:rPr>
              <a:t>4 </a:t>
            </a:r>
            <a:r>
              <a:rPr lang="en-US" sz="2400" dirty="0">
                <a:solidFill>
                  <a:srgbClr val="FFFF00"/>
                </a:solidFill>
              </a:rPr>
              <a:t> They will rebuild the ancient ruins and restore the places long devastated; they will renew the ruined cities that have been devastated for generations. </a:t>
            </a:r>
            <a:r>
              <a:rPr lang="en-US" sz="2400" b="1" dirty="0">
                <a:solidFill>
                  <a:srgbClr val="FFFF00"/>
                </a:solidFill>
              </a:rPr>
              <a:t>Isaiah 61:3-4 (NIV) </a:t>
            </a:r>
            <a:endParaRPr lang="en-US" sz="2400" dirty="0">
              <a:solidFill>
                <a:srgbClr val="FFFF00"/>
              </a:solidFill>
            </a:endParaRPr>
          </a:p>
        </p:txBody>
      </p:sp>
      <p:sp>
        <p:nvSpPr>
          <p:cNvPr id="8" name="Rectangle 7"/>
          <p:cNvSpPr/>
          <p:nvPr/>
        </p:nvSpPr>
        <p:spPr>
          <a:xfrm>
            <a:off x="425300" y="1211919"/>
            <a:ext cx="8782493" cy="2677656"/>
          </a:xfrm>
          <a:prstGeom prst="rect">
            <a:avLst/>
          </a:prstGeom>
        </p:spPr>
        <p:txBody>
          <a:bodyPr wrap="square">
            <a:spAutoFit/>
          </a:bodyPr>
          <a:lstStyle/>
          <a:p>
            <a:r>
              <a:rPr lang="en-US" sz="2400" baseline="30000" dirty="0">
                <a:solidFill>
                  <a:schemeClr val="bg1"/>
                </a:solidFill>
              </a:rPr>
              <a:t>8 </a:t>
            </a:r>
            <a:r>
              <a:rPr lang="en-US" sz="2400" dirty="0">
                <a:solidFill>
                  <a:schemeClr val="bg1"/>
                </a:solidFill>
              </a:rPr>
              <a:t> This is what the </a:t>
            </a:r>
            <a:r>
              <a:rPr lang="en-US" sz="2400" cap="small" dirty="0">
                <a:solidFill>
                  <a:schemeClr val="bg1"/>
                </a:solidFill>
              </a:rPr>
              <a:t>LORD</a:t>
            </a:r>
            <a:r>
              <a:rPr lang="en-US" sz="2400" dirty="0">
                <a:solidFill>
                  <a:schemeClr val="bg1"/>
                </a:solidFill>
              </a:rPr>
              <a:t> says: "In the time of my favor I will answer you, and in the day of salvation I will help you; I will keep you and will make you to be a covenant for the people, to restore the land and to reassign its desolate inheritances, </a:t>
            </a:r>
            <a:r>
              <a:rPr lang="en-US" sz="2400" baseline="30000" dirty="0">
                <a:solidFill>
                  <a:schemeClr val="bg1"/>
                </a:solidFill>
              </a:rPr>
              <a:t>9 </a:t>
            </a:r>
            <a:r>
              <a:rPr lang="en-US" sz="2400" dirty="0">
                <a:solidFill>
                  <a:schemeClr val="bg1"/>
                </a:solidFill>
              </a:rPr>
              <a:t> to say to the captives, 'Come out,' and to those in darkness, 'Be free!' "They will feed beside the roads and find pasture on every barren hill. </a:t>
            </a:r>
            <a:r>
              <a:rPr lang="en-US" sz="2400" b="1" dirty="0">
                <a:solidFill>
                  <a:schemeClr val="bg1"/>
                </a:solidFill>
              </a:rPr>
              <a:t>Isaiah 49:8-9 (NIV) </a:t>
            </a:r>
            <a:endParaRPr lang="en-US" sz="2400" dirty="0">
              <a:solidFill>
                <a:schemeClr val="bg1"/>
              </a:solidFill>
            </a:endParaRPr>
          </a:p>
        </p:txBody>
      </p:sp>
      <p:sp>
        <p:nvSpPr>
          <p:cNvPr id="9" name="Rectangle 8"/>
          <p:cNvSpPr/>
          <p:nvPr/>
        </p:nvSpPr>
        <p:spPr>
          <a:xfrm>
            <a:off x="489095" y="107177"/>
            <a:ext cx="8941981" cy="1077218"/>
          </a:xfrm>
          <a:prstGeom prst="rect">
            <a:avLst/>
          </a:prstGeom>
        </p:spPr>
        <p:txBody>
          <a:bodyPr wrap="square">
            <a:spAutoFit/>
          </a:bodyPr>
          <a:lstStyle/>
          <a:p>
            <a:pPr algn="ctr"/>
            <a:r>
              <a:rPr lang="en-US" sz="3200" dirty="0" smtClean="0">
                <a:solidFill>
                  <a:srgbClr val="FFFF00"/>
                </a:solidFill>
              </a:rPr>
              <a:t>The Old Testament Prophecies</a:t>
            </a:r>
          </a:p>
          <a:p>
            <a:pPr algn="ctr"/>
            <a:r>
              <a:rPr lang="en-US" sz="3200" dirty="0" smtClean="0">
                <a:solidFill>
                  <a:srgbClr val="FFFF00"/>
                </a:solidFill>
              </a:rPr>
              <a:t>Of Reversing The Curse  </a:t>
            </a:r>
            <a:endParaRPr lang="en-US" sz="3200" dirty="0">
              <a:solidFill>
                <a:srgbClr val="FFFF00"/>
              </a:solidFill>
            </a:endParaRPr>
          </a:p>
        </p:txBody>
      </p:sp>
    </p:spTree>
    <p:extLst>
      <p:ext uri="{BB962C8B-B14F-4D97-AF65-F5344CB8AC3E}">
        <p14:creationId xmlns:p14="http://schemas.microsoft.com/office/powerpoint/2010/main" val="3506230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8650" y="5489554"/>
            <a:ext cx="6199360" cy="1200329"/>
          </a:xfrm>
          <a:prstGeom prst="rect">
            <a:avLst/>
          </a:prstGeom>
          <a:noFill/>
        </p:spPr>
        <p:txBody>
          <a:bodyPr wrap="square" rtlCol="0">
            <a:spAutoFit/>
          </a:bodyPr>
          <a:lstStyle/>
          <a:p>
            <a:pPr algn="ctr"/>
            <a:r>
              <a:rPr lang="en-US" sz="4000" dirty="0" smtClean="0">
                <a:solidFill>
                  <a:srgbClr val="FFFF00"/>
                </a:solidFill>
              </a:rPr>
              <a:t>LifeGate Sermon</a:t>
            </a:r>
          </a:p>
          <a:p>
            <a:pPr algn="ctr"/>
            <a:r>
              <a:rPr lang="en-US" sz="3200" dirty="0" smtClean="0">
                <a:solidFill>
                  <a:schemeClr val="bg1"/>
                </a:solidFill>
              </a:rPr>
              <a:t>August 4, 2024</a:t>
            </a:r>
            <a:endParaRPr lang="en-US" sz="3200" dirty="0">
              <a:solidFill>
                <a:schemeClr val="bg1"/>
              </a:solidFill>
            </a:endParaRPr>
          </a:p>
        </p:txBody>
      </p:sp>
      <p:sp>
        <p:nvSpPr>
          <p:cNvPr id="7" name="TextBox 6"/>
          <p:cNvSpPr txBox="1"/>
          <p:nvPr/>
        </p:nvSpPr>
        <p:spPr>
          <a:xfrm>
            <a:off x="41404" y="4781668"/>
            <a:ext cx="9813851" cy="707886"/>
          </a:xfrm>
          <a:prstGeom prst="rect">
            <a:avLst/>
          </a:prstGeom>
          <a:noFill/>
        </p:spPr>
        <p:txBody>
          <a:bodyPr wrap="square" rtlCol="0">
            <a:spAutoFit/>
          </a:bodyPr>
          <a:lstStyle/>
          <a:p>
            <a:pPr algn="ctr"/>
            <a:r>
              <a:rPr lang="en-US" sz="4000" b="1" dirty="0" smtClean="0">
                <a:solidFill>
                  <a:schemeClr val="bg1"/>
                </a:solidFill>
              </a:rPr>
              <a:t>From Romans Chapter 3-5</a:t>
            </a:r>
            <a:endParaRPr lang="en-US" sz="4000" b="1" dirty="0">
              <a:solidFill>
                <a:schemeClr val="bg1"/>
              </a:solidFill>
            </a:endParaRPr>
          </a:p>
        </p:txBody>
      </p:sp>
      <p:pic>
        <p:nvPicPr>
          <p:cNvPr id="6" name="Picture 5"/>
          <p:cNvPicPr/>
          <p:nvPr/>
        </p:nvPicPr>
        <p:blipFill rotWithShape="1">
          <a:blip r:embed="rId2"/>
          <a:srcRect t="3894"/>
          <a:stretch/>
        </p:blipFill>
        <p:spPr bwMode="auto">
          <a:xfrm>
            <a:off x="2120586" y="244549"/>
            <a:ext cx="5927424" cy="42742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383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6056" y="861536"/>
            <a:ext cx="8644270" cy="1200329"/>
          </a:xfrm>
          <a:prstGeom prst="rect">
            <a:avLst/>
          </a:prstGeom>
        </p:spPr>
        <p:txBody>
          <a:bodyPr wrap="square">
            <a:spAutoFit/>
          </a:bodyPr>
          <a:lstStyle/>
          <a:p>
            <a:r>
              <a:rPr lang="en-US" sz="2400" dirty="0" smtClean="0">
                <a:solidFill>
                  <a:schemeClr val="bg1"/>
                </a:solidFill>
              </a:rPr>
              <a:t>And </a:t>
            </a:r>
            <a:r>
              <a:rPr lang="en-US" sz="2400" dirty="0">
                <a:solidFill>
                  <a:schemeClr val="bg1"/>
                </a:solidFill>
              </a:rPr>
              <a:t>I will restore to you the years that the locust hath eaten, the cankerworm, and the </a:t>
            </a:r>
            <a:r>
              <a:rPr lang="en-US" sz="2400" dirty="0" err="1">
                <a:solidFill>
                  <a:schemeClr val="bg1"/>
                </a:solidFill>
              </a:rPr>
              <a:t>caterpiller</a:t>
            </a:r>
            <a:r>
              <a:rPr lang="en-US" sz="2400" dirty="0">
                <a:solidFill>
                  <a:schemeClr val="bg1"/>
                </a:solidFill>
              </a:rPr>
              <a:t>, and the palmerworm, my great army which I sent among you. </a:t>
            </a:r>
            <a:r>
              <a:rPr lang="en-US" sz="2400" b="1" dirty="0">
                <a:solidFill>
                  <a:schemeClr val="bg1"/>
                </a:solidFill>
              </a:rPr>
              <a:t>Joel 2:25 (KJV) </a:t>
            </a:r>
            <a:endParaRPr lang="en-US" sz="2400" dirty="0">
              <a:solidFill>
                <a:schemeClr val="bg1"/>
              </a:solidFill>
            </a:endParaRPr>
          </a:p>
        </p:txBody>
      </p:sp>
      <p:sp>
        <p:nvSpPr>
          <p:cNvPr id="8" name="Rectangle 7"/>
          <p:cNvSpPr/>
          <p:nvPr/>
        </p:nvSpPr>
        <p:spPr>
          <a:xfrm>
            <a:off x="606056" y="2212148"/>
            <a:ext cx="8644270" cy="1384995"/>
          </a:xfrm>
          <a:prstGeom prst="rect">
            <a:avLst/>
          </a:prstGeom>
        </p:spPr>
        <p:txBody>
          <a:bodyPr wrap="square">
            <a:spAutoFit/>
          </a:bodyPr>
          <a:lstStyle/>
          <a:p>
            <a:r>
              <a:rPr lang="en-US" sz="2800" dirty="0" smtClean="0">
                <a:solidFill>
                  <a:srgbClr val="FFFF00"/>
                </a:solidFill>
              </a:rPr>
              <a:t>"In </a:t>
            </a:r>
            <a:r>
              <a:rPr lang="en-US" sz="2800" dirty="0">
                <a:solidFill>
                  <a:srgbClr val="FFFF00"/>
                </a:solidFill>
              </a:rPr>
              <a:t>that day I will restore David's fallen tent. I will repair its broken places, restore its ruins, and build it as it used to be, </a:t>
            </a:r>
            <a:r>
              <a:rPr lang="en-US" sz="2800" b="1" dirty="0">
                <a:solidFill>
                  <a:srgbClr val="FFFF00"/>
                </a:solidFill>
              </a:rPr>
              <a:t>Amos 9:11 (NIV) </a:t>
            </a:r>
            <a:endParaRPr lang="en-US" sz="2800" dirty="0">
              <a:solidFill>
                <a:srgbClr val="FFFF00"/>
              </a:solidFill>
            </a:endParaRPr>
          </a:p>
        </p:txBody>
      </p:sp>
      <p:sp>
        <p:nvSpPr>
          <p:cNvPr id="9" name="Rectangle 8"/>
          <p:cNvSpPr/>
          <p:nvPr/>
        </p:nvSpPr>
        <p:spPr>
          <a:xfrm>
            <a:off x="582133" y="3711061"/>
            <a:ext cx="8692116" cy="1200329"/>
          </a:xfrm>
          <a:prstGeom prst="rect">
            <a:avLst/>
          </a:prstGeom>
        </p:spPr>
        <p:txBody>
          <a:bodyPr wrap="square">
            <a:spAutoFit/>
          </a:bodyPr>
          <a:lstStyle/>
          <a:p>
            <a:r>
              <a:rPr lang="en-US" sz="2400" dirty="0" smtClean="0">
                <a:solidFill>
                  <a:schemeClr val="bg1"/>
                </a:solidFill>
              </a:rPr>
              <a:t>The </a:t>
            </a:r>
            <a:r>
              <a:rPr lang="en-US" sz="2400" cap="small" dirty="0">
                <a:solidFill>
                  <a:schemeClr val="bg1"/>
                </a:solidFill>
              </a:rPr>
              <a:t>LORD</a:t>
            </a:r>
            <a:r>
              <a:rPr lang="en-US" sz="2400" dirty="0">
                <a:solidFill>
                  <a:schemeClr val="bg1"/>
                </a:solidFill>
              </a:rPr>
              <a:t> will restore the splendor of Jacob like the splendor of Israel, though destroyers have laid them waste and have ruined their vines. </a:t>
            </a:r>
            <a:r>
              <a:rPr lang="en-US" sz="2400" b="1" dirty="0">
                <a:solidFill>
                  <a:schemeClr val="bg1"/>
                </a:solidFill>
              </a:rPr>
              <a:t>Nahum 2:2 (NIV) </a:t>
            </a:r>
            <a:endParaRPr lang="en-US" sz="2400" dirty="0">
              <a:solidFill>
                <a:schemeClr val="bg1"/>
              </a:solidFill>
            </a:endParaRPr>
          </a:p>
        </p:txBody>
      </p:sp>
      <p:sp>
        <p:nvSpPr>
          <p:cNvPr id="10" name="Rectangle 9"/>
          <p:cNvSpPr/>
          <p:nvPr/>
        </p:nvSpPr>
        <p:spPr>
          <a:xfrm>
            <a:off x="489095" y="107177"/>
            <a:ext cx="8941981" cy="646331"/>
          </a:xfrm>
          <a:prstGeom prst="rect">
            <a:avLst/>
          </a:prstGeom>
        </p:spPr>
        <p:txBody>
          <a:bodyPr wrap="square">
            <a:spAutoFit/>
          </a:bodyPr>
          <a:lstStyle/>
          <a:p>
            <a:pPr algn="ctr"/>
            <a:r>
              <a:rPr lang="en-US" sz="3600" dirty="0" smtClean="0">
                <a:solidFill>
                  <a:srgbClr val="FFFF00"/>
                </a:solidFill>
              </a:rPr>
              <a:t>The Old Testament Prophecies </a:t>
            </a:r>
            <a:endParaRPr lang="en-US" sz="3600" dirty="0">
              <a:solidFill>
                <a:srgbClr val="FFFF00"/>
              </a:solidFill>
            </a:endParaRPr>
          </a:p>
        </p:txBody>
      </p:sp>
      <p:sp>
        <p:nvSpPr>
          <p:cNvPr id="11" name="Rectangle 10"/>
          <p:cNvSpPr/>
          <p:nvPr/>
        </p:nvSpPr>
        <p:spPr>
          <a:xfrm>
            <a:off x="582133" y="5103674"/>
            <a:ext cx="8848943" cy="1938992"/>
          </a:xfrm>
          <a:prstGeom prst="rect">
            <a:avLst/>
          </a:prstGeom>
        </p:spPr>
        <p:txBody>
          <a:bodyPr wrap="square">
            <a:spAutoFit/>
          </a:bodyPr>
          <a:lstStyle/>
          <a:p>
            <a:r>
              <a:rPr lang="en-US" sz="2400" dirty="0" smtClean="0">
                <a:solidFill>
                  <a:srgbClr val="FFFF00"/>
                </a:solidFill>
              </a:rPr>
              <a:t>At </a:t>
            </a:r>
            <a:r>
              <a:rPr lang="en-US" sz="2400" dirty="0">
                <a:solidFill>
                  <a:srgbClr val="FFFF00"/>
                </a:solidFill>
              </a:rPr>
              <a:t>that time I will gather you; at that time I will bring you home. I will give you honor and praise among all the peoples of the earth when I restore your fortunes before your very eyes," says the </a:t>
            </a:r>
            <a:r>
              <a:rPr lang="en-US" sz="2400" cap="small" dirty="0">
                <a:solidFill>
                  <a:srgbClr val="FFFF00"/>
                </a:solidFill>
              </a:rPr>
              <a:t>LORD</a:t>
            </a:r>
            <a:r>
              <a:rPr lang="en-US" sz="2400" dirty="0">
                <a:solidFill>
                  <a:srgbClr val="FFFF00"/>
                </a:solidFill>
              </a:rPr>
              <a:t>. </a:t>
            </a:r>
            <a:r>
              <a:rPr lang="en-US" sz="2400" b="1" dirty="0">
                <a:solidFill>
                  <a:srgbClr val="FFFF00"/>
                </a:solidFill>
              </a:rPr>
              <a:t>Zephaniah 3:20 (NIV) </a:t>
            </a:r>
            <a:r>
              <a:rPr lang="en-US" sz="2400" dirty="0">
                <a:solidFill>
                  <a:srgbClr val="FFFF00"/>
                </a:solidFill>
              </a:rPr>
              <a:t/>
            </a:r>
            <a:br>
              <a:rPr lang="en-US" sz="2400" dirty="0">
                <a:solidFill>
                  <a:srgbClr val="FFFF00"/>
                </a:solidFill>
              </a:rPr>
            </a:br>
            <a:endParaRPr lang="en-US" sz="2400" dirty="0">
              <a:solidFill>
                <a:srgbClr val="FFFF00"/>
              </a:solidFill>
            </a:endParaRPr>
          </a:p>
        </p:txBody>
      </p:sp>
    </p:spTree>
    <p:extLst>
      <p:ext uri="{BB962C8B-B14F-4D97-AF65-F5344CB8AC3E}">
        <p14:creationId xmlns:p14="http://schemas.microsoft.com/office/powerpoint/2010/main" val="216554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ook Review: What Does It All Mean? – Catholic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410" y="208706"/>
            <a:ext cx="4193140" cy="19457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9219" y="2349795"/>
            <a:ext cx="8878186" cy="4154984"/>
          </a:xfrm>
          <a:prstGeom prst="rect">
            <a:avLst/>
          </a:prstGeom>
          <a:noFill/>
        </p:spPr>
        <p:txBody>
          <a:bodyPr wrap="square" rtlCol="0">
            <a:spAutoFit/>
          </a:bodyPr>
          <a:lstStyle/>
          <a:p>
            <a:r>
              <a:rPr lang="en-US" sz="2400" dirty="0" smtClean="0">
                <a:solidFill>
                  <a:schemeClr val="bg1"/>
                </a:solidFill>
              </a:rPr>
              <a:t>You have been given great riches in Christ to reverse the spiritual entropy of your life and world – It is so stupendously beyond measure able to:</a:t>
            </a:r>
          </a:p>
          <a:p>
            <a:r>
              <a:rPr lang="en-US" sz="2400" dirty="0" smtClean="0">
                <a:solidFill>
                  <a:schemeClr val="bg1"/>
                </a:solidFill>
              </a:rPr>
              <a:t>1- </a:t>
            </a:r>
            <a:r>
              <a:rPr lang="en-US" sz="2400" b="1" dirty="0" smtClean="0">
                <a:solidFill>
                  <a:srgbClr val="FFFF00"/>
                </a:solidFill>
              </a:rPr>
              <a:t>FILL IN THE VOIDS IN YOUR LIFE </a:t>
            </a:r>
            <a:r>
              <a:rPr lang="en-US" sz="2400" dirty="0" smtClean="0">
                <a:solidFill>
                  <a:schemeClr val="bg1"/>
                </a:solidFill>
              </a:rPr>
              <a:t>– through the LIFE OF CHRIST- total wondrous intimacy and friendship with GOD.</a:t>
            </a:r>
          </a:p>
          <a:p>
            <a:r>
              <a:rPr lang="en-US" sz="2400" dirty="0" smtClean="0">
                <a:solidFill>
                  <a:schemeClr val="bg1"/>
                </a:solidFill>
              </a:rPr>
              <a:t>2- </a:t>
            </a:r>
            <a:r>
              <a:rPr lang="en-US" sz="2400" b="1" dirty="0" smtClean="0">
                <a:solidFill>
                  <a:srgbClr val="FFFF00"/>
                </a:solidFill>
              </a:rPr>
              <a:t>HEAL THE WOUNDS IN YOUR HEART </a:t>
            </a:r>
            <a:r>
              <a:rPr lang="en-US" sz="2400" dirty="0" smtClean="0">
                <a:solidFill>
                  <a:schemeClr val="bg1"/>
                </a:solidFill>
              </a:rPr>
              <a:t>– and the communities around you.</a:t>
            </a:r>
          </a:p>
          <a:p>
            <a:r>
              <a:rPr lang="en-US" sz="2400" dirty="0" smtClean="0">
                <a:solidFill>
                  <a:schemeClr val="bg1"/>
                </a:solidFill>
              </a:rPr>
              <a:t>3 – </a:t>
            </a:r>
            <a:r>
              <a:rPr lang="en-US" sz="2400" b="1" dirty="0" smtClean="0">
                <a:solidFill>
                  <a:srgbClr val="FFFF00"/>
                </a:solidFill>
              </a:rPr>
              <a:t>PROPEL YOU OUT OF ANY BONDAGE – ADDICTION – DEPRESSION – SELF-CENTERED COMPULSIONS </a:t>
            </a:r>
            <a:r>
              <a:rPr lang="en-US" sz="2400" dirty="0" smtClean="0">
                <a:solidFill>
                  <a:schemeClr val="bg1"/>
                </a:solidFill>
              </a:rPr>
              <a:t>– by penetrating your darkened thinking and giving you full BLAZING REVELATION OF WHO CHRIST REALLY IS!!!! </a:t>
            </a:r>
          </a:p>
        </p:txBody>
      </p:sp>
    </p:spTree>
    <p:extLst>
      <p:ext uri="{BB962C8B-B14F-4D97-AF65-F5344CB8AC3E}">
        <p14:creationId xmlns:p14="http://schemas.microsoft.com/office/powerpoint/2010/main" val="3059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1630" y="175687"/>
            <a:ext cx="9165263" cy="646331"/>
          </a:xfrm>
          <a:prstGeom prst="rect">
            <a:avLst/>
          </a:prstGeom>
        </p:spPr>
        <p:txBody>
          <a:bodyPr wrap="square">
            <a:spAutoFit/>
          </a:bodyPr>
          <a:lstStyle/>
          <a:p>
            <a:pPr algn="ctr"/>
            <a:r>
              <a:rPr lang="en-US" sz="3600" dirty="0" smtClean="0">
                <a:solidFill>
                  <a:srgbClr val="FFFF00"/>
                </a:solidFill>
              </a:rPr>
              <a:t>Why Does Mankind Always Lose His Way? </a:t>
            </a:r>
            <a:endParaRPr lang="en-US" sz="3600" dirty="0">
              <a:solidFill>
                <a:srgbClr val="FFFF00"/>
              </a:solidFill>
            </a:endParaRPr>
          </a:p>
        </p:txBody>
      </p:sp>
      <p:pic>
        <p:nvPicPr>
          <p:cNvPr id="3074" name="Picture 2" descr="Jason Mraz - 3 Things (Lyr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319" y="1015081"/>
            <a:ext cx="3714677" cy="20895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168502" y="2296610"/>
            <a:ext cx="3413051" cy="584775"/>
          </a:xfrm>
          <a:prstGeom prst="rect">
            <a:avLst/>
          </a:prstGeom>
          <a:noFill/>
        </p:spPr>
        <p:txBody>
          <a:bodyPr wrap="square" rtlCol="0">
            <a:spAutoFit/>
          </a:bodyPr>
          <a:lstStyle/>
          <a:p>
            <a:pPr algn="ctr"/>
            <a:r>
              <a:rPr lang="en-US" sz="3200" b="1" dirty="0" smtClean="0">
                <a:solidFill>
                  <a:schemeClr val="bg1"/>
                </a:solidFill>
              </a:rPr>
              <a:t>Gets Promoted </a:t>
            </a:r>
          </a:p>
        </p:txBody>
      </p:sp>
      <p:sp>
        <p:nvSpPr>
          <p:cNvPr id="10" name="TextBox 9"/>
          <p:cNvSpPr txBox="1"/>
          <p:nvPr/>
        </p:nvSpPr>
        <p:spPr>
          <a:xfrm>
            <a:off x="3320901" y="1109305"/>
            <a:ext cx="3413051" cy="769441"/>
          </a:xfrm>
          <a:prstGeom prst="rect">
            <a:avLst/>
          </a:prstGeom>
          <a:noFill/>
        </p:spPr>
        <p:txBody>
          <a:bodyPr wrap="square" rtlCol="0">
            <a:spAutoFit/>
          </a:bodyPr>
          <a:lstStyle/>
          <a:p>
            <a:pPr algn="ctr"/>
            <a:r>
              <a:rPr lang="en-US" sz="4400" b="1" dirty="0" smtClean="0">
                <a:solidFill>
                  <a:schemeClr val="bg1"/>
                </a:solidFill>
              </a:rPr>
              <a:t>One Of</a:t>
            </a:r>
          </a:p>
        </p:txBody>
      </p:sp>
      <p:pic>
        <p:nvPicPr>
          <p:cNvPr id="3076" name="Picture 4" descr="Tyranny Royalty-Free Images, Stock Photos &amp; Picture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b="11360"/>
          <a:stretch/>
        </p:blipFill>
        <p:spPr bwMode="auto">
          <a:xfrm>
            <a:off x="192526" y="3225720"/>
            <a:ext cx="2835793" cy="15234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3 Kinds of Idolatry | Canadian Bible Gu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4544" y="3225720"/>
            <a:ext cx="2780966" cy="156238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tupidity Concept Word Blue Text On Stock Illustration 369133325 |  Shutterstock"/>
          <p:cNvPicPr>
            <a:picLocks noChangeAspect="1" noChangeArrowheads="1"/>
          </p:cNvPicPr>
          <p:nvPr/>
        </p:nvPicPr>
        <p:blipFill rotWithShape="1">
          <a:blip r:embed="rId5">
            <a:extLst>
              <a:ext uri="{28A0092B-C50C-407E-A947-70E740481C1C}">
                <a14:useLocalDpi xmlns:a14="http://schemas.microsoft.com/office/drawing/2010/main" val="0"/>
              </a:ext>
            </a:extLst>
          </a:blip>
          <a:srcRect b="26076"/>
          <a:stretch/>
        </p:blipFill>
        <p:spPr bwMode="auto">
          <a:xfrm>
            <a:off x="6578946" y="3225720"/>
            <a:ext cx="2777703" cy="152343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92526" y="5012675"/>
            <a:ext cx="9249186" cy="1815882"/>
          </a:xfrm>
          <a:prstGeom prst="rect">
            <a:avLst/>
          </a:prstGeom>
        </p:spPr>
        <p:txBody>
          <a:bodyPr wrap="square">
            <a:spAutoFit/>
          </a:bodyPr>
          <a:lstStyle/>
          <a:p>
            <a:r>
              <a:rPr lang="en-US" sz="2800" dirty="0">
                <a:solidFill>
                  <a:schemeClr val="bg1"/>
                </a:solidFill>
              </a:rPr>
              <a:t> The heart of the wise inclines to the right, but the heart of the fool to the left. </a:t>
            </a:r>
            <a:r>
              <a:rPr lang="en-US" sz="2800" baseline="30000" dirty="0">
                <a:solidFill>
                  <a:schemeClr val="bg1"/>
                </a:solidFill>
              </a:rPr>
              <a:t>3 </a:t>
            </a:r>
            <a:r>
              <a:rPr lang="en-US" sz="2800" dirty="0">
                <a:solidFill>
                  <a:schemeClr val="bg1"/>
                </a:solidFill>
              </a:rPr>
              <a:t> Even as he walks along the road, the fool lacks sense and shows everyone how stupid he is. </a:t>
            </a:r>
            <a:r>
              <a:rPr lang="en-US" sz="2800" b="1" dirty="0">
                <a:solidFill>
                  <a:schemeClr val="bg1"/>
                </a:solidFill>
              </a:rPr>
              <a:t>Ecclesiastes 10:2-3 (NIV) </a:t>
            </a:r>
            <a:endParaRPr lang="en-US" sz="2800" dirty="0">
              <a:solidFill>
                <a:schemeClr val="bg1"/>
              </a:solidFill>
            </a:endParaRPr>
          </a:p>
        </p:txBody>
      </p:sp>
      <p:pic>
        <p:nvPicPr>
          <p:cNvPr id="3082" name="Picture 10" descr="What Colin Kaepernick Started - The New York Tim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630" y="973673"/>
            <a:ext cx="1660452" cy="213091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he Olympic Games got off to a bad start with the preapproved and rehearsed freak show starring an obese drag queen in a revolting mockery of Da Vinci’s “Last Supper.”"/>
          <p:cNvPicPr>
            <a:picLocks noChangeAspect="1" noChangeArrowheads="1"/>
          </p:cNvPicPr>
          <p:nvPr/>
        </p:nvPicPr>
        <p:blipFill rotWithShape="1">
          <a:blip r:embed="rId7">
            <a:extLst>
              <a:ext uri="{28A0092B-C50C-407E-A947-70E740481C1C}">
                <a14:useLocalDpi xmlns:a14="http://schemas.microsoft.com/office/drawing/2010/main" val="0"/>
              </a:ext>
            </a:extLst>
          </a:blip>
          <a:srcRect l="74604" b="26821"/>
          <a:stretch/>
        </p:blipFill>
        <p:spPr bwMode="auto">
          <a:xfrm>
            <a:off x="7325832" y="1015081"/>
            <a:ext cx="1526171" cy="2413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65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2839" y="759821"/>
            <a:ext cx="9207610" cy="646331"/>
          </a:xfrm>
          <a:prstGeom prst="rect">
            <a:avLst/>
          </a:prstGeom>
        </p:spPr>
        <p:txBody>
          <a:bodyPr wrap="square">
            <a:spAutoFit/>
          </a:bodyPr>
          <a:lstStyle/>
          <a:p>
            <a:pPr algn="ctr"/>
            <a:r>
              <a:rPr lang="en-US" sz="3600" dirty="0" smtClean="0">
                <a:solidFill>
                  <a:srgbClr val="FFFF00"/>
                </a:solidFill>
              </a:rPr>
              <a:t>Edifying Word from Dutch Sheets </a:t>
            </a:r>
            <a:endParaRPr lang="en-US" sz="3600" dirty="0">
              <a:solidFill>
                <a:srgbClr val="FFFF00"/>
              </a:solidFill>
            </a:endParaRPr>
          </a:p>
        </p:txBody>
      </p:sp>
      <p:sp>
        <p:nvSpPr>
          <p:cNvPr id="3" name="Rectangle 2"/>
          <p:cNvSpPr/>
          <p:nvPr/>
        </p:nvSpPr>
        <p:spPr>
          <a:xfrm>
            <a:off x="1945758" y="1720840"/>
            <a:ext cx="7740502" cy="4832092"/>
          </a:xfrm>
          <a:prstGeom prst="rect">
            <a:avLst/>
          </a:prstGeom>
        </p:spPr>
        <p:txBody>
          <a:bodyPr wrap="square">
            <a:spAutoFit/>
          </a:bodyPr>
          <a:lstStyle/>
          <a:p>
            <a:pPr fontAlgn="base"/>
            <a:r>
              <a:rPr lang="en-US" sz="2800" dirty="0">
                <a:solidFill>
                  <a:schemeClr val="bg1"/>
                </a:solidFill>
              </a:rPr>
              <a:t>We live in a time of global chaos, economic disasters, oppression from totalitarian tyrannies, civil government failures through dysfunctional democracies, and large numbers of sleepy church members. We must focus on King Jesus and receive a fresh outpouring and empowering of </a:t>
            </a:r>
            <a:r>
              <a:rPr lang="en-US" sz="2800" dirty="0" smtClean="0">
                <a:solidFill>
                  <a:schemeClr val="bg1"/>
                </a:solidFill>
              </a:rPr>
              <a:t>the Holy </a:t>
            </a:r>
            <a:r>
              <a:rPr lang="en-US" sz="2800" dirty="0">
                <a:solidFill>
                  <a:schemeClr val="bg1"/>
                </a:solidFill>
              </a:rPr>
              <a:t>Spirit in order to advance the will of God in the earth, and the agenda of the Kingdom of God in history! The Ekklesia must refocus, reengage, and redeploy as the army of God. </a:t>
            </a:r>
          </a:p>
        </p:txBody>
      </p:sp>
      <p:pic>
        <p:nvPicPr>
          <p:cNvPr id="5122" name="Picture 2" descr="Dutch Sheets: This is Just the Beginning - Charisma Magazine Online"/>
          <p:cNvPicPr>
            <a:picLocks noChangeAspect="1" noChangeArrowheads="1"/>
          </p:cNvPicPr>
          <p:nvPr/>
        </p:nvPicPr>
        <p:blipFill rotWithShape="1">
          <a:blip r:embed="rId2">
            <a:extLst>
              <a:ext uri="{28A0092B-C50C-407E-A947-70E740481C1C}">
                <a14:useLocalDpi xmlns:a14="http://schemas.microsoft.com/office/drawing/2010/main" val="0"/>
              </a:ext>
            </a:extLst>
          </a:blip>
          <a:srcRect l="4221" r="52428"/>
          <a:stretch/>
        </p:blipFill>
        <p:spPr bwMode="auto">
          <a:xfrm>
            <a:off x="223283" y="405786"/>
            <a:ext cx="1576499" cy="2000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5596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12652" y="203808"/>
            <a:ext cx="9654362" cy="923330"/>
          </a:xfrm>
          <a:prstGeom prst="rect">
            <a:avLst/>
          </a:prstGeom>
          <a:no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rPr>
              <a:t>What Comes First?</a:t>
            </a:r>
            <a:endParaRPr lang="en-US" sz="5400" b="1" dirty="0">
              <a:solidFill>
                <a:srgbClr val="FFFF00"/>
              </a:solidFill>
              <a:effectLst>
                <a:outerShdw blurRad="38100" dist="38100" dir="2700000" algn="tl">
                  <a:srgbClr val="000000">
                    <a:alpha val="43137"/>
                  </a:srgbClr>
                </a:outerShdw>
              </a:effectLst>
            </a:endParaRPr>
          </a:p>
        </p:txBody>
      </p:sp>
      <p:pic>
        <p:nvPicPr>
          <p:cNvPr id="19458" name="Picture 2" descr="Illumination | Nintendo | Fandom"/>
          <p:cNvPicPr>
            <a:picLocks noChangeAspect="1" noChangeArrowheads="1"/>
          </p:cNvPicPr>
          <p:nvPr/>
        </p:nvPicPr>
        <p:blipFill rotWithShape="1">
          <a:blip r:embed="rId2">
            <a:extLst>
              <a:ext uri="{28A0092B-C50C-407E-A947-70E740481C1C}">
                <a14:useLocalDpi xmlns:a14="http://schemas.microsoft.com/office/drawing/2010/main" val="0"/>
              </a:ext>
            </a:extLst>
          </a:blip>
          <a:srcRect l="18049" t="33423" r="15808" b="33153"/>
          <a:stretch/>
        </p:blipFill>
        <p:spPr bwMode="auto">
          <a:xfrm>
            <a:off x="212652" y="4623335"/>
            <a:ext cx="6390167" cy="135216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Motivation - Ethical Foundations"/>
          <p:cNvPicPr>
            <a:picLocks noChangeAspect="1" noChangeArrowheads="1"/>
          </p:cNvPicPr>
          <p:nvPr/>
        </p:nvPicPr>
        <p:blipFill rotWithShape="1">
          <a:blip r:embed="rId3">
            <a:extLst>
              <a:ext uri="{28A0092B-C50C-407E-A947-70E740481C1C}">
                <a14:useLocalDpi xmlns:a14="http://schemas.microsoft.com/office/drawing/2010/main" val="0"/>
              </a:ext>
            </a:extLst>
          </a:blip>
          <a:srcRect b="82126"/>
          <a:stretch/>
        </p:blipFill>
        <p:spPr bwMode="auto">
          <a:xfrm>
            <a:off x="913514" y="2611843"/>
            <a:ext cx="8953500" cy="1341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06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apter 4: Linguistic Theft 🐻 HMH Collective #roarlikeamo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136" y="2853435"/>
            <a:ext cx="6534150" cy="36766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4668" y="54008"/>
            <a:ext cx="8941981" cy="646331"/>
          </a:xfrm>
          <a:prstGeom prst="rect">
            <a:avLst/>
          </a:prstGeom>
        </p:spPr>
        <p:txBody>
          <a:bodyPr wrap="square">
            <a:spAutoFit/>
          </a:bodyPr>
          <a:lstStyle/>
          <a:p>
            <a:pPr algn="ctr"/>
            <a:r>
              <a:rPr lang="en-US" sz="3600" dirty="0" smtClean="0">
                <a:solidFill>
                  <a:srgbClr val="FFFF00"/>
                </a:solidFill>
              </a:rPr>
              <a:t>Words – Are Super Important </a:t>
            </a:r>
            <a:endParaRPr lang="en-US" sz="3600" dirty="0">
              <a:solidFill>
                <a:srgbClr val="FFFF00"/>
              </a:solidFill>
            </a:endParaRPr>
          </a:p>
        </p:txBody>
      </p:sp>
      <p:sp>
        <p:nvSpPr>
          <p:cNvPr id="2" name="Rectangle 1"/>
          <p:cNvSpPr/>
          <p:nvPr/>
        </p:nvSpPr>
        <p:spPr>
          <a:xfrm>
            <a:off x="611370" y="955222"/>
            <a:ext cx="8745279" cy="2246769"/>
          </a:xfrm>
          <a:prstGeom prst="rect">
            <a:avLst/>
          </a:prstGeom>
        </p:spPr>
        <p:txBody>
          <a:bodyPr wrap="square">
            <a:spAutoFit/>
          </a:bodyPr>
          <a:lstStyle/>
          <a:p>
            <a:r>
              <a:rPr lang="en-US" sz="2800" dirty="0" smtClean="0">
                <a:solidFill>
                  <a:schemeClr val="bg1"/>
                </a:solidFill>
              </a:rPr>
              <a:t>also </a:t>
            </a:r>
            <a:r>
              <a:rPr lang="en-US" sz="2800" dirty="0">
                <a:solidFill>
                  <a:schemeClr val="bg1"/>
                </a:solidFill>
              </a:rPr>
              <a:t>for me, that whenever I open my mouth, words </a:t>
            </a:r>
            <a:r>
              <a:rPr lang="en-US" sz="2800" dirty="0" smtClean="0">
                <a:solidFill>
                  <a:srgbClr val="FFFF00"/>
                </a:solidFill>
              </a:rPr>
              <a:t>(LOGOS – utterance – reasonings – words) </a:t>
            </a:r>
            <a:r>
              <a:rPr lang="en-US" sz="2800" dirty="0" smtClean="0">
                <a:solidFill>
                  <a:schemeClr val="bg1"/>
                </a:solidFill>
              </a:rPr>
              <a:t>may </a:t>
            </a:r>
            <a:r>
              <a:rPr lang="en-US" sz="2800" dirty="0">
                <a:solidFill>
                  <a:schemeClr val="bg1"/>
                </a:solidFill>
              </a:rPr>
              <a:t>be given me so that I will fearlessly make known the mystery of the gospel, </a:t>
            </a:r>
            <a:r>
              <a:rPr lang="en-US" sz="2800" b="1" dirty="0">
                <a:solidFill>
                  <a:schemeClr val="bg1"/>
                </a:solidFill>
              </a:rPr>
              <a:t>Ephesians 6:19 (NIV) </a:t>
            </a:r>
            <a:r>
              <a:rPr lang="en-US" sz="2800" dirty="0">
                <a:solidFill>
                  <a:schemeClr val="bg1"/>
                </a:solidFill>
              </a:rPr>
              <a:t/>
            </a:r>
            <a:br>
              <a:rPr lang="en-US" sz="2800" dirty="0">
                <a:solidFill>
                  <a:schemeClr val="bg1"/>
                </a:solidFill>
              </a:rPr>
            </a:br>
            <a:endParaRPr lang="en-US" sz="2800" dirty="0">
              <a:solidFill>
                <a:schemeClr val="bg1"/>
              </a:solidFill>
            </a:endParaRPr>
          </a:p>
        </p:txBody>
      </p:sp>
    </p:spTree>
    <p:extLst>
      <p:ext uri="{BB962C8B-B14F-4D97-AF65-F5344CB8AC3E}">
        <p14:creationId xmlns:p14="http://schemas.microsoft.com/office/powerpoint/2010/main" val="15106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4668" y="54008"/>
            <a:ext cx="8941981" cy="1200329"/>
          </a:xfrm>
          <a:prstGeom prst="rect">
            <a:avLst/>
          </a:prstGeom>
        </p:spPr>
        <p:txBody>
          <a:bodyPr wrap="square">
            <a:spAutoFit/>
          </a:bodyPr>
          <a:lstStyle/>
          <a:p>
            <a:pPr algn="ctr"/>
            <a:r>
              <a:rPr lang="en-US" sz="3600" dirty="0" smtClean="0">
                <a:solidFill>
                  <a:srgbClr val="FFFF00"/>
                </a:solidFill>
              </a:rPr>
              <a:t>Linguistic Theft (Chapter 4)</a:t>
            </a:r>
          </a:p>
          <a:p>
            <a:pPr algn="ctr"/>
            <a:r>
              <a:rPr lang="en-US" sz="3600" dirty="0" smtClean="0">
                <a:solidFill>
                  <a:srgbClr val="FFFF00"/>
                </a:solidFill>
              </a:rPr>
              <a:t>Redefining Words To Get Your Way</a:t>
            </a:r>
            <a:endParaRPr lang="en-US" sz="3600" dirty="0">
              <a:solidFill>
                <a:srgbClr val="FFFF00"/>
              </a:solidFill>
            </a:endParaRPr>
          </a:p>
        </p:txBody>
      </p:sp>
      <p:pic>
        <p:nvPicPr>
          <p:cNvPr id="5122" name="Picture 2" descr="C:\Users\donne\AppData\Local\Microsoft\Windows\INetCache\Content.Outlook\UG4MP9MT\20240720_132045_resized.jpg"/>
          <p:cNvPicPr>
            <a:picLocks noChangeAspect="1" noChangeArrowheads="1"/>
          </p:cNvPicPr>
          <p:nvPr/>
        </p:nvPicPr>
        <p:blipFill rotWithShape="1">
          <a:blip r:embed="rId2">
            <a:extLst>
              <a:ext uri="{28A0092B-C50C-407E-A947-70E740481C1C}">
                <a14:useLocalDpi xmlns:a14="http://schemas.microsoft.com/office/drawing/2010/main" val="0"/>
              </a:ext>
            </a:extLst>
          </a:blip>
          <a:srcRect l="7115" r="5092"/>
          <a:stretch/>
        </p:blipFill>
        <p:spPr bwMode="auto">
          <a:xfrm rot="732892">
            <a:off x="7218054" y="1294389"/>
            <a:ext cx="2179403" cy="33099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2260" y="1254337"/>
            <a:ext cx="6550782" cy="3539430"/>
          </a:xfrm>
          <a:prstGeom prst="rect">
            <a:avLst/>
          </a:prstGeom>
          <a:noFill/>
        </p:spPr>
        <p:txBody>
          <a:bodyPr wrap="square" rtlCol="0">
            <a:spAutoFit/>
          </a:bodyPr>
          <a:lstStyle/>
          <a:p>
            <a:pPr marL="342900" indent="-342900">
              <a:buAutoNum type="arabicPeriod"/>
            </a:pPr>
            <a:r>
              <a:rPr lang="en-US" sz="2800" dirty="0" smtClean="0">
                <a:solidFill>
                  <a:schemeClr val="bg1"/>
                </a:solidFill>
              </a:rPr>
              <a:t>Purposefully Hijacking words and changing their definitions – then using those same words for propaganda.</a:t>
            </a:r>
          </a:p>
          <a:p>
            <a:pPr marL="342900" indent="-342900">
              <a:buAutoNum type="arabicPeriod"/>
            </a:pPr>
            <a:r>
              <a:rPr lang="en-US" sz="2800" dirty="0" smtClean="0">
                <a:solidFill>
                  <a:schemeClr val="bg1"/>
                </a:solidFill>
              </a:rPr>
              <a:t>Even compromised Christians hi-jack Biblical terms and twist them</a:t>
            </a:r>
          </a:p>
          <a:p>
            <a:pPr marL="342900" indent="-342900">
              <a:buAutoNum type="arabicPeriod"/>
            </a:pPr>
            <a:r>
              <a:rPr lang="en-US" sz="2800" dirty="0" smtClean="0">
                <a:solidFill>
                  <a:schemeClr val="bg1"/>
                </a:solidFill>
              </a:rPr>
              <a:t>Top Five WORDS  that are twisted – Love, Truth, Tolerance, Justice, and Equality </a:t>
            </a:r>
          </a:p>
        </p:txBody>
      </p:sp>
      <p:sp>
        <p:nvSpPr>
          <p:cNvPr id="6" name="TextBox 5"/>
          <p:cNvSpPr txBox="1"/>
          <p:nvPr/>
        </p:nvSpPr>
        <p:spPr>
          <a:xfrm>
            <a:off x="170125" y="4783133"/>
            <a:ext cx="9686260" cy="1938992"/>
          </a:xfrm>
          <a:prstGeom prst="rect">
            <a:avLst/>
          </a:prstGeom>
          <a:noFill/>
        </p:spPr>
        <p:txBody>
          <a:bodyPr wrap="square" rtlCol="0">
            <a:spAutoFit/>
          </a:bodyPr>
          <a:lstStyle/>
          <a:p>
            <a:r>
              <a:rPr lang="en-US" sz="2400" dirty="0" smtClean="0">
                <a:solidFill>
                  <a:srgbClr val="FFFF00"/>
                </a:solidFill>
              </a:rPr>
              <a:t>Be careful even about cute phrases like – </a:t>
            </a:r>
            <a:r>
              <a:rPr lang="en-US" sz="2400" b="1" dirty="0" smtClean="0">
                <a:solidFill>
                  <a:schemeClr val="accent1">
                    <a:lumMod val="40000"/>
                    <a:lumOff val="60000"/>
                  </a:schemeClr>
                </a:solidFill>
              </a:rPr>
              <a:t>BE YOUR </a:t>
            </a:r>
          </a:p>
          <a:p>
            <a:r>
              <a:rPr lang="en-US" sz="2400" b="1" dirty="0" smtClean="0">
                <a:solidFill>
                  <a:schemeClr val="accent1">
                    <a:lumMod val="40000"/>
                    <a:lumOff val="60000"/>
                  </a:schemeClr>
                </a:solidFill>
              </a:rPr>
              <a:t>AUTHENTIC SELF</a:t>
            </a:r>
            <a:r>
              <a:rPr lang="en-US" sz="2400" dirty="0" smtClean="0">
                <a:solidFill>
                  <a:srgbClr val="FFFF00"/>
                </a:solidFill>
              </a:rPr>
              <a:t> – “You are perfect  just the way you are.” Or – “We are all messy. Learn to love your beautiful messy life.” – This is code for God would rather you be real than pushing in for accountability and holiness.” – NEWS FLASH – Life is uncomfortable</a:t>
            </a:r>
          </a:p>
        </p:txBody>
      </p:sp>
    </p:spTree>
    <p:extLst>
      <p:ext uri="{BB962C8B-B14F-4D97-AF65-F5344CB8AC3E}">
        <p14:creationId xmlns:p14="http://schemas.microsoft.com/office/powerpoint/2010/main" val="390102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171" y="125785"/>
            <a:ext cx="9760688" cy="1323439"/>
          </a:xfrm>
          <a:prstGeom prst="rect">
            <a:avLst/>
          </a:prstGeom>
          <a:noFill/>
        </p:spPr>
        <p:txBody>
          <a:bodyPr wrap="square" rtlCol="0">
            <a:spAutoFit/>
          </a:bodyPr>
          <a:lstStyle/>
          <a:p>
            <a:pPr algn="ctr"/>
            <a:r>
              <a:rPr lang="en-US" sz="4000" b="1" dirty="0" smtClean="0">
                <a:solidFill>
                  <a:srgbClr val="FFFF00"/>
                </a:solidFill>
                <a:effectLst>
                  <a:outerShdw blurRad="38100" dist="38100" dir="2700000" algn="tl">
                    <a:srgbClr val="000000">
                      <a:alpha val="43137"/>
                    </a:srgbClr>
                  </a:outerShdw>
                </a:effectLst>
              </a:rPr>
              <a:t>The Kingdom of God Overcomes</a:t>
            </a:r>
          </a:p>
          <a:p>
            <a:pPr algn="ctr"/>
            <a:r>
              <a:rPr lang="en-US" sz="4000" b="1" dirty="0" smtClean="0">
                <a:solidFill>
                  <a:srgbClr val="FFFF00"/>
                </a:solidFill>
                <a:effectLst>
                  <a:outerShdw blurRad="38100" dist="38100" dir="2700000" algn="tl">
                    <a:srgbClr val="000000">
                      <a:alpha val="43137"/>
                    </a:srgbClr>
                  </a:outerShdw>
                </a:effectLst>
              </a:rPr>
              <a:t>Spiritual Entropy </a:t>
            </a:r>
            <a:endParaRPr lang="en-US" sz="4000" b="1" dirty="0">
              <a:solidFill>
                <a:srgbClr val="FFFF00"/>
              </a:solidFill>
              <a:effectLst>
                <a:outerShdw blurRad="38100" dist="38100" dir="2700000" algn="tl">
                  <a:srgbClr val="000000">
                    <a:alpha val="43137"/>
                  </a:srgbClr>
                </a:outerShdw>
              </a:effectLst>
            </a:endParaRPr>
          </a:p>
        </p:txBody>
      </p:sp>
      <p:pic>
        <p:nvPicPr>
          <p:cNvPr id="1026" name="Picture 2" descr="Laws of Thermodynam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71" y="1786272"/>
            <a:ext cx="7050787" cy="470052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https://upload.wikimedia.org/wikipedia/commons/d/d4/Rudolf_Clausius_0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1625" y="1626560"/>
            <a:ext cx="172402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517219" y="4433777"/>
            <a:ext cx="2340640" cy="923330"/>
          </a:xfrm>
          <a:prstGeom prst="rect">
            <a:avLst/>
          </a:prstGeom>
          <a:noFill/>
        </p:spPr>
        <p:txBody>
          <a:bodyPr wrap="square" rtlCol="0">
            <a:spAutoFit/>
          </a:bodyPr>
          <a:lstStyle/>
          <a:p>
            <a:r>
              <a:rPr lang="en-US" dirty="0" smtClean="0">
                <a:solidFill>
                  <a:schemeClr val="bg1"/>
                </a:solidFill>
              </a:rPr>
              <a:t>1850 – William Thomson – Lord Kelvin</a:t>
            </a:r>
          </a:p>
        </p:txBody>
      </p:sp>
      <p:sp>
        <p:nvSpPr>
          <p:cNvPr id="2" name="TextBox 1"/>
          <p:cNvSpPr txBox="1"/>
          <p:nvPr/>
        </p:nvSpPr>
        <p:spPr>
          <a:xfrm>
            <a:off x="155574" y="5901070"/>
            <a:ext cx="3466989" cy="369332"/>
          </a:xfrm>
          <a:prstGeom prst="rect">
            <a:avLst/>
          </a:prstGeom>
          <a:noFill/>
        </p:spPr>
        <p:txBody>
          <a:bodyPr wrap="square" rtlCol="0">
            <a:spAutoFit/>
          </a:bodyPr>
          <a:lstStyle/>
          <a:p>
            <a:pPr algn="ctr"/>
            <a:r>
              <a:rPr lang="en-US" b="1" dirty="0" smtClean="0"/>
              <a:t>Gradual Decline Into Disorder </a:t>
            </a:r>
          </a:p>
        </p:txBody>
      </p:sp>
    </p:spTree>
    <p:extLst>
      <p:ext uri="{BB962C8B-B14F-4D97-AF65-F5344CB8AC3E}">
        <p14:creationId xmlns:p14="http://schemas.microsoft.com/office/powerpoint/2010/main" val="20173101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5162" y="111794"/>
            <a:ext cx="7686392" cy="584775"/>
          </a:xfrm>
          <a:prstGeom prst="rect">
            <a:avLst/>
          </a:prstGeom>
          <a:noFill/>
        </p:spPr>
        <p:txBody>
          <a:bodyPr wrap="square" rtlCol="0">
            <a:spAutoFit/>
          </a:bodyPr>
          <a:lstStyle/>
          <a:p>
            <a:pPr algn="ctr"/>
            <a:r>
              <a:rPr lang="en-US" sz="3200" dirty="0" smtClean="0">
                <a:solidFill>
                  <a:srgbClr val="FFFF00"/>
                </a:solidFill>
                <a:effectLst>
                  <a:outerShdw blurRad="38100" dist="38100" dir="2700000" algn="tl">
                    <a:srgbClr val="000000">
                      <a:alpha val="43137"/>
                    </a:srgbClr>
                  </a:outerShdw>
                </a:effectLst>
              </a:rPr>
              <a:t>Romans One </a:t>
            </a:r>
            <a:endParaRPr lang="en-US" sz="3200" dirty="0">
              <a:solidFill>
                <a:srgbClr val="FFFF00"/>
              </a:solidFill>
              <a:effectLst>
                <a:outerShdw blurRad="38100" dist="38100" dir="2700000" algn="tl">
                  <a:srgbClr val="000000">
                    <a:alpha val="43137"/>
                  </a:srgbClr>
                </a:outerShdw>
              </a:effectLst>
            </a:endParaRPr>
          </a:p>
        </p:txBody>
      </p:sp>
      <p:pic>
        <p:nvPicPr>
          <p:cNvPr id="2050" name="Picture 2" descr="Spiritual Entropy"/>
          <p:cNvPicPr>
            <a:picLocks noChangeAspect="1" noChangeArrowheads="1"/>
          </p:cNvPicPr>
          <p:nvPr/>
        </p:nvPicPr>
        <p:blipFill rotWithShape="1">
          <a:blip r:embed="rId2">
            <a:extLst>
              <a:ext uri="{28A0092B-C50C-407E-A947-70E740481C1C}">
                <a14:useLocalDpi xmlns:a14="http://schemas.microsoft.com/office/drawing/2010/main" val="0"/>
              </a:ext>
            </a:extLst>
          </a:blip>
          <a:srcRect b="10064"/>
          <a:stretch/>
        </p:blipFill>
        <p:spPr bwMode="auto">
          <a:xfrm>
            <a:off x="4942843" y="696568"/>
            <a:ext cx="4493552" cy="22732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1762" y="4955072"/>
            <a:ext cx="9436395" cy="1815882"/>
          </a:xfrm>
          <a:prstGeom prst="rect">
            <a:avLst/>
          </a:prstGeom>
        </p:spPr>
        <p:txBody>
          <a:bodyPr wrap="square">
            <a:spAutoFit/>
          </a:bodyPr>
          <a:lstStyle/>
          <a:p>
            <a:r>
              <a:rPr lang="en-US" sz="2800" dirty="0" smtClean="0">
                <a:solidFill>
                  <a:schemeClr val="bg1"/>
                </a:solidFill>
              </a:rPr>
              <a:t>1. The </a:t>
            </a:r>
            <a:r>
              <a:rPr lang="en-US" sz="2800" dirty="0">
                <a:solidFill>
                  <a:schemeClr val="bg1"/>
                </a:solidFill>
              </a:rPr>
              <a:t>second law of thermodynamics says that entropy always increases with time"</a:t>
            </a:r>
          </a:p>
          <a:p>
            <a:r>
              <a:rPr lang="en-US" sz="2800" dirty="0">
                <a:solidFill>
                  <a:schemeClr val="bg1"/>
                </a:solidFill>
              </a:rPr>
              <a:t>2</a:t>
            </a:r>
            <a:r>
              <a:rPr lang="en-US" sz="2800" dirty="0" smtClean="0">
                <a:solidFill>
                  <a:schemeClr val="bg1"/>
                </a:solidFill>
              </a:rPr>
              <a:t>. - lack </a:t>
            </a:r>
            <a:r>
              <a:rPr lang="en-US" sz="2800" dirty="0">
                <a:solidFill>
                  <a:schemeClr val="bg1"/>
                </a:solidFill>
              </a:rPr>
              <a:t>of order </a:t>
            </a:r>
            <a:r>
              <a:rPr lang="en-US" sz="2800" dirty="0" smtClean="0">
                <a:solidFill>
                  <a:schemeClr val="bg1"/>
                </a:solidFill>
              </a:rPr>
              <a:t>or predictability – the gradual</a:t>
            </a:r>
            <a:r>
              <a:rPr lang="en-US" sz="2800" dirty="0">
                <a:solidFill>
                  <a:schemeClr val="bg1"/>
                </a:solidFill>
              </a:rPr>
              <a:t> decline into disorder.</a:t>
            </a:r>
          </a:p>
        </p:txBody>
      </p:sp>
      <p:sp>
        <p:nvSpPr>
          <p:cNvPr id="3" name="TextBox 2"/>
          <p:cNvSpPr txBox="1"/>
          <p:nvPr/>
        </p:nvSpPr>
        <p:spPr>
          <a:xfrm>
            <a:off x="382772" y="3016080"/>
            <a:ext cx="8963247" cy="1938992"/>
          </a:xfrm>
          <a:prstGeom prst="rect">
            <a:avLst/>
          </a:prstGeom>
          <a:noFill/>
        </p:spPr>
        <p:txBody>
          <a:bodyPr wrap="square" rtlCol="0">
            <a:spAutoFit/>
          </a:bodyPr>
          <a:lstStyle/>
          <a:p>
            <a:r>
              <a:rPr lang="en-US" sz="2400" dirty="0" smtClean="0">
                <a:solidFill>
                  <a:srgbClr val="FFFF00"/>
                </a:solidFill>
              </a:rPr>
              <a:t>1 - Suppress truth   - 2  Neither glorify God or give Him thanks – 3 Thinking becomes futile and hearts are darkened – 4  Became fools – exchanged Glory of God for idols – 5  Given over to Sexual immorality – 6 Exchanged truth for lies – 7  Continue to do these things and approve of those who practice them</a:t>
            </a:r>
          </a:p>
        </p:txBody>
      </p:sp>
      <p:pic>
        <p:nvPicPr>
          <p:cNvPr id="17410" name="Picture 2" descr="Seven Steps To Heaven | Miles Davis Official Site"/>
          <p:cNvPicPr>
            <a:picLocks noChangeAspect="1" noChangeArrowheads="1"/>
          </p:cNvPicPr>
          <p:nvPr/>
        </p:nvPicPr>
        <p:blipFill rotWithShape="1">
          <a:blip r:embed="rId3">
            <a:extLst>
              <a:ext uri="{28A0092B-C50C-407E-A947-70E740481C1C}">
                <a14:useLocalDpi xmlns:a14="http://schemas.microsoft.com/office/drawing/2010/main" val="0"/>
              </a:ext>
            </a:extLst>
          </a:blip>
          <a:srcRect l="27010" t="28702" r="23966" b="37101"/>
          <a:stretch/>
        </p:blipFill>
        <p:spPr bwMode="auto">
          <a:xfrm>
            <a:off x="382772" y="985356"/>
            <a:ext cx="4277352" cy="15664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81963" y="1837401"/>
            <a:ext cx="2690037" cy="830997"/>
          </a:xfrm>
          <a:prstGeom prst="rect">
            <a:avLst/>
          </a:prstGeom>
          <a:noFill/>
        </p:spPr>
        <p:txBody>
          <a:bodyPr wrap="square" rtlCol="0">
            <a:spAutoFit/>
          </a:bodyPr>
          <a:lstStyle/>
          <a:p>
            <a:r>
              <a:rPr lang="en-US" sz="4800" dirty="0" smtClean="0">
                <a:solidFill>
                  <a:srgbClr val="FFC000"/>
                </a:solidFill>
              </a:rPr>
              <a:t>Bondage </a:t>
            </a:r>
          </a:p>
        </p:txBody>
      </p:sp>
    </p:spTree>
    <p:extLst>
      <p:ext uri="{BB962C8B-B14F-4D97-AF65-F5344CB8AC3E}">
        <p14:creationId xmlns:p14="http://schemas.microsoft.com/office/powerpoint/2010/main" val="153475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Custom 31">
      <a:majorFont>
        <a:latin typeface="Posterama Bold"/>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extLst>
    <a:ext uri="{05A4C25C-085E-4340-85A3-A5531E510DB2}">
      <thm15:themeFamily xmlns="" xmlns:thm15="http://schemas.microsoft.com/office/thememl/2012/main" name="Tech Pitch Deck_TM33781529_Win32_JC_v3" id="{862F7C05-3205-4562-AA5F-868BCB6856F9}" vid="{97BBE2DD-0E32-4C1B-8BB2-0414672F3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58F013-9E4A-4975-A97B-33FEBC5FEE80}">
  <ds:schemaRefs>
    <ds:schemaRef ds:uri="http://purl.org/dc/dcmitype/"/>
    <ds:schemaRef ds:uri="http://purl.org/dc/terms/"/>
    <ds:schemaRef ds:uri="http://schemas.microsoft.com/office/2006/documentManagement/types"/>
    <ds:schemaRef ds:uri="http://schemas.microsoft.com/sharepoint/v3"/>
    <ds:schemaRef ds:uri="http://schemas.microsoft.com/office/infopath/2007/PartnerControls"/>
    <ds:schemaRef ds:uri="http://schemas.openxmlformats.org/package/2006/metadata/core-properties"/>
    <ds:schemaRef ds:uri="http://schemas.microsoft.com/office/2006/metadata/properties"/>
    <ds:schemaRef ds:uri="http://purl.org/dc/elements/1.1/"/>
    <ds:schemaRef ds:uri="230e9df3-be65-4c73-a93b-d1236ebd677e"/>
    <ds:schemaRef ds:uri="16c05727-aa75-4e4a-9b5f-8a80a1165891"/>
    <ds:schemaRef ds:uri="71af3243-3dd4-4a8d-8c0d-dd76da1f02a5"/>
    <ds:schemaRef ds:uri="http://www.w3.org/XML/1998/namespace"/>
  </ds:schemaRefs>
</ds:datastoreItem>
</file>

<file path=customXml/itemProps2.xml><?xml version="1.0" encoding="utf-8"?>
<ds:datastoreItem xmlns:ds="http://schemas.openxmlformats.org/officeDocument/2006/customXml" ds:itemID="{0C08EBEC-4760-45C2-B3A3-10A1EA338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6D2D45-3944-4D77-9142-02FD272EF319}">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Metro</Template>
  <TotalTime>0</TotalTime>
  <Words>1557</Words>
  <Application>Microsoft Office PowerPoint</Application>
  <PresentationFormat>Custom</PresentationFormat>
  <Paragraphs>106</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2021-08-17T04:23:05Z</dcterms:created>
  <dcterms:modified xsi:type="dcterms:W3CDTF">2024-08-04T16:13:14Z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