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3"/>
  </p:notesMasterIdLst>
  <p:handoutMasterIdLst>
    <p:handoutMasterId r:id="rId24"/>
  </p:handoutMasterIdLst>
  <p:sldIdLst>
    <p:sldId id="340" r:id="rId5"/>
    <p:sldId id="256" r:id="rId6"/>
    <p:sldId id="341" r:id="rId7"/>
    <p:sldId id="324" r:id="rId8"/>
    <p:sldId id="331" r:id="rId9"/>
    <p:sldId id="343" r:id="rId10"/>
    <p:sldId id="327" r:id="rId11"/>
    <p:sldId id="328" r:id="rId12"/>
    <p:sldId id="333" r:id="rId13"/>
    <p:sldId id="335" r:id="rId14"/>
    <p:sldId id="338" r:id="rId15"/>
    <p:sldId id="314" r:id="rId16"/>
    <p:sldId id="311" r:id="rId17"/>
    <p:sldId id="273" r:id="rId18"/>
    <p:sldId id="316" r:id="rId19"/>
    <p:sldId id="332" r:id="rId20"/>
    <p:sldId id="320" r:id="rId21"/>
    <p:sldId id="330" r:id="rId22"/>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39" autoAdjust="0"/>
    <p:restoredTop sz="94641" autoAdjust="0"/>
  </p:normalViewPr>
  <p:slideViewPr>
    <p:cSldViewPr snapToGrid="0">
      <p:cViewPr>
        <p:scale>
          <a:sx n="60" d="100"/>
          <a:sy n="60" d="100"/>
        </p:scale>
        <p:origin x="-2754" y="-1020"/>
      </p:cViewPr>
      <p:guideLst>
        <p:guide orient="horz" pos="2160"/>
        <p:guide pos="3168"/>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7/21/2024</a:t>
            </a:fld>
            <a:endParaRPr lang="en-US" dirty="0"/>
          </a:p>
        </p:txBody>
      </p:sp>
      <p:sp>
        <p:nvSpPr>
          <p:cNvPr id="4" name="Footer Placeholder 3">
            <a:extLst>
              <a:ext uri="{FF2B5EF4-FFF2-40B4-BE49-F238E27FC236}">
                <a16:creationId xmlns="" xmlns:a16="http://schemas.microsoft.com/office/drawing/2014/main"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7/21/2024</a:t>
            </a:fld>
            <a:endParaRPr lang="en-US" dirty="0"/>
          </a:p>
        </p:txBody>
      </p:sp>
      <p:sp>
        <p:nvSpPr>
          <p:cNvPr id="4" name="Slide Image Placeholder 3"/>
          <p:cNvSpPr>
            <a:spLocks noGrp="1" noRot="1" noChangeAspect="1"/>
          </p:cNvSpPr>
          <p:nvPr>
            <p:ph type="sldImg" idx="2"/>
          </p:nvPr>
        </p:nvSpPr>
        <p:spPr>
          <a:xfrm>
            <a:off x="1165225" y="1143000"/>
            <a:ext cx="45275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E7FFE5B-C2CA-473D-8FCA-B26579CCBA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8" name="Picture Placeholder 7">
            <a:extLst>
              <a:ext uri="{FF2B5EF4-FFF2-40B4-BE49-F238E27FC236}">
                <a16:creationId xmlns="" xmlns:a16="http://schemas.microsoft.com/office/drawing/2014/main" id="{5FF4BA3E-4135-4F80-B1C8-C84CDF7C54AB}"/>
              </a:ext>
            </a:extLst>
          </p:cNvPr>
          <p:cNvSpPr>
            <a:spLocks noGrp="1"/>
          </p:cNvSpPr>
          <p:nvPr>
            <p:ph type="pic" sz="quarter" idx="13" hasCustomPrompt="1"/>
          </p:nvPr>
        </p:nvSpPr>
        <p:spPr>
          <a:xfrm flipH="1">
            <a:off x="620483" y="739305"/>
            <a:ext cx="5630654"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D5CAABB7-A562-4A3F-9DDF-2CE3D13726D1}"/>
              </a:ext>
            </a:extLst>
          </p:cNvPr>
          <p:cNvSpPr>
            <a:spLocks noGrp="1"/>
          </p:cNvSpPr>
          <p:nvPr>
            <p:ph type="title" hasCustomPrompt="1"/>
          </p:nvPr>
        </p:nvSpPr>
        <p:spPr>
          <a:xfrm>
            <a:off x="5216457" y="1663435"/>
            <a:ext cx="4841942"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 xmlns:a16="http://schemas.microsoft.com/office/drawing/2014/main" id="{D15807FE-36E0-49EF-93A4-5B9AD83871B6}"/>
              </a:ext>
            </a:extLst>
          </p:cNvPr>
          <p:cNvSpPr>
            <a:spLocks noGrp="1"/>
          </p:cNvSpPr>
          <p:nvPr>
            <p:ph type="body" sz="quarter" idx="15" hasCustomPrompt="1"/>
          </p:nvPr>
        </p:nvSpPr>
        <p:spPr>
          <a:xfrm>
            <a:off x="5628282" y="2878248"/>
            <a:ext cx="4063280"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6D8EB4-0AAB-4C86-96ED-AB74FA56A6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0" name="Picture Placeholder 7">
            <a:extLst>
              <a:ext uri="{FF2B5EF4-FFF2-40B4-BE49-F238E27FC236}">
                <a16:creationId xmlns="" xmlns:a16="http://schemas.microsoft.com/office/drawing/2014/main" id="{5DEE423F-FC4A-461D-8AA7-F7C14B806664}"/>
              </a:ext>
            </a:extLst>
          </p:cNvPr>
          <p:cNvSpPr>
            <a:spLocks noGrp="1"/>
          </p:cNvSpPr>
          <p:nvPr>
            <p:ph type="pic" sz="quarter" idx="13" hasCustomPrompt="1"/>
          </p:nvPr>
        </p:nvSpPr>
        <p:spPr>
          <a:xfrm>
            <a:off x="1" y="0"/>
            <a:ext cx="4400930"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A77D30EC-51F8-4EBE-9AC8-349D6E064E20}"/>
              </a:ext>
            </a:extLst>
          </p:cNvPr>
          <p:cNvSpPr>
            <a:spLocks noGrp="1"/>
          </p:cNvSpPr>
          <p:nvPr>
            <p:ph type="dt" sz="half" idx="10"/>
          </p:nvPr>
        </p:nvSpPr>
        <p:spPr/>
        <p:txBody>
          <a:bodyPr/>
          <a:lstStyle/>
          <a:p>
            <a:r>
              <a:rPr lang="en-US"/>
              <a:t>8/06/20XX</a:t>
            </a:r>
            <a:endParaRPr lang="en-US" dirty="0"/>
          </a:p>
        </p:txBody>
      </p:sp>
      <p:sp>
        <p:nvSpPr>
          <p:cNvPr id="14" name="Text Placeholder 10">
            <a:extLst>
              <a:ext uri="{FF2B5EF4-FFF2-40B4-BE49-F238E27FC236}">
                <a16:creationId xmlns="" xmlns:a16="http://schemas.microsoft.com/office/drawing/2014/main" id="{9EF7FC71-AF21-4CDA-8E86-E05EB4F1C442}"/>
              </a:ext>
            </a:extLst>
          </p:cNvPr>
          <p:cNvSpPr>
            <a:spLocks noGrp="1"/>
          </p:cNvSpPr>
          <p:nvPr>
            <p:ph type="body" sz="quarter" idx="18" hasCustomPrompt="1"/>
          </p:nvPr>
        </p:nvSpPr>
        <p:spPr>
          <a:xfrm>
            <a:off x="5241611" y="3260492"/>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 xmlns:a16="http://schemas.microsoft.com/office/drawing/2014/main"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 xmlns:a16="http://schemas.microsoft.com/office/drawing/2014/main" id="{BF893A53-04CF-497B-9C3D-502C92BA0DAE}"/>
              </a:ext>
            </a:extLst>
          </p:cNvPr>
          <p:cNvSpPr>
            <a:spLocks noGrp="1"/>
          </p:cNvSpPr>
          <p:nvPr>
            <p:ph type="body" sz="quarter" idx="20" hasCustomPrompt="1"/>
          </p:nvPr>
        </p:nvSpPr>
        <p:spPr>
          <a:xfrm>
            <a:off x="5241610" y="4773463"/>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 xmlns:a16="http://schemas.microsoft.com/office/drawing/2014/main" id="{58BD5CDD-220E-41E0-82DD-820C0D834A48}"/>
              </a:ext>
            </a:extLst>
          </p:cNvPr>
          <p:cNvSpPr>
            <a:spLocks noGrp="1"/>
          </p:cNvSpPr>
          <p:nvPr>
            <p:ph type="body" sz="quarter" idx="27" hasCustomPrompt="1"/>
          </p:nvPr>
        </p:nvSpPr>
        <p:spPr>
          <a:xfrm>
            <a:off x="6449826" y="1609774"/>
            <a:ext cx="2776128"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 xmlns:a16="http://schemas.microsoft.com/office/drawing/2014/main" id="{253384AB-173D-4216-A221-BFA565FC127C}"/>
              </a:ext>
            </a:extLst>
          </p:cNvPr>
          <p:cNvSpPr>
            <a:spLocks noGrp="1"/>
          </p:cNvSpPr>
          <p:nvPr>
            <p:ph type="body" sz="quarter" idx="16" hasCustomPrompt="1"/>
          </p:nvPr>
        </p:nvSpPr>
        <p:spPr>
          <a:xfrm>
            <a:off x="5236584" y="1747520"/>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 xmlns:a16="http://schemas.microsoft.com/office/drawing/2014/main" id="{45638026-D669-4C2A-82A4-5F35D27DCA4D}"/>
              </a:ext>
            </a:extLst>
          </p:cNvPr>
          <p:cNvSpPr>
            <a:spLocks noGrp="1"/>
          </p:cNvSpPr>
          <p:nvPr>
            <p:ph type="body" sz="quarter" idx="28" hasCustomPrompt="1"/>
          </p:nvPr>
        </p:nvSpPr>
        <p:spPr>
          <a:xfrm>
            <a:off x="6449826" y="3129515"/>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 xmlns:a16="http://schemas.microsoft.com/office/drawing/2014/main" id="{A19EAA97-D0F2-464B-8450-83BF202CECF3}"/>
              </a:ext>
            </a:extLst>
          </p:cNvPr>
          <p:cNvSpPr>
            <a:spLocks noGrp="1"/>
          </p:cNvSpPr>
          <p:nvPr>
            <p:ph type="body" sz="quarter" idx="29" hasCustomPrompt="1"/>
          </p:nvPr>
        </p:nvSpPr>
        <p:spPr>
          <a:xfrm>
            <a:off x="6449826" y="4648156"/>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 xmlns:a16="http://schemas.microsoft.com/office/drawing/2014/main" id="{5DFF2174-FDCE-466A-8A4C-06AD6CAA4401}"/>
              </a:ext>
            </a:extLst>
          </p:cNvPr>
          <p:cNvSpPr>
            <a:spLocks noGrp="1"/>
          </p:cNvSpPr>
          <p:nvPr>
            <p:ph type="title" hasCustomPrompt="1"/>
          </p:nvPr>
        </p:nvSpPr>
        <p:spPr>
          <a:xfrm>
            <a:off x="5120789" y="746631"/>
            <a:ext cx="4277334"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 xmlns:a16="http://schemas.microsoft.com/office/drawing/2014/main" id="{9216DCA9-E871-422D-B12D-3E1C39ACD2ED}"/>
              </a:ext>
            </a:extLst>
          </p:cNvPr>
          <p:cNvSpPr>
            <a:spLocks noGrp="1"/>
          </p:cNvSpPr>
          <p:nvPr>
            <p:ph type="pic" sz="quarter" idx="28" hasCustomPrompt="1"/>
          </p:nvPr>
        </p:nvSpPr>
        <p:spPr>
          <a:xfrm rot="5400000" flipH="1">
            <a:off x="-2326768" y="2326769"/>
            <a:ext cx="6858002" cy="2204467"/>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56754628-3BB3-414A-88E4-67B3809A62CD}"/>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 xmlns:a16="http://schemas.microsoft.com/office/drawing/2014/main" id="{F9CF3D99-4BB8-4944-A82E-385209DF3D61}"/>
              </a:ext>
            </a:extLst>
          </p:cNvPr>
          <p:cNvSpPr>
            <a:spLocks noGrp="1"/>
          </p:cNvSpPr>
          <p:nvPr>
            <p:ph type="body" sz="quarter" idx="27" hasCustomPrompt="1"/>
          </p:nvPr>
        </p:nvSpPr>
        <p:spPr>
          <a:xfrm>
            <a:off x="2319757" y="2881982"/>
            <a:ext cx="3279420"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 xmlns:a16="http://schemas.microsoft.com/office/drawing/2014/main" id="{083CED13-2FB7-4DA4-87BD-B5AEF0C63104}"/>
              </a:ext>
            </a:extLst>
          </p:cNvPr>
          <p:cNvSpPr>
            <a:spLocks noGrp="1"/>
          </p:cNvSpPr>
          <p:nvPr>
            <p:ph type="body" sz="quarter" idx="16" hasCustomPrompt="1"/>
          </p:nvPr>
        </p:nvSpPr>
        <p:spPr>
          <a:xfrm>
            <a:off x="2319757" y="2502479"/>
            <a:ext cx="3279420"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 xmlns:a16="http://schemas.microsoft.com/office/drawing/2014/main" id="{D240762F-003B-4B0E-A561-6734EA9AC853}"/>
              </a:ext>
            </a:extLst>
          </p:cNvPr>
          <p:cNvSpPr>
            <a:spLocks noGrp="1"/>
          </p:cNvSpPr>
          <p:nvPr>
            <p:ph type="body" sz="quarter" idx="17" hasCustomPrompt="1"/>
          </p:nvPr>
        </p:nvSpPr>
        <p:spPr>
          <a:xfrm>
            <a:off x="6087466" y="2881982"/>
            <a:ext cx="304891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 xmlns:a16="http://schemas.microsoft.com/office/drawing/2014/main" id="{387E9583-831E-4863-9A96-3E583A98F28D}"/>
              </a:ext>
            </a:extLst>
          </p:cNvPr>
          <p:cNvSpPr>
            <a:spLocks noGrp="1"/>
          </p:cNvSpPr>
          <p:nvPr>
            <p:ph type="body" sz="quarter" idx="18" hasCustomPrompt="1"/>
          </p:nvPr>
        </p:nvSpPr>
        <p:spPr>
          <a:xfrm>
            <a:off x="6087466" y="2502479"/>
            <a:ext cx="304891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 xmlns:a16="http://schemas.microsoft.com/office/drawing/2014/main" id="{E96F4071-8FD4-4FF1-BA06-DD4D780FE455}"/>
              </a:ext>
            </a:extLst>
          </p:cNvPr>
          <p:cNvSpPr>
            <a:spLocks noGrp="1"/>
          </p:cNvSpPr>
          <p:nvPr>
            <p:ph type="title" hasCustomPrompt="1"/>
          </p:nvPr>
        </p:nvSpPr>
        <p:spPr>
          <a:xfrm>
            <a:off x="2306727" y="1649421"/>
            <a:ext cx="4277334"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954AA95-575B-4060-9443-53B3476644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22" name="Rectangle 21">
            <a:extLst>
              <a:ext uri="{FF2B5EF4-FFF2-40B4-BE49-F238E27FC236}">
                <a16:creationId xmlns="" xmlns:a16="http://schemas.microsoft.com/office/drawing/2014/main" id="{38BF2BB6-8F62-424E-B01D-F90A0DB7BFBB}"/>
              </a:ext>
              <a:ext uri="{C183D7F6-B498-43B3-948B-1728B52AA6E4}">
                <adec:decorative xmlns="" xmlns:adec="http://schemas.microsoft.com/office/drawing/2017/decorative"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 xmlns:a16="http://schemas.microsoft.com/office/drawing/2014/main" id="{5822AF5C-69BC-4A87-8E5C-E473F6A73EEF}"/>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 xmlns:a16="http://schemas.microsoft.com/office/drawing/2014/main" id="{CC14BDE6-5903-4EFC-B3C7-B7B219402DAF}"/>
              </a:ext>
            </a:extLst>
          </p:cNvPr>
          <p:cNvSpPr>
            <a:spLocks noGrp="1"/>
          </p:cNvSpPr>
          <p:nvPr>
            <p:ph type="body" sz="quarter" idx="15" hasCustomPrompt="1"/>
          </p:nvPr>
        </p:nvSpPr>
        <p:spPr>
          <a:xfrm>
            <a:off x="4321217" y="1538275"/>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 xmlns:a16="http://schemas.microsoft.com/office/drawing/2014/main" id="{E19954FA-533A-4FF9-88B2-102C833FBD40}"/>
              </a:ext>
            </a:extLst>
          </p:cNvPr>
          <p:cNvSpPr>
            <a:spLocks noGrp="1"/>
          </p:cNvSpPr>
          <p:nvPr>
            <p:ph type="body" sz="quarter" idx="17" hasCustomPrompt="1"/>
          </p:nvPr>
        </p:nvSpPr>
        <p:spPr>
          <a:xfrm>
            <a:off x="4321217" y="5407118"/>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 xmlns:a16="http://schemas.microsoft.com/office/drawing/2014/main" id="{E29BB699-DB47-4A35-9B5B-63C7EFC22843}"/>
              </a:ext>
            </a:extLst>
          </p:cNvPr>
          <p:cNvSpPr>
            <a:spLocks noGrp="1"/>
          </p:cNvSpPr>
          <p:nvPr>
            <p:ph type="body" sz="quarter" idx="19" hasCustomPrompt="1"/>
          </p:nvPr>
        </p:nvSpPr>
        <p:spPr>
          <a:xfrm>
            <a:off x="6964363" y="3467157"/>
            <a:ext cx="1139062"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 xmlns:a16="http://schemas.microsoft.com/office/drawing/2014/main" id="{4EFD147E-AEE9-40FA-96D5-7DBE76033490}"/>
              </a:ext>
            </a:extLst>
          </p:cNvPr>
          <p:cNvSpPr>
            <a:spLocks noGrp="1"/>
          </p:cNvSpPr>
          <p:nvPr>
            <p:ph type="body" sz="quarter" idx="20" hasCustomPrompt="1"/>
          </p:nvPr>
        </p:nvSpPr>
        <p:spPr>
          <a:xfrm>
            <a:off x="3089368" y="2307745"/>
            <a:ext cx="976123"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 xmlns:a16="http://schemas.microsoft.com/office/drawing/2014/main" id="{035518AB-0629-41B1-8670-DAE8C31C9998}"/>
              </a:ext>
            </a:extLst>
          </p:cNvPr>
          <p:cNvSpPr>
            <a:spLocks noGrp="1"/>
          </p:cNvSpPr>
          <p:nvPr>
            <p:ph type="body" sz="quarter" idx="21" hasCustomPrompt="1"/>
          </p:nvPr>
        </p:nvSpPr>
        <p:spPr>
          <a:xfrm>
            <a:off x="3449474" y="4420462"/>
            <a:ext cx="976123"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 xmlns:a16="http://schemas.microsoft.com/office/drawing/2014/main" id="{D84B55A2-EE63-46F3-80EA-C4F512388C1B}"/>
              </a:ext>
            </a:extLst>
          </p:cNvPr>
          <p:cNvSpPr>
            <a:spLocks noGrp="1"/>
          </p:cNvSpPr>
          <p:nvPr>
            <p:ph type="body" sz="quarter" idx="22" hasCustomPrompt="1"/>
          </p:nvPr>
        </p:nvSpPr>
        <p:spPr>
          <a:xfrm>
            <a:off x="2181055" y="4552192"/>
            <a:ext cx="976123"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 xmlns:a16="http://schemas.microsoft.com/office/drawing/2014/main" id="{EDED8D5C-7B18-4E79-B6B4-E59FAC3A83D5}"/>
              </a:ext>
            </a:extLst>
          </p:cNvPr>
          <p:cNvSpPr>
            <a:spLocks noGrp="1"/>
          </p:cNvSpPr>
          <p:nvPr>
            <p:ph type="body" sz="quarter" idx="23" hasCustomPrompt="1"/>
          </p:nvPr>
        </p:nvSpPr>
        <p:spPr>
          <a:xfrm>
            <a:off x="5280043" y="4120887"/>
            <a:ext cx="976123"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 xmlns:a16="http://schemas.microsoft.com/office/drawing/2014/main" id="{E8B6D903-1EAA-44AD-A3D8-6256873B7A22}"/>
              </a:ext>
            </a:extLst>
          </p:cNvPr>
          <p:cNvSpPr>
            <a:spLocks noGrp="1"/>
          </p:cNvSpPr>
          <p:nvPr>
            <p:ph type="body" sz="quarter" idx="25" hasCustomPrompt="1"/>
          </p:nvPr>
        </p:nvSpPr>
        <p:spPr>
          <a:xfrm>
            <a:off x="2099652" y="3467157"/>
            <a:ext cx="9975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 xmlns:a16="http://schemas.microsoft.com/office/drawing/2014/main" id="{8914974F-EEEB-4FDB-B605-14B6199844BA}"/>
              </a:ext>
            </a:extLst>
          </p:cNvPr>
          <p:cNvCxnSpPr>
            <a:cxnSpLocks/>
          </p:cNvCxnSpPr>
          <p:nvPr userDrawn="1"/>
        </p:nvCxnSpPr>
        <p:spPr>
          <a:xfrm>
            <a:off x="3100352" y="3713168"/>
            <a:ext cx="386401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4FCFFB4C-5408-479D-88E2-42F8897706C7}"/>
              </a:ext>
            </a:extLst>
          </p:cNvPr>
          <p:cNvCxnSpPr>
            <a:cxnSpLocks/>
          </p:cNvCxnSpPr>
          <p:nvPr userDrawn="1"/>
        </p:nvCxnSpPr>
        <p:spPr>
          <a:xfrm flipV="1">
            <a:off x="5025341" y="2030298"/>
            <a:ext cx="3859"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 xmlns:a16="http://schemas.microsoft.com/office/drawing/2014/main" id="{9D316786-C25C-4139-9C9E-B55FEA3C4AC0}"/>
              </a:ext>
            </a:extLst>
          </p:cNvPr>
          <p:cNvSpPr>
            <a:spLocks noGrp="1"/>
          </p:cNvSpPr>
          <p:nvPr>
            <p:ph type="body" sz="quarter" idx="26" hasCustomPrompt="1"/>
          </p:nvPr>
        </p:nvSpPr>
        <p:spPr>
          <a:xfrm>
            <a:off x="5572231" y="2067510"/>
            <a:ext cx="1408247"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 xmlns:a16="http://schemas.microsoft.com/office/drawing/2014/main" id="{DC43FD24-D855-40FC-85C4-87ED3F64AA2C}"/>
              </a:ext>
            </a:extLst>
          </p:cNvPr>
          <p:cNvSpPr>
            <a:spLocks noGrp="1"/>
          </p:cNvSpPr>
          <p:nvPr>
            <p:ph type="body" sz="quarter" idx="24" hasCustomPrompt="1"/>
          </p:nvPr>
        </p:nvSpPr>
        <p:spPr>
          <a:xfrm>
            <a:off x="6485074" y="4820891"/>
            <a:ext cx="976123"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 xmlns:a16="http://schemas.microsoft.com/office/drawing/2014/main" id="{2C07A013-A59B-4367-9832-ED55A6D25280}"/>
              </a:ext>
            </a:extLst>
          </p:cNvPr>
          <p:cNvSpPr>
            <a:spLocks noGrp="1"/>
          </p:cNvSpPr>
          <p:nvPr>
            <p:ph type="title" hasCustomPrompt="1"/>
          </p:nvPr>
        </p:nvSpPr>
        <p:spPr>
          <a:xfrm>
            <a:off x="655470"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D1F00DA-5D59-4EDE-BA9C-D312B3FBBA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94C3578F-2A0F-4E30-AF4A-8F796929EE04}"/>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 xmlns:a16="http://schemas.microsoft.com/office/drawing/2014/main" id="{191453D1-9488-4F30-8223-1CB500BDC2F1}"/>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 xmlns:a16="http://schemas.microsoft.com/office/drawing/2014/main" id="{4882AD8A-D4BD-4E12-8458-AC021F93B15C}"/>
              </a:ext>
            </a:extLst>
          </p:cNvPr>
          <p:cNvSpPr>
            <a:spLocks noGrp="1"/>
          </p:cNvSpPr>
          <p:nvPr>
            <p:ph type="body" sz="quarter" idx="26" hasCustomPrompt="1"/>
          </p:nvPr>
        </p:nvSpPr>
        <p:spPr>
          <a:xfrm>
            <a:off x="1628301"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 xmlns:a16="http://schemas.microsoft.com/office/drawing/2014/main" id="{3DF3AAFC-DA9A-4A72-BBF9-5A097BC5950E}"/>
              </a:ext>
            </a:extLst>
          </p:cNvPr>
          <p:cNvSpPr>
            <a:spLocks noGrp="1"/>
          </p:cNvSpPr>
          <p:nvPr>
            <p:ph type="body" sz="quarter" idx="27" hasCustomPrompt="1"/>
          </p:nvPr>
        </p:nvSpPr>
        <p:spPr>
          <a:xfrm>
            <a:off x="4292455"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 xmlns:a16="http://schemas.microsoft.com/office/drawing/2014/main" id="{2FF48EEE-6AEC-4E37-AD5C-EEB74BA0CEDB}"/>
              </a:ext>
            </a:extLst>
          </p:cNvPr>
          <p:cNvSpPr>
            <a:spLocks noGrp="1"/>
          </p:cNvSpPr>
          <p:nvPr>
            <p:ph type="body" sz="quarter" idx="28" hasCustomPrompt="1"/>
          </p:nvPr>
        </p:nvSpPr>
        <p:spPr>
          <a:xfrm>
            <a:off x="6885988"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 xmlns:a16="http://schemas.microsoft.com/office/drawing/2014/main" id="{32066EA2-51F1-4F13-8E1B-89600E879074}"/>
              </a:ext>
            </a:extLst>
          </p:cNvPr>
          <p:cNvSpPr>
            <a:spLocks noGrp="1"/>
          </p:cNvSpPr>
          <p:nvPr>
            <p:ph type="body" sz="quarter" idx="13" hasCustomPrompt="1"/>
          </p:nvPr>
        </p:nvSpPr>
        <p:spPr>
          <a:xfrm>
            <a:off x="1313149"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 xmlns:a16="http://schemas.microsoft.com/office/drawing/2014/main" id="{F14EBD1B-595C-4A54-92C8-3C5427E15C45}"/>
              </a:ext>
            </a:extLst>
          </p:cNvPr>
          <p:cNvSpPr>
            <a:spLocks noGrp="1"/>
          </p:cNvSpPr>
          <p:nvPr>
            <p:ph type="body" sz="quarter" idx="29" hasCustomPrompt="1"/>
          </p:nvPr>
        </p:nvSpPr>
        <p:spPr>
          <a:xfrm>
            <a:off x="3977303" y="4042389"/>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B64F77B9-03A9-4E3E-B656-D3C0FBE25AB5}"/>
              </a:ext>
            </a:extLst>
          </p:cNvPr>
          <p:cNvSpPr>
            <a:spLocks noGrp="1"/>
          </p:cNvSpPr>
          <p:nvPr>
            <p:ph type="body" sz="quarter" idx="30" hasCustomPrompt="1"/>
          </p:nvPr>
        </p:nvSpPr>
        <p:spPr>
          <a:xfrm>
            <a:off x="6570835"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 xmlns:a16="http://schemas.microsoft.com/office/drawing/2014/main" id="{DFFECFB3-5650-476F-BB54-8A2A45F8AE7F}"/>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3D91600-3E99-42F4-85C2-60F442CD5E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22" name="Content Placeholder 8">
            <a:extLst>
              <a:ext uri="{FF2B5EF4-FFF2-40B4-BE49-F238E27FC236}">
                <a16:creationId xmlns="" xmlns:a16="http://schemas.microsoft.com/office/drawing/2014/main" id="{30B4BBA3-2E4B-4AF2-8A2B-92DD019631E8}"/>
              </a:ext>
            </a:extLst>
          </p:cNvPr>
          <p:cNvSpPr>
            <a:spLocks noGrp="1"/>
          </p:cNvSpPr>
          <p:nvPr>
            <p:ph sz="quarter" idx="39"/>
          </p:nvPr>
        </p:nvSpPr>
        <p:spPr>
          <a:xfrm>
            <a:off x="5169804"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a:extLst>
              <a:ext uri="{FF2B5EF4-FFF2-40B4-BE49-F238E27FC236}">
                <a16:creationId xmlns="" xmlns:a16="http://schemas.microsoft.com/office/drawing/2014/main" id="{44460CAC-F6F8-43F8-93F5-188B790DEE63}"/>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 xmlns:a16="http://schemas.microsoft.com/office/drawing/2014/main" id="{6968D310-58F4-4A10-A286-9B42AECFDD18}"/>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 xmlns:a16="http://schemas.microsoft.com/office/drawing/2014/main" id="{2C4E099A-EEE4-40B4-B9B5-32A5A981F951}"/>
              </a:ext>
            </a:extLst>
          </p:cNvPr>
          <p:cNvSpPr>
            <a:spLocks noGrp="1"/>
          </p:cNvSpPr>
          <p:nvPr>
            <p:ph type="body" sz="quarter" idx="36" hasCustomPrompt="1"/>
          </p:nvPr>
        </p:nvSpPr>
        <p:spPr>
          <a:xfrm>
            <a:off x="746964" y="2333979"/>
            <a:ext cx="4130794"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 xmlns:a16="http://schemas.microsoft.com/office/drawing/2014/main" id="{51338F1A-6EF2-4AA5-9EE8-628C9D57C270}"/>
              </a:ext>
            </a:extLst>
          </p:cNvPr>
          <p:cNvSpPr>
            <a:spLocks noGrp="1"/>
          </p:cNvSpPr>
          <p:nvPr>
            <p:ph type="body" sz="quarter" idx="37" hasCustomPrompt="1"/>
          </p:nvPr>
        </p:nvSpPr>
        <p:spPr>
          <a:xfrm>
            <a:off x="5180645" y="2339783"/>
            <a:ext cx="4119347"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 xmlns:a16="http://schemas.microsoft.com/office/drawing/2014/main" id="{DF744EAD-73E9-49F3-9CA4-9A344EB625D9}"/>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 xmlns:a16="http://schemas.microsoft.com/office/drawing/2014/main" id="{ACB4710E-545B-4940-B69A-359188335AD3}"/>
              </a:ext>
            </a:extLst>
          </p:cNvPr>
          <p:cNvSpPr>
            <a:spLocks noGrp="1"/>
          </p:cNvSpPr>
          <p:nvPr>
            <p:ph sz="quarter" idx="38"/>
          </p:nvPr>
        </p:nvSpPr>
        <p:spPr>
          <a:xfrm>
            <a:off x="758409"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9533791-52F7-40F6-B230-7BF6C505CC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DE68A0C5-BEED-4BC5-ACD5-3F28EDE19EE3}"/>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 xmlns:a16="http://schemas.microsoft.com/office/drawing/2014/main" id="{2A6B27A0-0449-46AE-A770-EBB281A1A953}"/>
              </a:ext>
            </a:extLst>
          </p:cNvPr>
          <p:cNvSpPr>
            <a:spLocks noGrp="1"/>
          </p:cNvSpPr>
          <p:nvPr>
            <p:ph type="body" sz="quarter" idx="17" hasCustomPrompt="1"/>
          </p:nvPr>
        </p:nvSpPr>
        <p:spPr>
          <a:xfrm>
            <a:off x="1412685"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1E70DE9B-2CDE-44B6-9307-FC12D873CA40}"/>
              </a:ext>
            </a:extLst>
          </p:cNvPr>
          <p:cNvSpPr>
            <a:spLocks noGrp="1"/>
          </p:cNvSpPr>
          <p:nvPr>
            <p:ph type="body" sz="quarter" idx="18" hasCustomPrompt="1"/>
          </p:nvPr>
        </p:nvSpPr>
        <p:spPr>
          <a:xfrm>
            <a:off x="206395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 xmlns:a16="http://schemas.microsoft.com/office/drawing/2014/main" id="{123B5183-98F9-43BF-BE37-2AE0A049EA8B}"/>
              </a:ext>
            </a:extLst>
          </p:cNvPr>
          <p:cNvSpPr>
            <a:spLocks noGrp="1"/>
          </p:cNvSpPr>
          <p:nvPr>
            <p:ph type="body" sz="quarter" idx="19" hasCustomPrompt="1"/>
          </p:nvPr>
        </p:nvSpPr>
        <p:spPr>
          <a:xfrm>
            <a:off x="2715220"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 xmlns:a16="http://schemas.microsoft.com/office/drawing/2014/main" id="{49DAB7F1-F6E7-4F92-B252-D9B81196A3A9}"/>
              </a:ext>
            </a:extLst>
          </p:cNvPr>
          <p:cNvSpPr>
            <a:spLocks noGrp="1"/>
          </p:cNvSpPr>
          <p:nvPr>
            <p:ph type="body" sz="quarter" idx="20" hasCustomPrompt="1"/>
          </p:nvPr>
        </p:nvSpPr>
        <p:spPr>
          <a:xfrm>
            <a:off x="336648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 xmlns:a16="http://schemas.microsoft.com/office/drawing/2014/main" id="{4037F0E4-C57B-4033-B973-C69A03D97024}"/>
              </a:ext>
            </a:extLst>
          </p:cNvPr>
          <p:cNvSpPr>
            <a:spLocks noGrp="1"/>
          </p:cNvSpPr>
          <p:nvPr>
            <p:ph type="body" sz="quarter" idx="21" hasCustomPrompt="1"/>
          </p:nvPr>
        </p:nvSpPr>
        <p:spPr>
          <a:xfrm>
            <a:off x="3968916" y="3170170"/>
            <a:ext cx="507631"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85DAD742-736F-42D3-99FC-6046CF57A7A3}"/>
              </a:ext>
            </a:extLst>
          </p:cNvPr>
          <p:cNvSpPr>
            <a:spLocks noGrp="1"/>
          </p:cNvSpPr>
          <p:nvPr>
            <p:ph type="body" sz="quarter" idx="22" hasCustomPrompt="1"/>
          </p:nvPr>
        </p:nvSpPr>
        <p:spPr>
          <a:xfrm>
            <a:off x="466902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 xmlns:a16="http://schemas.microsoft.com/office/drawing/2014/main" id="{53EC6732-F61D-431C-88C9-BAA5039B6BB6}"/>
              </a:ext>
            </a:extLst>
          </p:cNvPr>
          <p:cNvSpPr>
            <a:spLocks noGrp="1"/>
          </p:cNvSpPr>
          <p:nvPr>
            <p:ph type="body" sz="quarter" idx="23" hasCustomPrompt="1"/>
          </p:nvPr>
        </p:nvSpPr>
        <p:spPr>
          <a:xfrm>
            <a:off x="532028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 xmlns:a16="http://schemas.microsoft.com/office/drawing/2014/main" id="{B8218F9A-C149-4D30-8437-B9D8C0DAF1D1}"/>
              </a:ext>
            </a:extLst>
          </p:cNvPr>
          <p:cNvSpPr>
            <a:spLocks noGrp="1"/>
          </p:cNvSpPr>
          <p:nvPr>
            <p:ph type="body" sz="quarter" idx="24" hasCustomPrompt="1"/>
          </p:nvPr>
        </p:nvSpPr>
        <p:spPr>
          <a:xfrm>
            <a:off x="597155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 xmlns:a16="http://schemas.microsoft.com/office/drawing/2014/main" id="{BCA166BB-F293-4289-B0EB-57580EC9608B}"/>
              </a:ext>
            </a:extLst>
          </p:cNvPr>
          <p:cNvSpPr>
            <a:spLocks noGrp="1"/>
          </p:cNvSpPr>
          <p:nvPr>
            <p:ph type="body" sz="quarter" idx="25" hasCustomPrompt="1"/>
          </p:nvPr>
        </p:nvSpPr>
        <p:spPr>
          <a:xfrm>
            <a:off x="6622824"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 xmlns:a16="http://schemas.microsoft.com/office/drawing/2014/main" id="{77397369-CCB5-450E-8FD1-46B3B54F6B89}"/>
              </a:ext>
            </a:extLst>
          </p:cNvPr>
          <p:cNvSpPr>
            <a:spLocks noGrp="1"/>
          </p:cNvSpPr>
          <p:nvPr>
            <p:ph type="body" sz="quarter" idx="26" hasCustomPrompt="1"/>
          </p:nvPr>
        </p:nvSpPr>
        <p:spPr>
          <a:xfrm>
            <a:off x="727409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 xmlns:a16="http://schemas.microsoft.com/office/drawing/2014/main" id="{78252082-BCF2-4955-B695-35F48EF76FD9}"/>
              </a:ext>
            </a:extLst>
          </p:cNvPr>
          <p:cNvSpPr>
            <a:spLocks noGrp="1"/>
          </p:cNvSpPr>
          <p:nvPr>
            <p:ph type="body" sz="quarter" idx="27" hasCustomPrompt="1"/>
          </p:nvPr>
        </p:nvSpPr>
        <p:spPr>
          <a:xfrm>
            <a:off x="792535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 xmlns:a16="http://schemas.microsoft.com/office/drawing/2014/main" id="{AF998D11-3FAA-4712-8C34-404C1BDCECBD}"/>
              </a:ext>
            </a:extLst>
          </p:cNvPr>
          <p:cNvSpPr>
            <a:spLocks noGrp="1"/>
          </p:cNvSpPr>
          <p:nvPr>
            <p:ph type="body" sz="quarter" idx="28" hasCustomPrompt="1"/>
          </p:nvPr>
        </p:nvSpPr>
        <p:spPr>
          <a:xfrm>
            <a:off x="857662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 xmlns:a16="http://schemas.microsoft.com/office/drawing/2014/main" id="{2AA33C54-3898-452E-979F-F1B5853E737C}"/>
              </a:ext>
            </a:extLst>
          </p:cNvPr>
          <p:cNvSpPr>
            <a:spLocks noGrp="1"/>
          </p:cNvSpPr>
          <p:nvPr>
            <p:ph type="body" sz="quarter" idx="29" hasCustomPrompt="1"/>
          </p:nvPr>
        </p:nvSpPr>
        <p:spPr>
          <a:xfrm>
            <a:off x="1412685"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 xmlns:a16="http://schemas.microsoft.com/office/drawing/2014/main" id="{0569AA0A-65D1-4456-9A14-327E6CE6DF6A}"/>
              </a:ext>
            </a:extLst>
          </p:cNvPr>
          <p:cNvSpPr>
            <a:spLocks noGrp="1"/>
          </p:cNvSpPr>
          <p:nvPr>
            <p:ph type="body" sz="quarter" idx="30" hasCustomPrompt="1"/>
          </p:nvPr>
        </p:nvSpPr>
        <p:spPr>
          <a:xfrm>
            <a:off x="206395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 xmlns:a16="http://schemas.microsoft.com/office/drawing/2014/main" id="{028EB91C-9303-4EB3-886A-E5DA884A80FD}"/>
              </a:ext>
            </a:extLst>
          </p:cNvPr>
          <p:cNvSpPr>
            <a:spLocks noGrp="1"/>
          </p:cNvSpPr>
          <p:nvPr>
            <p:ph type="body" sz="quarter" idx="31" hasCustomPrompt="1"/>
          </p:nvPr>
        </p:nvSpPr>
        <p:spPr>
          <a:xfrm>
            <a:off x="2715220"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 xmlns:a16="http://schemas.microsoft.com/office/drawing/2014/main" id="{4A47908B-3F69-4786-9C40-C12392133F05}"/>
              </a:ext>
            </a:extLst>
          </p:cNvPr>
          <p:cNvSpPr>
            <a:spLocks noGrp="1"/>
          </p:cNvSpPr>
          <p:nvPr>
            <p:ph type="body" sz="quarter" idx="32" hasCustomPrompt="1"/>
          </p:nvPr>
        </p:nvSpPr>
        <p:spPr>
          <a:xfrm>
            <a:off x="336648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 xmlns:a16="http://schemas.microsoft.com/office/drawing/2014/main" id="{378EEBEC-FDBD-4D14-ADCA-4C72B269E993}"/>
              </a:ext>
            </a:extLst>
          </p:cNvPr>
          <p:cNvSpPr>
            <a:spLocks noGrp="1"/>
          </p:cNvSpPr>
          <p:nvPr>
            <p:ph type="body" sz="quarter" idx="33" hasCustomPrompt="1"/>
          </p:nvPr>
        </p:nvSpPr>
        <p:spPr>
          <a:xfrm>
            <a:off x="3968916" y="4871997"/>
            <a:ext cx="507631"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 xmlns:a16="http://schemas.microsoft.com/office/drawing/2014/main" id="{044989A5-8040-43C0-BE05-6A79C3BE6378}"/>
              </a:ext>
            </a:extLst>
          </p:cNvPr>
          <p:cNvSpPr>
            <a:spLocks noGrp="1"/>
          </p:cNvSpPr>
          <p:nvPr>
            <p:ph type="body" sz="quarter" idx="34" hasCustomPrompt="1"/>
          </p:nvPr>
        </p:nvSpPr>
        <p:spPr>
          <a:xfrm>
            <a:off x="466902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 xmlns:a16="http://schemas.microsoft.com/office/drawing/2014/main" id="{52581A3A-F479-4780-81BE-CCBCF398141A}"/>
              </a:ext>
            </a:extLst>
          </p:cNvPr>
          <p:cNvSpPr>
            <a:spLocks noGrp="1"/>
          </p:cNvSpPr>
          <p:nvPr>
            <p:ph type="body" sz="quarter" idx="35" hasCustomPrompt="1"/>
          </p:nvPr>
        </p:nvSpPr>
        <p:spPr>
          <a:xfrm>
            <a:off x="532028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 xmlns:a16="http://schemas.microsoft.com/office/drawing/2014/main" id="{3D361DBA-153A-4846-BDA4-CC63FF94744D}"/>
              </a:ext>
            </a:extLst>
          </p:cNvPr>
          <p:cNvSpPr>
            <a:spLocks noGrp="1"/>
          </p:cNvSpPr>
          <p:nvPr>
            <p:ph type="body" sz="quarter" idx="36" hasCustomPrompt="1"/>
          </p:nvPr>
        </p:nvSpPr>
        <p:spPr>
          <a:xfrm>
            <a:off x="597155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 xmlns:a16="http://schemas.microsoft.com/office/drawing/2014/main" id="{78FB324E-EE00-4CC5-9F81-5EF71F305031}"/>
              </a:ext>
            </a:extLst>
          </p:cNvPr>
          <p:cNvSpPr>
            <a:spLocks noGrp="1"/>
          </p:cNvSpPr>
          <p:nvPr>
            <p:ph type="body" sz="quarter" idx="37" hasCustomPrompt="1"/>
          </p:nvPr>
        </p:nvSpPr>
        <p:spPr>
          <a:xfrm>
            <a:off x="6622824"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 xmlns:a16="http://schemas.microsoft.com/office/drawing/2014/main" id="{78AA454F-F92D-4844-92A6-A3FEDD88B302}"/>
              </a:ext>
            </a:extLst>
          </p:cNvPr>
          <p:cNvSpPr>
            <a:spLocks noGrp="1"/>
          </p:cNvSpPr>
          <p:nvPr>
            <p:ph type="body" sz="quarter" idx="38" hasCustomPrompt="1"/>
          </p:nvPr>
        </p:nvSpPr>
        <p:spPr>
          <a:xfrm>
            <a:off x="727409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 xmlns:a16="http://schemas.microsoft.com/office/drawing/2014/main" id="{651BCA7B-5BF4-4A0F-95C1-2014315E80B1}"/>
              </a:ext>
            </a:extLst>
          </p:cNvPr>
          <p:cNvSpPr>
            <a:spLocks noGrp="1"/>
          </p:cNvSpPr>
          <p:nvPr>
            <p:ph type="body" sz="quarter" idx="39" hasCustomPrompt="1"/>
          </p:nvPr>
        </p:nvSpPr>
        <p:spPr>
          <a:xfrm>
            <a:off x="792535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 xmlns:a16="http://schemas.microsoft.com/office/drawing/2014/main" id="{7E3F41F1-0E06-45ED-894F-7F38510C2728}"/>
              </a:ext>
            </a:extLst>
          </p:cNvPr>
          <p:cNvSpPr>
            <a:spLocks noGrp="1"/>
          </p:cNvSpPr>
          <p:nvPr>
            <p:ph type="body" sz="quarter" idx="40" hasCustomPrompt="1"/>
          </p:nvPr>
        </p:nvSpPr>
        <p:spPr>
          <a:xfrm>
            <a:off x="857662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 xmlns:a16="http://schemas.microsoft.com/office/drawing/2014/main" id="{C02572F8-1812-49D5-B24A-088659DE9FC7}"/>
              </a:ext>
            </a:extLst>
          </p:cNvPr>
          <p:cNvSpPr>
            <a:spLocks noGrp="1"/>
          </p:cNvSpPr>
          <p:nvPr>
            <p:ph type="body" sz="quarter" idx="41" hasCustomPrompt="1"/>
          </p:nvPr>
        </p:nvSpPr>
        <p:spPr>
          <a:xfrm>
            <a:off x="539363" y="2763180"/>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 xmlns:a16="http://schemas.microsoft.com/office/drawing/2014/main" id="{453EA1A1-A67D-4132-9EA0-584E8FA796C3}"/>
              </a:ext>
            </a:extLst>
          </p:cNvPr>
          <p:cNvSpPr>
            <a:spLocks noGrp="1"/>
          </p:cNvSpPr>
          <p:nvPr>
            <p:ph type="body" sz="quarter" idx="42" hasCustomPrompt="1"/>
          </p:nvPr>
        </p:nvSpPr>
        <p:spPr>
          <a:xfrm>
            <a:off x="539363" y="4449967"/>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 xmlns:a16="http://schemas.microsoft.com/office/drawing/2014/main" id="{658BFCC4-C261-4874-8195-FDA3C5001E05}"/>
              </a:ext>
            </a:extLst>
          </p:cNvPr>
          <p:cNvSpPr>
            <a:spLocks noGrp="1"/>
          </p:cNvSpPr>
          <p:nvPr>
            <p:ph type="body" sz="quarter" idx="43" hasCustomPrompt="1"/>
          </p:nvPr>
        </p:nvSpPr>
        <p:spPr>
          <a:xfrm>
            <a:off x="1674228"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 xmlns:a16="http://schemas.microsoft.com/office/drawing/2014/main" id="{158708C7-ABA0-43E5-BB89-A1B7B2C45233}"/>
              </a:ext>
            </a:extLst>
          </p:cNvPr>
          <p:cNvSpPr>
            <a:spLocks noGrp="1"/>
          </p:cNvSpPr>
          <p:nvPr>
            <p:ph type="body" sz="quarter" idx="44" hasCustomPrompt="1"/>
          </p:nvPr>
        </p:nvSpPr>
        <p:spPr>
          <a:xfrm>
            <a:off x="3628031"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 xmlns:a16="http://schemas.microsoft.com/office/drawing/2014/main" id="{2AE59213-95B1-4597-AD8C-D55D96D561EA}"/>
              </a:ext>
            </a:extLst>
          </p:cNvPr>
          <p:cNvSpPr>
            <a:spLocks noGrp="1"/>
          </p:cNvSpPr>
          <p:nvPr>
            <p:ph type="body" sz="quarter" idx="45" hasCustomPrompt="1"/>
          </p:nvPr>
        </p:nvSpPr>
        <p:spPr>
          <a:xfrm>
            <a:off x="6884367"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 xmlns:a16="http://schemas.microsoft.com/office/drawing/2014/main" id="{2B9A460E-592F-41EA-9F9C-8953AFAC2236}"/>
              </a:ext>
            </a:extLst>
          </p:cNvPr>
          <p:cNvSpPr>
            <a:spLocks noGrp="1"/>
          </p:cNvSpPr>
          <p:nvPr>
            <p:ph type="body" sz="quarter" idx="46" hasCustomPrompt="1"/>
          </p:nvPr>
        </p:nvSpPr>
        <p:spPr>
          <a:xfrm>
            <a:off x="1674228"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 xmlns:a16="http://schemas.microsoft.com/office/drawing/2014/main" id="{3065B3A8-F99B-47E6-B517-D93AC0FC4501}"/>
              </a:ext>
            </a:extLst>
          </p:cNvPr>
          <p:cNvSpPr>
            <a:spLocks noGrp="1"/>
          </p:cNvSpPr>
          <p:nvPr>
            <p:ph type="body" sz="quarter" idx="47" hasCustomPrompt="1"/>
          </p:nvPr>
        </p:nvSpPr>
        <p:spPr>
          <a:xfrm>
            <a:off x="4930566" y="3862599"/>
            <a:ext cx="1188072"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 xmlns:a16="http://schemas.microsoft.com/office/drawing/2014/main" id="{B2187073-BC0A-4137-A204-D35C44CD7F87}"/>
              </a:ext>
            </a:extLst>
          </p:cNvPr>
          <p:cNvSpPr>
            <a:spLocks noGrp="1"/>
          </p:cNvSpPr>
          <p:nvPr>
            <p:ph type="body" sz="quarter" idx="48" hasCustomPrompt="1"/>
          </p:nvPr>
        </p:nvSpPr>
        <p:spPr>
          <a:xfrm>
            <a:off x="8186902"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 xmlns:a16="http://schemas.microsoft.com/office/drawing/2014/main" id="{35F35AF6-FBA2-4CA2-8A1F-2C977E6C9754}"/>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5C89BE0-E34D-48FA-8ED2-CA69BFBC4F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13" name="Picture Placeholder 7">
            <a:extLst>
              <a:ext uri="{FF2B5EF4-FFF2-40B4-BE49-F238E27FC236}">
                <a16:creationId xmlns="" xmlns:a16="http://schemas.microsoft.com/office/drawing/2014/main" id="{AB20A778-FBFD-4ED2-8E9B-6645F59A4D16}"/>
              </a:ext>
            </a:extLst>
          </p:cNvPr>
          <p:cNvSpPr>
            <a:spLocks noGrp="1"/>
          </p:cNvSpPr>
          <p:nvPr>
            <p:ph type="pic" sz="quarter" idx="14" hasCustomPrompt="1"/>
          </p:nvPr>
        </p:nvSpPr>
        <p:spPr>
          <a:xfrm>
            <a:off x="5923279" y="0"/>
            <a:ext cx="4135121"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 xmlns:a16="http://schemas.microsoft.com/office/drawing/2014/main" id="{3B12CF59-4802-4969-8645-8E2014DF0AB6}"/>
              </a:ext>
            </a:extLst>
          </p:cNvPr>
          <p:cNvSpPr>
            <a:spLocks noGrp="1"/>
          </p:cNvSpPr>
          <p:nvPr>
            <p:ph type="pic" sz="quarter" idx="13" hasCustomPrompt="1"/>
          </p:nvPr>
        </p:nvSpPr>
        <p:spPr>
          <a:xfrm>
            <a:off x="5923279" y="0"/>
            <a:ext cx="4135120"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 xmlns:a16="http://schemas.microsoft.com/office/drawing/2014/main" id="{523CB959-A5D6-4887-9B77-916F0EA10660}"/>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 xmlns:a16="http://schemas.microsoft.com/office/drawing/2014/main" id="{473E75D8-7274-49D2-8CF2-0E990C29CCA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 xmlns:a16="http://schemas.microsoft.com/office/drawing/2014/main" id="{28591683-9C5C-45D2-A241-FC48B66B50DB}"/>
              </a:ext>
            </a:extLst>
          </p:cNvPr>
          <p:cNvSpPr>
            <a:spLocks noGrp="1"/>
          </p:cNvSpPr>
          <p:nvPr>
            <p:ph sz="quarter" idx="15"/>
          </p:nvPr>
        </p:nvSpPr>
        <p:spPr>
          <a:xfrm>
            <a:off x="654844" y="1238250"/>
            <a:ext cx="4473474"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39293AB-35CB-4344-A710-9C0BF396AE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AE5B5434-FC37-4DD2-AA81-6499AA6FB24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 xmlns:a16="http://schemas.microsoft.com/office/drawing/2014/main" id="{425C06A4-0C2D-4746-83C3-410A9B469E89}"/>
              </a:ext>
            </a:extLst>
          </p:cNvPr>
          <p:cNvSpPr/>
          <p:nvPr userDrawn="1"/>
        </p:nvSpPr>
        <p:spPr>
          <a:xfrm>
            <a:off x="609925" y="739302"/>
            <a:ext cx="8838551"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 xmlns:a16="http://schemas.microsoft.com/office/drawing/2014/main" id="{890CF5DC-D21B-4DF3-8248-1F809124AD98}"/>
              </a:ext>
            </a:extLst>
          </p:cNvPr>
          <p:cNvSpPr>
            <a:spLocks noGrp="1"/>
          </p:cNvSpPr>
          <p:nvPr>
            <p:ph type="pic" sz="quarter" idx="15" hasCustomPrompt="1"/>
          </p:nvPr>
        </p:nvSpPr>
        <p:spPr>
          <a:xfrm>
            <a:off x="1488084" y="2804055"/>
            <a:ext cx="1227121"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 xmlns:a16="http://schemas.microsoft.com/office/drawing/2014/main" id="{BEE26967-C0C7-4310-90FC-F1914D2403E8}"/>
              </a:ext>
            </a:extLst>
          </p:cNvPr>
          <p:cNvSpPr>
            <a:spLocks noGrp="1"/>
          </p:cNvSpPr>
          <p:nvPr>
            <p:ph type="body" sz="quarter" idx="18" hasCustomPrompt="1"/>
          </p:nvPr>
        </p:nvSpPr>
        <p:spPr>
          <a:xfrm>
            <a:off x="1227798"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 xmlns:a16="http://schemas.microsoft.com/office/drawing/2014/main" id="{3CA187B6-5AE8-4D11-8E79-63677F474D26}"/>
              </a:ext>
            </a:extLst>
          </p:cNvPr>
          <p:cNvSpPr>
            <a:spLocks noGrp="1"/>
          </p:cNvSpPr>
          <p:nvPr>
            <p:ph type="body" sz="quarter" idx="19" hasCustomPrompt="1"/>
          </p:nvPr>
        </p:nvSpPr>
        <p:spPr>
          <a:xfrm>
            <a:off x="1227798"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 xmlns:a16="http://schemas.microsoft.com/office/drawing/2014/main" id="{A72BAC04-D935-470E-B6B5-E9CCE70D11F4}"/>
              </a:ext>
            </a:extLst>
          </p:cNvPr>
          <p:cNvSpPr>
            <a:spLocks noGrp="1"/>
          </p:cNvSpPr>
          <p:nvPr>
            <p:ph type="pic" sz="quarter" idx="20" hasCustomPrompt="1"/>
          </p:nvPr>
        </p:nvSpPr>
        <p:spPr>
          <a:xfrm>
            <a:off x="3445168" y="2804055"/>
            <a:ext cx="1227121"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 xmlns:a16="http://schemas.microsoft.com/office/drawing/2014/main" id="{456256DC-B113-4559-8D0B-3F8B4A7CAB2B}"/>
              </a:ext>
            </a:extLst>
          </p:cNvPr>
          <p:cNvSpPr>
            <a:spLocks noGrp="1"/>
          </p:cNvSpPr>
          <p:nvPr>
            <p:ph type="pic" sz="quarter" idx="21" hasCustomPrompt="1"/>
          </p:nvPr>
        </p:nvSpPr>
        <p:spPr>
          <a:xfrm>
            <a:off x="5402253" y="2804055"/>
            <a:ext cx="1227121"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 xmlns:a16="http://schemas.microsoft.com/office/drawing/2014/main" id="{E60A063A-DD07-4E82-9217-A8AD06D7C94F}"/>
              </a:ext>
            </a:extLst>
          </p:cNvPr>
          <p:cNvSpPr>
            <a:spLocks noGrp="1"/>
          </p:cNvSpPr>
          <p:nvPr>
            <p:ph type="pic" sz="quarter" idx="22" hasCustomPrompt="1"/>
          </p:nvPr>
        </p:nvSpPr>
        <p:spPr>
          <a:xfrm>
            <a:off x="7359339" y="2804055"/>
            <a:ext cx="1227121"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 xmlns:a16="http://schemas.microsoft.com/office/drawing/2014/main" id="{4194B9ED-C9B7-4850-B875-B179F9A6ADC4}"/>
              </a:ext>
            </a:extLst>
          </p:cNvPr>
          <p:cNvSpPr>
            <a:spLocks noGrp="1"/>
          </p:cNvSpPr>
          <p:nvPr>
            <p:ph type="body" sz="quarter" idx="23" hasCustomPrompt="1"/>
          </p:nvPr>
        </p:nvSpPr>
        <p:spPr>
          <a:xfrm>
            <a:off x="3184883"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 xmlns:a16="http://schemas.microsoft.com/office/drawing/2014/main" id="{DBB00C57-7DE2-436D-8748-527515EE4A6A}"/>
              </a:ext>
            </a:extLst>
          </p:cNvPr>
          <p:cNvSpPr>
            <a:spLocks noGrp="1"/>
          </p:cNvSpPr>
          <p:nvPr>
            <p:ph type="body" sz="quarter" idx="24" hasCustomPrompt="1"/>
          </p:nvPr>
        </p:nvSpPr>
        <p:spPr>
          <a:xfrm>
            <a:off x="3184883"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 xmlns:a16="http://schemas.microsoft.com/office/drawing/2014/main" id="{D6503F18-AEB2-4183-8F37-6BE4BBD66EE2}"/>
              </a:ext>
            </a:extLst>
          </p:cNvPr>
          <p:cNvSpPr>
            <a:spLocks noGrp="1"/>
          </p:cNvSpPr>
          <p:nvPr>
            <p:ph type="body" sz="quarter" idx="25" hasCustomPrompt="1"/>
          </p:nvPr>
        </p:nvSpPr>
        <p:spPr>
          <a:xfrm>
            <a:off x="5141967"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 xmlns:a16="http://schemas.microsoft.com/office/drawing/2014/main" id="{D01AC31E-901A-4C34-A8AE-71C303E07F53}"/>
              </a:ext>
            </a:extLst>
          </p:cNvPr>
          <p:cNvSpPr>
            <a:spLocks noGrp="1"/>
          </p:cNvSpPr>
          <p:nvPr>
            <p:ph type="body" sz="quarter" idx="26" hasCustomPrompt="1"/>
          </p:nvPr>
        </p:nvSpPr>
        <p:spPr>
          <a:xfrm>
            <a:off x="5141967"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 xmlns:a16="http://schemas.microsoft.com/office/drawing/2014/main" id="{F113CB6D-E397-418B-8738-D96E553ADD2F}"/>
              </a:ext>
            </a:extLst>
          </p:cNvPr>
          <p:cNvSpPr>
            <a:spLocks noGrp="1"/>
          </p:cNvSpPr>
          <p:nvPr>
            <p:ph type="body" sz="quarter" idx="27" hasCustomPrompt="1"/>
          </p:nvPr>
        </p:nvSpPr>
        <p:spPr>
          <a:xfrm>
            <a:off x="7099052" y="4570548"/>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 xmlns:a16="http://schemas.microsoft.com/office/drawing/2014/main" id="{63EA5C1A-BB92-4C5E-BB99-A85B0B0FC499}"/>
              </a:ext>
            </a:extLst>
          </p:cNvPr>
          <p:cNvSpPr>
            <a:spLocks noGrp="1"/>
          </p:cNvSpPr>
          <p:nvPr>
            <p:ph type="body" sz="quarter" idx="28" hasCustomPrompt="1"/>
          </p:nvPr>
        </p:nvSpPr>
        <p:spPr>
          <a:xfrm>
            <a:off x="7099052" y="4886782"/>
            <a:ext cx="1747693"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 xmlns:a16="http://schemas.microsoft.com/office/drawing/2014/main" id="{90E93D6C-0CD6-42A7-A2D2-C8582F7B353C}"/>
              </a:ext>
            </a:extLst>
          </p:cNvPr>
          <p:cNvSpPr/>
          <p:nvPr userDrawn="1"/>
        </p:nvSpPr>
        <p:spPr>
          <a:xfrm>
            <a:off x="1391217"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B7D0FDBA-5294-4730-92D6-440AA8DE35AE}"/>
              </a:ext>
            </a:extLst>
          </p:cNvPr>
          <p:cNvSpPr/>
          <p:nvPr userDrawn="1"/>
        </p:nvSpPr>
        <p:spPr>
          <a:xfrm>
            <a:off x="334830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 xmlns:a16="http://schemas.microsoft.com/office/drawing/2014/main" id="{E8E75564-AD04-4406-979E-AC0A8BE2AEFD}"/>
              </a:ext>
            </a:extLst>
          </p:cNvPr>
          <p:cNvSpPr/>
          <p:nvPr userDrawn="1"/>
        </p:nvSpPr>
        <p:spPr>
          <a:xfrm>
            <a:off x="5305386"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 xmlns:a16="http://schemas.microsoft.com/office/drawing/2014/main" id="{0E7899F8-DBAB-4DCC-857C-94A3CF0FE542}"/>
              </a:ext>
            </a:extLst>
          </p:cNvPr>
          <p:cNvSpPr/>
          <p:nvPr userDrawn="1"/>
        </p:nvSpPr>
        <p:spPr>
          <a:xfrm>
            <a:off x="726247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B41C8F6-B68C-4B34-A1EC-848B6301BE02}"/>
              </a:ext>
            </a:extLst>
          </p:cNvPr>
          <p:cNvSpPr>
            <a:spLocks noGrp="1"/>
          </p:cNvSpPr>
          <p:nvPr>
            <p:ph type="title" hasCustomPrompt="1"/>
          </p:nvPr>
        </p:nvSpPr>
        <p:spPr>
          <a:xfrm>
            <a:off x="2023476" y="1566779"/>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6B7C369-B3B1-47DB-AFB5-4A2FA0A046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26EDB6E9-4285-4C1C-9752-2D43D60780B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 xmlns:a16="http://schemas.microsoft.com/office/drawing/2014/main" id="{C8C5DE79-8AB4-425F-A9CB-B17901806732}"/>
              </a:ext>
            </a:extLst>
          </p:cNvPr>
          <p:cNvSpPr/>
          <p:nvPr userDrawn="1"/>
        </p:nvSpPr>
        <p:spPr>
          <a:xfrm>
            <a:off x="609925" y="739302"/>
            <a:ext cx="8838551"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 xmlns:a16="http://schemas.microsoft.com/office/drawing/2014/main" id="{A8FDD580-B69C-4AF1-9C0C-1CF94ECEB278}"/>
              </a:ext>
            </a:extLst>
          </p:cNvPr>
          <p:cNvSpPr>
            <a:spLocks noGrp="1"/>
          </p:cNvSpPr>
          <p:nvPr>
            <p:ph type="body" sz="quarter" idx="18" hasCustomPrompt="1"/>
          </p:nvPr>
        </p:nvSpPr>
        <p:spPr>
          <a:xfrm>
            <a:off x="1170244"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 xmlns:a16="http://schemas.microsoft.com/office/drawing/2014/main" id="{7A72E08F-5B05-415B-A503-4CED86D11FE1}"/>
              </a:ext>
            </a:extLst>
          </p:cNvPr>
          <p:cNvSpPr>
            <a:spLocks noGrp="1"/>
          </p:cNvSpPr>
          <p:nvPr>
            <p:ph type="body" sz="quarter" idx="19" hasCustomPrompt="1"/>
          </p:nvPr>
        </p:nvSpPr>
        <p:spPr>
          <a:xfrm>
            <a:off x="1170244"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 xmlns:a16="http://schemas.microsoft.com/office/drawing/2014/main" id="{02D7BE41-1227-4D94-AC6E-F4D007491740}"/>
              </a:ext>
            </a:extLst>
          </p:cNvPr>
          <p:cNvSpPr>
            <a:spLocks noGrp="1"/>
          </p:cNvSpPr>
          <p:nvPr>
            <p:ph type="body" sz="quarter" idx="23" hasCustomPrompt="1"/>
          </p:nvPr>
        </p:nvSpPr>
        <p:spPr>
          <a:xfrm>
            <a:off x="3167188"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 xmlns:a16="http://schemas.microsoft.com/office/drawing/2014/main" id="{C7E8138A-A795-4EF2-B1FF-1A36693A3593}"/>
              </a:ext>
            </a:extLst>
          </p:cNvPr>
          <p:cNvSpPr>
            <a:spLocks noGrp="1"/>
          </p:cNvSpPr>
          <p:nvPr>
            <p:ph type="body" sz="quarter" idx="24" hasCustomPrompt="1"/>
          </p:nvPr>
        </p:nvSpPr>
        <p:spPr>
          <a:xfrm>
            <a:off x="3167188"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 xmlns:a16="http://schemas.microsoft.com/office/drawing/2014/main" id="{77F66B66-F2E4-439A-A7DF-A9A64B0DF7BB}"/>
              </a:ext>
            </a:extLst>
          </p:cNvPr>
          <p:cNvSpPr>
            <a:spLocks noGrp="1"/>
          </p:cNvSpPr>
          <p:nvPr>
            <p:ph type="body" sz="quarter" idx="25" hasCustomPrompt="1"/>
          </p:nvPr>
        </p:nvSpPr>
        <p:spPr>
          <a:xfrm>
            <a:off x="5164133"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 xmlns:a16="http://schemas.microsoft.com/office/drawing/2014/main" id="{13CDFA66-0739-48E3-97B6-F63F13A0A838}"/>
              </a:ext>
            </a:extLst>
          </p:cNvPr>
          <p:cNvSpPr>
            <a:spLocks noGrp="1"/>
          </p:cNvSpPr>
          <p:nvPr>
            <p:ph type="body" sz="quarter" idx="26" hasCustomPrompt="1"/>
          </p:nvPr>
        </p:nvSpPr>
        <p:spPr>
          <a:xfrm>
            <a:off x="5164133"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 xmlns:a16="http://schemas.microsoft.com/office/drawing/2014/main" id="{B4EE4B66-F80E-45BB-B2FE-CC11E1FBAF24}"/>
              </a:ext>
            </a:extLst>
          </p:cNvPr>
          <p:cNvSpPr>
            <a:spLocks noGrp="1"/>
          </p:cNvSpPr>
          <p:nvPr>
            <p:ph type="body" sz="quarter" idx="27" hasCustomPrompt="1"/>
          </p:nvPr>
        </p:nvSpPr>
        <p:spPr>
          <a:xfrm>
            <a:off x="7161078" y="5098601"/>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 xmlns:a16="http://schemas.microsoft.com/office/drawing/2014/main" id="{51F734C1-F867-4FB6-A239-D99ED9E4C54D}"/>
              </a:ext>
            </a:extLst>
          </p:cNvPr>
          <p:cNvSpPr>
            <a:spLocks noGrp="1"/>
          </p:cNvSpPr>
          <p:nvPr>
            <p:ph type="body" sz="quarter" idx="28" hasCustomPrompt="1"/>
          </p:nvPr>
        </p:nvSpPr>
        <p:spPr>
          <a:xfrm>
            <a:off x="7161078" y="5414835"/>
            <a:ext cx="1747693"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 xmlns:a16="http://schemas.microsoft.com/office/drawing/2014/main" id="{11E88FD1-69BB-4254-81B8-7B383CE8D2D0}"/>
              </a:ext>
            </a:extLst>
          </p:cNvPr>
          <p:cNvSpPr>
            <a:spLocks noGrp="1"/>
          </p:cNvSpPr>
          <p:nvPr>
            <p:ph type="pic" sz="quarter" idx="29" hasCustomPrompt="1"/>
          </p:nvPr>
        </p:nvSpPr>
        <p:spPr>
          <a:xfrm>
            <a:off x="1651972" y="232725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 xmlns:a16="http://schemas.microsoft.com/office/drawing/2014/main" id="{E6EBB7F2-ABDB-41F2-8A6B-93196276ABF5}"/>
              </a:ext>
            </a:extLst>
          </p:cNvPr>
          <p:cNvSpPr>
            <a:spLocks noGrp="1"/>
          </p:cNvSpPr>
          <p:nvPr>
            <p:ph type="body" sz="quarter" idx="30" hasCustomPrompt="1"/>
          </p:nvPr>
        </p:nvSpPr>
        <p:spPr>
          <a:xfrm>
            <a:off x="1170244"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 xmlns:a16="http://schemas.microsoft.com/office/drawing/2014/main" id="{4D66759F-DBAD-46B4-929C-18F2FB541B00}"/>
              </a:ext>
            </a:extLst>
          </p:cNvPr>
          <p:cNvSpPr>
            <a:spLocks noGrp="1"/>
          </p:cNvSpPr>
          <p:nvPr>
            <p:ph type="body" sz="quarter" idx="31" hasCustomPrompt="1"/>
          </p:nvPr>
        </p:nvSpPr>
        <p:spPr>
          <a:xfrm>
            <a:off x="1170244"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 xmlns:a16="http://schemas.microsoft.com/office/drawing/2014/main" id="{07D90C20-BFF7-4D04-AD95-1861DF74509F}"/>
              </a:ext>
            </a:extLst>
          </p:cNvPr>
          <p:cNvSpPr>
            <a:spLocks noGrp="1"/>
          </p:cNvSpPr>
          <p:nvPr>
            <p:ph type="body" sz="quarter" idx="35" hasCustomPrompt="1"/>
          </p:nvPr>
        </p:nvSpPr>
        <p:spPr>
          <a:xfrm>
            <a:off x="3167188"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 xmlns:a16="http://schemas.microsoft.com/office/drawing/2014/main" id="{EF54F366-5FD7-4707-A0E3-FAFA53156C29}"/>
              </a:ext>
            </a:extLst>
          </p:cNvPr>
          <p:cNvSpPr>
            <a:spLocks noGrp="1"/>
          </p:cNvSpPr>
          <p:nvPr>
            <p:ph type="body" sz="quarter" idx="36" hasCustomPrompt="1"/>
          </p:nvPr>
        </p:nvSpPr>
        <p:spPr>
          <a:xfrm>
            <a:off x="3167188"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 xmlns:a16="http://schemas.microsoft.com/office/drawing/2014/main" id="{A51158F4-509A-44E4-A601-2CD7AEDE7380}"/>
              </a:ext>
            </a:extLst>
          </p:cNvPr>
          <p:cNvSpPr>
            <a:spLocks noGrp="1"/>
          </p:cNvSpPr>
          <p:nvPr>
            <p:ph type="body" sz="quarter" idx="37" hasCustomPrompt="1"/>
          </p:nvPr>
        </p:nvSpPr>
        <p:spPr>
          <a:xfrm>
            <a:off x="5164133"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 xmlns:a16="http://schemas.microsoft.com/office/drawing/2014/main" id="{DA9AC8DA-4C66-4D66-9075-59DC95E2AC33}"/>
              </a:ext>
            </a:extLst>
          </p:cNvPr>
          <p:cNvSpPr>
            <a:spLocks noGrp="1"/>
          </p:cNvSpPr>
          <p:nvPr>
            <p:ph type="body" sz="quarter" idx="38" hasCustomPrompt="1"/>
          </p:nvPr>
        </p:nvSpPr>
        <p:spPr>
          <a:xfrm>
            <a:off x="5164133"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 xmlns:a16="http://schemas.microsoft.com/office/drawing/2014/main" id="{F3A598D9-D412-4C15-A31C-3A4842B32E1F}"/>
              </a:ext>
            </a:extLst>
          </p:cNvPr>
          <p:cNvSpPr>
            <a:spLocks noGrp="1"/>
          </p:cNvSpPr>
          <p:nvPr>
            <p:ph type="body" sz="quarter" idx="39" hasCustomPrompt="1"/>
          </p:nvPr>
        </p:nvSpPr>
        <p:spPr>
          <a:xfrm>
            <a:off x="7161078" y="3263612"/>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 xmlns:a16="http://schemas.microsoft.com/office/drawing/2014/main" id="{14A0A9AD-40F7-4203-917C-8BFBF4FCF2C0}"/>
              </a:ext>
            </a:extLst>
          </p:cNvPr>
          <p:cNvSpPr>
            <a:spLocks noGrp="1"/>
          </p:cNvSpPr>
          <p:nvPr>
            <p:ph type="body" sz="quarter" idx="40" hasCustomPrompt="1"/>
          </p:nvPr>
        </p:nvSpPr>
        <p:spPr>
          <a:xfrm>
            <a:off x="7161078" y="3579847"/>
            <a:ext cx="1747693"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 xmlns:a16="http://schemas.microsoft.com/office/drawing/2014/main" id="{129E220D-4268-4E0B-B292-D87F92DF6ED3}"/>
              </a:ext>
            </a:extLst>
          </p:cNvPr>
          <p:cNvSpPr/>
          <p:nvPr userDrawn="1"/>
        </p:nvSpPr>
        <p:spPr>
          <a:xfrm>
            <a:off x="1606342" y="227264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 xmlns:a16="http://schemas.microsoft.com/office/drawing/2014/main" id="{2DB6BDC2-D18B-4AF7-9B33-2FB86D67A64A}"/>
              </a:ext>
            </a:extLst>
          </p:cNvPr>
          <p:cNvSpPr>
            <a:spLocks noGrp="1"/>
          </p:cNvSpPr>
          <p:nvPr>
            <p:ph type="pic" sz="quarter" idx="41" hasCustomPrompt="1"/>
          </p:nvPr>
        </p:nvSpPr>
        <p:spPr>
          <a:xfrm>
            <a:off x="1651972" y="4154796"/>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 xmlns:a16="http://schemas.microsoft.com/office/drawing/2014/main" id="{CB9D855A-B11D-44DC-BBE1-7BA68BD18E68}"/>
              </a:ext>
            </a:extLst>
          </p:cNvPr>
          <p:cNvSpPr/>
          <p:nvPr userDrawn="1"/>
        </p:nvSpPr>
        <p:spPr>
          <a:xfrm>
            <a:off x="1606342" y="4100189"/>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 xmlns:a16="http://schemas.microsoft.com/office/drawing/2014/main" id="{D12B69C6-4468-4017-A141-0864B9065E88}"/>
              </a:ext>
            </a:extLst>
          </p:cNvPr>
          <p:cNvSpPr>
            <a:spLocks noGrp="1"/>
          </p:cNvSpPr>
          <p:nvPr>
            <p:ph type="pic" sz="quarter" idx="42" hasCustomPrompt="1"/>
          </p:nvPr>
        </p:nvSpPr>
        <p:spPr>
          <a:xfrm>
            <a:off x="3648917" y="231923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 xmlns:a16="http://schemas.microsoft.com/office/drawing/2014/main" id="{E874C203-B833-4D0D-9674-D25DFA3F9606}"/>
              </a:ext>
            </a:extLst>
          </p:cNvPr>
          <p:cNvSpPr/>
          <p:nvPr userDrawn="1"/>
        </p:nvSpPr>
        <p:spPr>
          <a:xfrm>
            <a:off x="3603287" y="226462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 xmlns:a16="http://schemas.microsoft.com/office/drawing/2014/main" id="{0B83E94D-7A2E-4F82-9F6F-414BB1EE1F9D}"/>
              </a:ext>
            </a:extLst>
          </p:cNvPr>
          <p:cNvSpPr>
            <a:spLocks noGrp="1"/>
          </p:cNvSpPr>
          <p:nvPr>
            <p:ph type="pic" sz="quarter" idx="43" hasCustomPrompt="1"/>
          </p:nvPr>
        </p:nvSpPr>
        <p:spPr>
          <a:xfrm>
            <a:off x="3648917" y="414677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 xmlns:a16="http://schemas.microsoft.com/office/drawing/2014/main" id="{454DE692-CD53-4D36-9E21-EDBFA9779183}"/>
              </a:ext>
            </a:extLst>
          </p:cNvPr>
          <p:cNvSpPr/>
          <p:nvPr userDrawn="1"/>
        </p:nvSpPr>
        <p:spPr>
          <a:xfrm>
            <a:off x="3603287" y="409216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 xmlns:a16="http://schemas.microsoft.com/office/drawing/2014/main" id="{722A2533-C7FE-4FF8-88EA-CC5A72E587E0}"/>
              </a:ext>
            </a:extLst>
          </p:cNvPr>
          <p:cNvSpPr>
            <a:spLocks noGrp="1"/>
          </p:cNvSpPr>
          <p:nvPr>
            <p:ph type="pic" sz="quarter" idx="44" hasCustomPrompt="1"/>
          </p:nvPr>
        </p:nvSpPr>
        <p:spPr>
          <a:xfrm>
            <a:off x="5645861" y="232394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 xmlns:a16="http://schemas.microsoft.com/office/drawing/2014/main" id="{60564730-564F-4992-974D-020B105689EE}"/>
              </a:ext>
            </a:extLst>
          </p:cNvPr>
          <p:cNvSpPr/>
          <p:nvPr userDrawn="1"/>
        </p:nvSpPr>
        <p:spPr>
          <a:xfrm>
            <a:off x="5600231" y="226933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 xmlns:a16="http://schemas.microsoft.com/office/drawing/2014/main" id="{3FF1C129-85E6-40AA-8026-14C47F0F038C}"/>
              </a:ext>
            </a:extLst>
          </p:cNvPr>
          <p:cNvSpPr>
            <a:spLocks noGrp="1"/>
          </p:cNvSpPr>
          <p:nvPr>
            <p:ph type="pic" sz="quarter" idx="45" hasCustomPrompt="1"/>
          </p:nvPr>
        </p:nvSpPr>
        <p:spPr>
          <a:xfrm>
            <a:off x="5645861" y="415148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 xmlns:a16="http://schemas.microsoft.com/office/drawing/2014/main" id="{3E7D63A3-3C58-4F80-B353-C26650B97F55}"/>
              </a:ext>
            </a:extLst>
          </p:cNvPr>
          <p:cNvSpPr/>
          <p:nvPr userDrawn="1"/>
        </p:nvSpPr>
        <p:spPr>
          <a:xfrm>
            <a:off x="5600231" y="409687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 xmlns:a16="http://schemas.microsoft.com/office/drawing/2014/main" id="{C78943C0-07AD-428D-A010-64CDDC815654}"/>
              </a:ext>
            </a:extLst>
          </p:cNvPr>
          <p:cNvSpPr>
            <a:spLocks noGrp="1"/>
          </p:cNvSpPr>
          <p:nvPr>
            <p:ph type="pic" sz="quarter" idx="46" hasCustomPrompt="1"/>
          </p:nvPr>
        </p:nvSpPr>
        <p:spPr>
          <a:xfrm>
            <a:off x="7642806" y="2315923"/>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 xmlns:a16="http://schemas.microsoft.com/office/drawing/2014/main" id="{44D0D2B8-EB2F-407A-A7DF-29BF878D0C97}"/>
              </a:ext>
            </a:extLst>
          </p:cNvPr>
          <p:cNvSpPr/>
          <p:nvPr userDrawn="1"/>
        </p:nvSpPr>
        <p:spPr>
          <a:xfrm>
            <a:off x="7597176" y="2261316"/>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 xmlns:a16="http://schemas.microsoft.com/office/drawing/2014/main" id="{9F5D0399-2186-4D0F-B2B6-FB29536013E2}"/>
              </a:ext>
            </a:extLst>
          </p:cNvPr>
          <p:cNvSpPr>
            <a:spLocks noGrp="1"/>
          </p:cNvSpPr>
          <p:nvPr>
            <p:ph type="pic" sz="quarter" idx="47" hasCustomPrompt="1"/>
          </p:nvPr>
        </p:nvSpPr>
        <p:spPr>
          <a:xfrm>
            <a:off x="7642806" y="414346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 xmlns:a16="http://schemas.microsoft.com/office/drawing/2014/main" id="{A161A1AC-702C-4209-BE7C-E51F7434B5B5}"/>
              </a:ext>
            </a:extLst>
          </p:cNvPr>
          <p:cNvSpPr/>
          <p:nvPr userDrawn="1"/>
        </p:nvSpPr>
        <p:spPr>
          <a:xfrm>
            <a:off x="7597176" y="408885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 xmlns:a16="http://schemas.microsoft.com/office/drawing/2014/main" id="{8ADA00ED-298B-444A-A7F5-508EDBA56FC5}"/>
              </a:ext>
            </a:extLst>
          </p:cNvPr>
          <p:cNvSpPr>
            <a:spLocks noGrp="1"/>
          </p:cNvSpPr>
          <p:nvPr>
            <p:ph type="title" hasCustomPrompt="1"/>
          </p:nvPr>
        </p:nvSpPr>
        <p:spPr>
          <a:xfrm>
            <a:off x="2023476" y="1187755"/>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FBC2989-2CED-47FB-8D23-FF60F2561E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BA429704-4AB7-47AB-8C1F-4C2E4C99A10E}"/>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 xmlns:a16="http://schemas.microsoft.com/office/drawing/2014/main" id="{137D1BF6-CA32-48D3-B8AE-5D5C621A7EB5}"/>
              </a:ext>
              <a:ext uri="{C183D7F6-B498-43B3-948B-1728B52AA6E4}">
                <adec:decorative xmlns="" xmlns:adec="http://schemas.microsoft.com/office/drawing/2017/decorative"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 xmlns:a16="http://schemas.microsoft.com/office/drawing/2014/main" id="{F57E488F-AD89-4213-9093-5646DF323A25}"/>
              </a:ext>
            </a:extLst>
          </p:cNvPr>
          <p:cNvSpPr>
            <a:spLocks noGrp="1"/>
          </p:cNvSpPr>
          <p:nvPr>
            <p:ph type="body" sz="quarter" idx="13" hasCustomPrompt="1"/>
          </p:nvPr>
        </p:nvSpPr>
        <p:spPr>
          <a:xfrm>
            <a:off x="742922"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 xmlns:a16="http://schemas.microsoft.com/office/drawing/2014/main" id="{E31C9DEB-43A3-4514-9EB8-2CE147497B96}"/>
              </a:ext>
            </a:extLst>
          </p:cNvPr>
          <p:cNvSpPr>
            <a:spLocks noGrp="1"/>
          </p:cNvSpPr>
          <p:nvPr>
            <p:ph type="body" sz="quarter" idx="15" hasCustomPrompt="1"/>
          </p:nvPr>
        </p:nvSpPr>
        <p:spPr>
          <a:xfrm>
            <a:off x="742922"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254EC399-E62D-401A-936C-2B26F8265F17}"/>
              </a:ext>
            </a:extLst>
          </p:cNvPr>
          <p:cNvSpPr>
            <a:spLocks noGrp="1"/>
          </p:cNvSpPr>
          <p:nvPr>
            <p:ph type="body" sz="quarter" idx="16" hasCustomPrompt="1"/>
          </p:nvPr>
        </p:nvSpPr>
        <p:spPr>
          <a:xfrm>
            <a:off x="295683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 xmlns:a16="http://schemas.microsoft.com/office/drawing/2014/main" id="{4F49DC18-7C09-4FFC-98BF-DC17FCE6223B}"/>
              </a:ext>
            </a:extLst>
          </p:cNvPr>
          <p:cNvSpPr>
            <a:spLocks noGrp="1"/>
          </p:cNvSpPr>
          <p:nvPr>
            <p:ph type="body" sz="quarter" idx="17" hasCustomPrompt="1"/>
          </p:nvPr>
        </p:nvSpPr>
        <p:spPr>
          <a:xfrm>
            <a:off x="295683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 xmlns:a16="http://schemas.microsoft.com/office/drawing/2014/main" id="{9D21F281-5009-4E28-B34E-218C36B33ABD}"/>
              </a:ext>
            </a:extLst>
          </p:cNvPr>
          <p:cNvSpPr>
            <a:spLocks noGrp="1"/>
          </p:cNvSpPr>
          <p:nvPr>
            <p:ph type="body" sz="quarter" idx="18" hasCustomPrompt="1"/>
          </p:nvPr>
        </p:nvSpPr>
        <p:spPr>
          <a:xfrm>
            <a:off x="5170744"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 xmlns:a16="http://schemas.microsoft.com/office/drawing/2014/main" id="{75C2A3FB-F206-4ED3-A8BF-712D66D52D29}"/>
              </a:ext>
            </a:extLst>
          </p:cNvPr>
          <p:cNvSpPr>
            <a:spLocks noGrp="1"/>
          </p:cNvSpPr>
          <p:nvPr>
            <p:ph type="body" sz="quarter" idx="19" hasCustomPrompt="1"/>
          </p:nvPr>
        </p:nvSpPr>
        <p:spPr>
          <a:xfrm>
            <a:off x="5170744"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 xmlns:a16="http://schemas.microsoft.com/office/drawing/2014/main" id="{433D1544-1248-444D-B0AC-C5B22E1D2638}"/>
              </a:ext>
            </a:extLst>
          </p:cNvPr>
          <p:cNvSpPr>
            <a:spLocks noGrp="1"/>
          </p:cNvSpPr>
          <p:nvPr>
            <p:ph type="body" sz="quarter" idx="20" hasCustomPrompt="1"/>
          </p:nvPr>
        </p:nvSpPr>
        <p:spPr>
          <a:xfrm>
            <a:off x="738465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 xmlns:a16="http://schemas.microsoft.com/office/drawing/2014/main" id="{9F4FDF38-0969-49B5-BE15-AB7D41B68D28}"/>
              </a:ext>
            </a:extLst>
          </p:cNvPr>
          <p:cNvSpPr>
            <a:spLocks noGrp="1"/>
          </p:cNvSpPr>
          <p:nvPr>
            <p:ph type="body" sz="quarter" idx="21" hasCustomPrompt="1"/>
          </p:nvPr>
        </p:nvSpPr>
        <p:spPr>
          <a:xfrm>
            <a:off x="738465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 xmlns:a16="http://schemas.microsoft.com/office/drawing/2014/main" id="{A749E3E6-EB0F-4108-9196-2A2DDD63E220}"/>
              </a:ext>
            </a:extLst>
          </p:cNvPr>
          <p:cNvSpPr>
            <a:spLocks noGrp="1"/>
          </p:cNvSpPr>
          <p:nvPr>
            <p:ph type="body" sz="quarter" idx="22" hasCustomPrompt="1"/>
          </p:nvPr>
        </p:nvSpPr>
        <p:spPr>
          <a:xfrm>
            <a:off x="1060751" y="2399173"/>
            <a:ext cx="1329811"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 xmlns:a16="http://schemas.microsoft.com/office/drawing/2014/main" id="{CA8E4A5D-4A2C-4FCA-9886-11A6692866A6}"/>
              </a:ext>
            </a:extLst>
          </p:cNvPr>
          <p:cNvSpPr>
            <a:spLocks noGrp="1"/>
          </p:cNvSpPr>
          <p:nvPr>
            <p:ph type="body" sz="quarter" idx="23" hasCustomPrompt="1"/>
          </p:nvPr>
        </p:nvSpPr>
        <p:spPr>
          <a:xfrm>
            <a:off x="548857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 xmlns:a16="http://schemas.microsoft.com/office/drawing/2014/main" id="{D12F1290-6B4C-49B8-BC26-3B433534C3F7}"/>
              </a:ext>
            </a:extLst>
          </p:cNvPr>
          <p:cNvSpPr>
            <a:spLocks noGrp="1"/>
          </p:cNvSpPr>
          <p:nvPr>
            <p:ph type="body" sz="quarter" idx="24" hasCustomPrompt="1"/>
          </p:nvPr>
        </p:nvSpPr>
        <p:spPr>
          <a:xfrm>
            <a:off x="770248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 xmlns:a16="http://schemas.microsoft.com/office/drawing/2014/main" id="{0E60E704-AD01-4048-8D70-3F4CA25DA632}"/>
              </a:ext>
            </a:extLst>
          </p:cNvPr>
          <p:cNvSpPr>
            <a:spLocks noGrp="1"/>
          </p:cNvSpPr>
          <p:nvPr>
            <p:ph type="body" sz="quarter" idx="25" hasCustomPrompt="1"/>
          </p:nvPr>
        </p:nvSpPr>
        <p:spPr>
          <a:xfrm>
            <a:off x="3274661"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 xmlns:a16="http://schemas.microsoft.com/office/drawing/2014/main" id="{4CB251EF-EB2B-4D32-A321-FEC37EAB8D8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99B8705-C027-4E12-892E-C32FF13296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 xmlns:a16="http://schemas.microsoft.com/office/drawing/2014/main" id="{ED685DB5-FA77-4C19-88B8-5A8D733B42BC}"/>
              </a:ext>
            </a:extLst>
          </p:cNvPr>
          <p:cNvSpPr>
            <a:spLocks noGrp="1"/>
          </p:cNvSpPr>
          <p:nvPr>
            <p:ph type="pic" sz="quarter" idx="13" hasCustomPrompt="1"/>
          </p:nvPr>
        </p:nvSpPr>
        <p:spPr>
          <a:xfrm flipH="1">
            <a:off x="4135337" y="0"/>
            <a:ext cx="5936814"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6346919B-FFF8-4FED-8A44-48A7E600EB60}"/>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 xmlns:a16="http://schemas.microsoft.com/office/drawing/2014/main" id="{1F7CB735-9F66-41A8-8F1D-4B66FE1D1153}"/>
              </a:ext>
            </a:extLst>
          </p:cNvPr>
          <p:cNvSpPr>
            <a:spLocks noGrp="1"/>
          </p:cNvSpPr>
          <p:nvPr>
            <p:ph type="title" hasCustomPrompt="1"/>
          </p:nvPr>
        </p:nvSpPr>
        <p:spPr>
          <a:xfrm>
            <a:off x="-2" y="1672143"/>
            <a:ext cx="4966337"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 xmlns:a16="http://schemas.microsoft.com/office/drawing/2014/main" id="{4A51F916-D1A0-40B2-A894-1C597A7AAFBF}"/>
              </a:ext>
            </a:extLst>
          </p:cNvPr>
          <p:cNvSpPr>
            <a:spLocks noGrp="1"/>
          </p:cNvSpPr>
          <p:nvPr>
            <p:ph type="body" sz="quarter" idx="15" hasCustomPrompt="1"/>
          </p:nvPr>
        </p:nvSpPr>
        <p:spPr>
          <a:xfrm>
            <a:off x="490525" y="3007596"/>
            <a:ext cx="4001704"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 xmlns:a16="http://schemas.microsoft.com/office/drawing/2014/main" id="{D2CF4D42-6C74-47FD-8195-943D55ADA87D}"/>
              </a:ext>
            </a:extLst>
          </p:cNvPr>
          <p:cNvSpPr>
            <a:spLocks noGrp="1"/>
          </p:cNvSpPr>
          <p:nvPr>
            <p:ph type="pic" sz="quarter" idx="13" hasCustomPrompt="1"/>
          </p:nvPr>
        </p:nvSpPr>
        <p:spPr>
          <a:xfrm>
            <a:off x="0" y="0"/>
            <a:ext cx="100584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 xmlns:a16="http://schemas.microsoft.com/office/drawing/2014/main" id="{59275658-2C01-4217-AE99-DF0FDFFE43C5}"/>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 xmlns:a16="http://schemas.microsoft.com/office/drawing/2014/main" id="{2754639B-AD71-425C-BF07-356C0F14C96B}"/>
              </a:ext>
            </a:extLst>
          </p:cNvPr>
          <p:cNvSpPr>
            <a:spLocks noGrp="1"/>
          </p:cNvSpPr>
          <p:nvPr>
            <p:ph type="title" hasCustomPrompt="1"/>
          </p:nvPr>
        </p:nvSpPr>
        <p:spPr>
          <a:xfrm>
            <a:off x="0" y="1353381"/>
            <a:ext cx="4638874"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 xmlns:a16="http://schemas.microsoft.com/office/drawing/2014/main" id="{64CF3C46-90B8-467D-9D50-086B9135701F}"/>
              </a:ext>
            </a:extLst>
          </p:cNvPr>
          <p:cNvSpPr>
            <a:spLocks noGrp="1"/>
          </p:cNvSpPr>
          <p:nvPr>
            <p:ph type="body" sz="quarter" idx="15" hasCustomPrompt="1"/>
          </p:nvPr>
        </p:nvSpPr>
        <p:spPr>
          <a:xfrm>
            <a:off x="476845" y="2689071"/>
            <a:ext cx="3767947"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 xmlns:a16="http://schemas.microsoft.com/office/drawing/2014/main" id="{10B86B2D-56E1-4FB2-8CC9-DBC6C0B6EB09}"/>
              </a:ext>
            </a:extLst>
          </p:cNvPr>
          <p:cNvSpPr>
            <a:spLocks noGrp="1"/>
          </p:cNvSpPr>
          <p:nvPr>
            <p:ph type="pic" sz="quarter" idx="13" hasCustomPrompt="1"/>
          </p:nvPr>
        </p:nvSpPr>
        <p:spPr>
          <a:xfrm flipH="1">
            <a:off x="0" y="0"/>
            <a:ext cx="6726555"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 xmlns:a16="http://schemas.microsoft.com/office/drawing/2014/main" id="{1D70C38F-1ABB-4C86-972A-E388226700C8}"/>
              </a:ext>
            </a:extLst>
          </p:cNvPr>
          <p:cNvSpPr>
            <a:spLocks noGrp="1"/>
          </p:cNvSpPr>
          <p:nvPr>
            <p:ph type="body" sz="quarter" idx="15" hasCustomPrompt="1"/>
          </p:nvPr>
        </p:nvSpPr>
        <p:spPr>
          <a:xfrm>
            <a:off x="6158718" y="2326705"/>
            <a:ext cx="3394539"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 xmlns:a16="http://schemas.microsoft.com/office/drawing/2014/main" id="{319B0AE4-4C17-4975-A59C-4D9EFE584062}"/>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 xmlns:a16="http://schemas.microsoft.com/office/drawing/2014/main" id="{0E907CF0-318A-401D-9F77-B63C65D2968E}"/>
              </a:ext>
            </a:extLst>
          </p:cNvPr>
          <p:cNvSpPr>
            <a:spLocks noGrp="1"/>
          </p:cNvSpPr>
          <p:nvPr>
            <p:ph type="title" hasCustomPrompt="1"/>
          </p:nvPr>
        </p:nvSpPr>
        <p:spPr>
          <a:xfrm>
            <a:off x="6148197" y="1728566"/>
            <a:ext cx="3405059"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B95BA1F-6B83-4358-A202-FD15470976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4" name="Date Placeholder 3">
            <a:extLst>
              <a:ext uri="{FF2B5EF4-FFF2-40B4-BE49-F238E27FC236}">
                <a16:creationId xmlns="" xmlns:a16="http://schemas.microsoft.com/office/drawing/2014/main" id="{A35C10F8-CB40-4BDD-AA21-7DDC300FE73E}"/>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 xmlns:a16="http://schemas.microsoft.com/office/drawing/2014/main" id="{8EABAB15-C887-420D-92A1-24DBD62EE558}"/>
              </a:ext>
            </a:extLst>
          </p:cNvPr>
          <p:cNvSpPr>
            <a:spLocks noGrp="1"/>
          </p:cNvSpPr>
          <p:nvPr>
            <p:ph type="pic" sz="quarter" idx="13" hasCustomPrompt="1"/>
          </p:nvPr>
        </p:nvSpPr>
        <p:spPr>
          <a:xfrm flipH="1">
            <a:off x="0" y="729926"/>
            <a:ext cx="2954655"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 xmlns:a16="http://schemas.microsoft.com/office/drawing/2014/main" id="{F7E8EA93-3F05-4D28-8B15-91D6789458B4}"/>
              </a:ext>
            </a:extLst>
          </p:cNvPr>
          <p:cNvSpPr>
            <a:spLocks noGrp="1"/>
          </p:cNvSpPr>
          <p:nvPr>
            <p:ph type="body" sz="quarter" idx="16" hasCustomPrompt="1"/>
          </p:nvPr>
        </p:nvSpPr>
        <p:spPr>
          <a:xfrm>
            <a:off x="5565843"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 xmlns:a16="http://schemas.microsoft.com/office/drawing/2014/main" id="{B4EBCE5D-8795-44C7-8196-051689C6FE2A}"/>
              </a:ext>
            </a:extLst>
          </p:cNvPr>
          <p:cNvSpPr>
            <a:spLocks noGrp="1"/>
          </p:cNvSpPr>
          <p:nvPr>
            <p:ph type="body" sz="quarter" idx="17" hasCustomPrompt="1"/>
          </p:nvPr>
        </p:nvSpPr>
        <p:spPr>
          <a:xfrm>
            <a:off x="556584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 xmlns:a16="http://schemas.microsoft.com/office/drawing/2014/main" id="{195044F5-86E3-4A1C-B3C8-6E3422E5B418}"/>
              </a:ext>
            </a:extLst>
          </p:cNvPr>
          <p:cNvSpPr>
            <a:spLocks noGrp="1"/>
          </p:cNvSpPr>
          <p:nvPr>
            <p:ph type="body" sz="quarter" idx="18" hasCustomPrompt="1"/>
          </p:nvPr>
        </p:nvSpPr>
        <p:spPr>
          <a:xfrm>
            <a:off x="335405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 xmlns:a16="http://schemas.microsoft.com/office/drawing/2014/main" id="{4C9BA1BF-0690-4DB5-9BBC-31D1948D82A8}"/>
              </a:ext>
            </a:extLst>
          </p:cNvPr>
          <p:cNvSpPr>
            <a:spLocks noGrp="1"/>
          </p:cNvSpPr>
          <p:nvPr>
            <p:ph type="body" sz="quarter" idx="19" hasCustomPrompt="1"/>
          </p:nvPr>
        </p:nvSpPr>
        <p:spPr>
          <a:xfrm>
            <a:off x="5565843" y="4443159"/>
            <a:ext cx="1889229"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 xmlns:a16="http://schemas.microsoft.com/office/drawing/2014/main" id="{0D187952-9422-42DE-B163-B764E0D09925}"/>
              </a:ext>
            </a:extLst>
          </p:cNvPr>
          <p:cNvSpPr>
            <a:spLocks noGrp="1"/>
          </p:cNvSpPr>
          <p:nvPr>
            <p:ph type="body" sz="quarter" idx="20" hasCustomPrompt="1"/>
          </p:nvPr>
        </p:nvSpPr>
        <p:spPr>
          <a:xfrm>
            <a:off x="3354054" y="4451211"/>
            <a:ext cx="1889227"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54291470-2EE9-46D8-8083-E4523DCE52BB}"/>
              </a:ext>
            </a:extLst>
          </p:cNvPr>
          <p:cNvSpPr>
            <a:spLocks noGrp="1"/>
          </p:cNvSpPr>
          <p:nvPr>
            <p:ph type="body" sz="quarter" idx="22" hasCustomPrompt="1"/>
          </p:nvPr>
        </p:nvSpPr>
        <p:spPr>
          <a:xfrm>
            <a:off x="3354052"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 xmlns:a16="http://schemas.microsoft.com/office/drawing/2014/main" id="{17B8E7E2-50C1-429D-A8C5-C098CDADCF3F}"/>
              </a:ext>
            </a:extLst>
          </p:cNvPr>
          <p:cNvSpPr>
            <a:spLocks noGrp="1"/>
          </p:cNvSpPr>
          <p:nvPr>
            <p:ph type="body" sz="quarter" idx="23" hasCustomPrompt="1"/>
          </p:nvPr>
        </p:nvSpPr>
        <p:spPr>
          <a:xfrm>
            <a:off x="5565843" y="4118848"/>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 xmlns:a16="http://schemas.microsoft.com/office/drawing/2014/main" id="{09DB38C9-BBE5-4212-87C2-D9B34A470753}"/>
              </a:ext>
            </a:extLst>
          </p:cNvPr>
          <p:cNvSpPr>
            <a:spLocks noGrp="1"/>
          </p:cNvSpPr>
          <p:nvPr>
            <p:ph type="body" sz="quarter" idx="24" hasCustomPrompt="1"/>
          </p:nvPr>
        </p:nvSpPr>
        <p:spPr>
          <a:xfrm>
            <a:off x="3354053" y="4118848"/>
            <a:ext cx="1889227"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 xmlns:a16="http://schemas.microsoft.com/office/drawing/2014/main" id="{EA61E342-2B6C-4379-A3B3-8D1B338F656B}"/>
              </a:ext>
            </a:extLst>
          </p:cNvPr>
          <p:cNvSpPr>
            <a:spLocks noGrp="1"/>
          </p:cNvSpPr>
          <p:nvPr>
            <p:ph type="body" sz="quarter" idx="25" hasCustomPrompt="1"/>
          </p:nvPr>
        </p:nvSpPr>
        <p:spPr>
          <a:xfrm>
            <a:off x="7769776"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 xmlns:a16="http://schemas.microsoft.com/office/drawing/2014/main" id="{4F39B769-D212-4C11-B6CB-0423DD10599D}"/>
              </a:ext>
            </a:extLst>
          </p:cNvPr>
          <p:cNvSpPr>
            <a:spLocks noGrp="1"/>
          </p:cNvSpPr>
          <p:nvPr>
            <p:ph type="body" sz="quarter" idx="26" hasCustomPrompt="1"/>
          </p:nvPr>
        </p:nvSpPr>
        <p:spPr>
          <a:xfrm>
            <a:off x="7769776"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 xmlns:a16="http://schemas.microsoft.com/office/drawing/2014/main" id="{7C47FF8E-011E-46E6-9F4D-DAD4830958DB}"/>
              </a:ext>
            </a:extLst>
          </p:cNvPr>
          <p:cNvSpPr>
            <a:spLocks noGrp="1"/>
          </p:cNvSpPr>
          <p:nvPr>
            <p:ph type="title" hasCustomPrompt="1"/>
          </p:nvPr>
        </p:nvSpPr>
        <p:spPr>
          <a:xfrm>
            <a:off x="3354050" y="1185284"/>
            <a:ext cx="6012835"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A781AFB-2572-4954-B05E-84CDE1D883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5" name="Date Placeholder 4">
            <a:extLst>
              <a:ext uri="{FF2B5EF4-FFF2-40B4-BE49-F238E27FC236}">
                <a16:creationId xmlns="" xmlns:a16="http://schemas.microsoft.com/office/drawing/2014/main" id="{0E750850-5ECD-4AA5-8EF0-70C6EA291EF3}"/>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 xmlns:a16="http://schemas.microsoft.com/office/drawing/2014/main" id="{717CFF16-7992-46DD-8151-F55B0300570B}"/>
              </a:ext>
            </a:extLst>
          </p:cNvPr>
          <p:cNvSpPr>
            <a:spLocks noGrp="1"/>
          </p:cNvSpPr>
          <p:nvPr>
            <p:ph type="body" sz="quarter" idx="16" hasCustomPrompt="1"/>
          </p:nvPr>
        </p:nvSpPr>
        <p:spPr>
          <a:xfrm>
            <a:off x="7018037" y="1335195"/>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 xmlns:a16="http://schemas.microsoft.com/office/drawing/2014/main" id="{EBADC1C2-D36B-4AFE-8824-DE6D0FB51384}"/>
              </a:ext>
            </a:extLst>
          </p:cNvPr>
          <p:cNvSpPr>
            <a:spLocks noGrp="1"/>
          </p:cNvSpPr>
          <p:nvPr>
            <p:ph type="body" sz="quarter" idx="13" hasCustomPrompt="1"/>
          </p:nvPr>
        </p:nvSpPr>
        <p:spPr>
          <a:xfrm>
            <a:off x="7018037" y="1639824"/>
            <a:ext cx="2358749"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 xmlns:a16="http://schemas.microsoft.com/office/drawing/2014/main" id="{F1632658-DE5C-4EA2-83DE-AB456D9D76ED}"/>
              </a:ext>
            </a:extLst>
          </p:cNvPr>
          <p:cNvSpPr>
            <a:spLocks noGrp="1"/>
          </p:cNvSpPr>
          <p:nvPr>
            <p:ph type="body" sz="quarter" idx="17" hasCustomPrompt="1"/>
          </p:nvPr>
        </p:nvSpPr>
        <p:spPr>
          <a:xfrm>
            <a:off x="4263030" y="1639822"/>
            <a:ext cx="2358750"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 xmlns:a16="http://schemas.microsoft.com/office/drawing/2014/main" id="{76A6D61C-C33C-46D5-B2C5-6C6A7C143A97}"/>
              </a:ext>
            </a:extLst>
          </p:cNvPr>
          <p:cNvSpPr>
            <a:spLocks noGrp="1"/>
          </p:cNvSpPr>
          <p:nvPr>
            <p:ph type="body" sz="quarter" idx="18" hasCustomPrompt="1"/>
          </p:nvPr>
        </p:nvSpPr>
        <p:spPr>
          <a:xfrm>
            <a:off x="7018037" y="3837269"/>
            <a:ext cx="2358749"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 xmlns:a16="http://schemas.microsoft.com/office/drawing/2014/main" id="{0A4E6A96-585A-4265-900D-17D98121F544}"/>
              </a:ext>
            </a:extLst>
          </p:cNvPr>
          <p:cNvSpPr>
            <a:spLocks noGrp="1"/>
          </p:cNvSpPr>
          <p:nvPr>
            <p:ph type="body" sz="quarter" idx="19" hasCustomPrompt="1"/>
          </p:nvPr>
        </p:nvSpPr>
        <p:spPr>
          <a:xfrm>
            <a:off x="4263031" y="3845321"/>
            <a:ext cx="2358748"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28B8437C-1550-4581-911A-98BEA151A4AD}"/>
              </a:ext>
            </a:extLst>
          </p:cNvPr>
          <p:cNvSpPr>
            <a:spLocks noGrp="1"/>
          </p:cNvSpPr>
          <p:nvPr>
            <p:ph type="body" sz="quarter" idx="22" hasCustomPrompt="1"/>
          </p:nvPr>
        </p:nvSpPr>
        <p:spPr>
          <a:xfrm>
            <a:off x="4263030" y="1335195"/>
            <a:ext cx="235875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 xmlns:a16="http://schemas.microsoft.com/office/drawing/2014/main" id="{04DF1AD6-E51A-4D19-A9C8-CCAFE9E9B2A0}"/>
              </a:ext>
            </a:extLst>
          </p:cNvPr>
          <p:cNvSpPr>
            <a:spLocks noGrp="1"/>
          </p:cNvSpPr>
          <p:nvPr>
            <p:ph type="body" sz="quarter" idx="23" hasCustomPrompt="1"/>
          </p:nvPr>
        </p:nvSpPr>
        <p:spPr>
          <a:xfrm>
            <a:off x="7018037" y="3532640"/>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 xmlns:a16="http://schemas.microsoft.com/office/drawing/2014/main" id="{A3656830-2B4C-4F48-8EBD-F8C80C353FC4}"/>
              </a:ext>
            </a:extLst>
          </p:cNvPr>
          <p:cNvSpPr>
            <a:spLocks noGrp="1"/>
          </p:cNvSpPr>
          <p:nvPr>
            <p:ph type="body" sz="quarter" idx="24" hasCustomPrompt="1"/>
          </p:nvPr>
        </p:nvSpPr>
        <p:spPr>
          <a:xfrm>
            <a:off x="4263031" y="3532640"/>
            <a:ext cx="2358748"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 xmlns:a16="http://schemas.microsoft.com/office/drawing/2014/main" id="{923D6999-ED11-424C-91FD-1ECD0CB9D272}"/>
              </a:ext>
            </a:extLst>
          </p:cNvPr>
          <p:cNvSpPr>
            <a:spLocks noGrp="1"/>
          </p:cNvSpPr>
          <p:nvPr>
            <p:ph type="title" hasCustomPrompt="1"/>
          </p:nvPr>
        </p:nvSpPr>
        <p:spPr>
          <a:xfrm>
            <a:off x="1142047" y="2768600"/>
            <a:ext cx="2439368"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A0CE26C-A8CF-4DC0-9913-86FF0ED876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7" name="Date Placeholder 6">
            <a:extLst>
              <a:ext uri="{FF2B5EF4-FFF2-40B4-BE49-F238E27FC236}">
                <a16:creationId xmlns="" xmlns:a16="http://schemas.microsoft.com/office/drawing/2014/main" id="{15DD4FC6-591F-4220-A331-724C4FE41E93}"/>
              </a:ext>
            </a:extLst>
          </p:cNvPr>
          <p:cNvSpPr>
            <a:spLocks noGrp="1"/>
          </p:cNvSpPr>
          <p:nvPr>
            <p:ph type="dt" sz="half" idx="10"/>
          </p:nvPr>
        </p:nvSpPr>
        <p:spPr/>
        <p:txBody>
          <a:bodyPr/>
          <a:lstStyle/>
          <a:p>
            <a:r>
              <a:rPr lang="en-US"/>
              <a:t>8/06/20XX</a:t>
            </a:r>
            <a:endParaRPr lang="en-US" dirty="0"/>
          </a:p>
        </p:txBody>
      </p:sp>
      <p:sp>
        <p:nvSpPr>
          <p:cNvPr id="8" name="Footer Placeholder 7">
            <a:extLst>
              <a:ext uri="{FF2B5EF4-FFF2-40B4-BE49-F238E27FC236}">
                <a16:creationId xmlns="" xmlns:a16="http://schemas.microsoft.com/office/drawing/2014/main"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 xmlns:a16="http://schemas.microsoft.com/office/drawing/2014/main"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 xmlns:a16="http://schemas.microsoft.com/office/drawing/2014/main" id="{0C598512-93DF-4C00-A3BC-4CFF184217A6}"/>
              </a:ext>
            </a:extLst>
          </p:cNvPr>
          <p:cNvSpPr>
            <a:spLocks noGrp="1"/>
          </p:cNvSpPr>
          <p:nvPr>
            <p:ph type="body" sz="quarter" idx="27" hasCustomPrompt="1"/>
          </p:nvPr>
        </p:nvSpPr>
        <p:spPr>
          <a:xfrm>
            <a:off x="511899" y="3639417"/>
            <a:ext cx="1966606"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 xmlns:a16="http://schemas.microsoft.com/office/drawing/2014/main" id="{9AFC7B8A-881F-4E97-91D4-F41DFA6D8F8E}"/>
              </a:ext>
            </a:extLst>
          </p:cNvPr>
          <p:cNvSpPr>
            <a:spLocks noGrp="1"/>
          </p:cNvSpPr>
          <p:nvPr>
            <p:ph type="body" sz="quarter" idx="28" hasCustomPrompt="1"/>
          </p:nvPr>
        </p:nvSpPr>
        <p:spPr>
          <a:xfrm>
            <a:off x="511899" y="3965868"/>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 xmlns:a16="http://schemas.microsoft.com/office/drawing/2014/main" id="{77B10018-89A9-49C8-8DCE-621EF9328C63}"/>
              </a:ext>
            </a:extLst>
          </p:cNvPr>
          <p:cNvSpPr>
            <a:spLocks noGrp="1"/>
          </p:cNvSpPr>
          <p:nvPr>
            <p:ph type="body" sz="quarter" idx="15" hasCustomPrompt="1"/>
          </p:nvPr>
        </p:nvSpPr>
        <p:spPr>
          <a:xfrm>
            <a:off x="2870160" y="3969556"/>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 xmlns:a16="http://schemas.microsoft.com/office/drawing/2014/main" id="{342C0572-2FB8-4C18-AD74-75A165321342}"/>
              </a:ext>
            </a:extLst>
          </p:cNvPr>
          <p:cNvSpPr>
            <a:spLocks noGrp="1"/>
          </p:cNvSpPr>
          <p:nvPr>
            <p:ph type="body" sz="quarter" idx="17" hasCustomPrompt="1"/>
          </p:nvPr>
        </p:nvSpPr>
        <p:spPr>
          <a:xfrm>
            <a:off x="5228419"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 xmlns:a16="http://schemas.microsoft.com/office/drawing/2014/main" id="{3495EE04-F172-4AD4-8FE7-4A03B1CE4F82}"/>
              </a:ext>
            </a:extLst>
          </p:cNvPr>
          <p:cNvSpPr>
            <a:spLocks noGrp="1"/>
          </p:cNvSpPr>
          <p:nvPr>
            <p:ph type="body" sz="quarter" idx="19" hasCustomPrompt="1"/>
          </p:nvPr>
        </p:nvSpPr>
        <p:spPr>
          <a:xfrm>
            <a:off x="7580468"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 xmlns:a16="http://schemas.microsoft.com/office/drawing/2014/main" id="{F23ABA12-4A7C-42A2-9A8E-9E7F1A2BB230}"/>
              </a:ext>
            </a:extLst>
          </p:cNvPr>
          <p:cNvSpPr>
            <a:spLocks noGrp="1"/>
          </p:cNvSpPr>
          <p:nvPr>
            <p:ph type="body" sz="quarter" idx="29" hasCustomPrompt="1"/>
          </p:nvPr>
        </p:nvSpPr>
        <p:spPr>
          <a:xfrm>
            <a:off x="2821091" y="3639417"/>
            <a:ext cx="2064743"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 xmlns:a16="http://schemas.microsoft.com/office/drawing/2014/main" id="{1E11CB21-11BD-400A-BC43-71A9AFA9282B}"/>
              </a:ext>
            </a:extLst>
          </p:cNvPr>
          <p:cNvSpPr>
            <a:spLocks noGrp="1"/>
          </p:cNvSpPr>
          <p:nvPr>
            <p:ph type="body" sz="quarter" idx="30" hasCustomPrompt="1"/>
          </p:nvPr>
        </p:nvSpPr>
        <p:spPr>
          <a:xfrm>
            <a:off x="5228419"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 xmlns:a16="http://schemas.microsoft.com/office/drawing/2014/main" id="{02DE0CA8-2A1F-49D8-B9B6-BF353B9808C6}"/>
              </a:ext>
            </a:extLst>
          </p:cNvPr>
          <p:cNvSpPr>
            <a:spLocks noGrp="1"/>
          </p:cNvSpPr>
          <p:nvPr>
            <p:ph type="body" sz="quarter" idx="31" hasCustomPrompt="1"/>
          </p:nvPr>
        </p:nvSpPr>
        <p:spPr>
          <a:xfrm>
            <a:off x="7580468"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 xmlns:a16="http://schemas.microsoft.com/office/drawing/2014/main" id="{D55D3DD0-ED40-47C1-B841-046E1D918B22}"/>
              </a:ext>
            </a:extLst>
          </p:cNvPr>
          <p:cNvSpPr>
            <a:spLocks noGrp="1"/>
          </p:cNvSpPr>
          <p:nvPr>
            <p:ph type="title" hasCustomPrompt="1"/>
          </p:nvPr>
        </p:nvSpPr>
        <p:spPr>
          <a:xfrm>
            <a:off x="2023476" y="1581913"/>
            <a:ext cx="6011450"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 xmlns:a16="http://schemas.microsoft.com/office/drawing/2014/main" id="{23C97099-E767-429A-80C6-731FB9D295F4}"/>
              </a:ext>
            </a:extLst>
          </p:cNvPr>
          <p:cNvSpPr>
            <a:spLocks noGrp="1"/>
          </p:cNvSpPr>
          <p:nvPr>
            <p:ph type="pic" sz="quarter" idx="32"/>
          </p:nvPr>
        </p:nvSpPr>
        <p:spPr>
          <a:xfrm>
            <a:off x="124625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2" name="Picture Placeholder 3">
            <a:extLst>
              <a:ext uri="{FF2B5EF4-FFF2-40B4-BE49-F238E27FC236}">
                <a16:creationId xmlns="" xmlns:a16="http://schemas.microsoft.com/office/drawing/2014/main" id="{E2E22B87-E0E3-4234-B4FA-C9FC97DEDCB3}"/>
              </a:ext>
            </a:extLst>
          </p:cNvPr>
          <p:cNvSpPr>
            <a:spLocks noGrp="1"/>
          </p:cNvSpPr>
          <p:nvPr>
            <p:ph type="pic" sz="quarter" idx="33"/>
          </p:nvPr>
        </p:nvSpPr>
        <p:spPr>
          <a:xfrm>
            <a:off x="360451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4" name="Picture Placeholder 3">
            <a:extLst>
              <a:ext uri="{FF2B5EF4-FFF2-40B4-BE49-F238E27FC236}">
                <a16:creationId xmlns="" xmlns:a16="http://schemas.microsoft.com/office/drawing/2014/main" id="{8EF1B794-5E10-4558-B229-0D8F5895CCAE}"/>
              </a:ext>
            </a:extLst>
          </p:cNvPr>
          <p:cNvSpPr>
            <a:spLocks noGrp="1"/>
          </p:cNvSpPr>
          <p:nvPr>
            <p:ph type="pic" sz="quarter" idx="34"/>
          </p:nvPr>
        </p:nvSpPr>
        <p:spPr>
          <a:xfrm>
            <a:off x="5962777"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5" name="Picture Placeholder 3">
            <a:extLst>
              <a:ext uri="{FF2B5EF4-FFF2-40B4-BE49-F238E27FC236}">
                <a16:creationId xmlns="" xmlns:a16="http://schemas.microsoft.com/office/drawing/2014/main" id="{5ECB6791-2C34-417D-9AB9-03C9A8BBDF91}"/>
              </a:ext>
            </a:extLst>
          </p:cNvPr>
          <p:cNvSpPr>
            <a:spLocks noGrp="1"/>
          </p:cNvSpPr>
          <p:nvPr>
            <p:ph type="pic" sz="quarter" idx="35"/>
          </p:nvPr>
        </p:nvSpPr>
        <p:spPr>
          <a:xfrm>
            <a:off x="8314824" y="2847098"/>
            <a:ext cx="497891" cy="603504"/>
          </a:xfrm>
        </p:spPr>
        <p:txBody>
          <a:bodyPr anchor="ctr">
            <a:normAutofit/>
          </a:bodyPr>
          <a:lstStyle>
            <a:lvl1pPr marL="0" indent="0" algn="ctr">
              <a:buNone/>
              <a:defRPr sz="900">
                <a:solidFill>
                  <a:schemeClr val="bg1"/>
                </a:solidFill>
              </a:defRPr>
            </a:lvl1pPr>
          </a:lstStyle>
          <a:p>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7C8E50C-1C7A-4E62-B38F-3E12A174C8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 xmlns:a16="http://schemas.microsoft.com/office/drawing/2014/main" id="{7AF7405C-6DF9-4409-85F0-8C1DCCC0AC61}"/>
              </a:ext>
            </a:extLst>
          </p:cNvPr>
          <p:cNvSpPr>
            <a:spLocks noGrp="1"/>
          </p:cNvSpPr>
          <p:nvPr>
            <p:ph type="pic" sz="quarter" idx="13" hasCustomPrompt="1"/>
          </p:nvPr>
        </p:nvSpPr>
        <p:spPr>
          <a:xfrm>
            <a:off x="513620" y="729926"/>
            <a:ext cx="5326889"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4C883B71-4A78-4B93-97F2-F54D7DC10020}"/>
              </a:ext>
            </a:extLst>
          </p:cNvPr>
          <p:cNvSpPr>
            <a:spLocks noGrp="1"/>
          </p:cNvSpPr>
          <p:nvPr>
            <p:ph type="title" hasCustomPrompt="1"/>
          </p:nvPr>
        </p:nvSpPr>
        <p:spPr>
          <a:xfrm>
            <a:off x="5335856" y="1881922"/>
            <a:ext cx="474309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 xmlns:a16="http://schemas.microsoft.com/office/drawing/2014/main" id="{83F286D7-A050-456B-BDD3-3FFAA21A8099}"/>
              </a:ext>
            </a:extLst>
          </p:cNvPr>
          <p:cNvSpPr>
            <a:spLocks noGrp="1"/>
          </p:cNvSpPr>
          <p:nvPr>
            <p:ph type="body" sz="quarter" idx="15" hasCustomPrompt="1"/>
          </p:nvPr>
        </p:nvSpPr>
        <p:spPr>
          <a:xfrm>
            <a:off x="5840509" y="3201410"/>
            <a:ext cx="3807049"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 xmlns:a16="http://schemas.microsoft.com/office/drawing/2014/main" id="{4A927E28-2C60-4D18-8BB3-DC9627E13C59}"/>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 xmlns:a16="http://schemas.microsoft.com/office/drawing/2014/main" id="{E757B982-FF4B-4902-B808-FC325983FD9C}"/>
              </a:ext>
            </a:extLst>
          </p:cNvPr>
          <p:cNvSpPr>
            <a:spLocks noGrp="1"/>
          </p:cNvSpPr>
          <p:nvPr>
            <p:ph type="pic" sz="quarter" idx="13" hasCustomPrompt="1"/>
          </p:nvPr>
        </p:nvSpPr>
        <p:spPr>
          <a:xfrm flipH="1">
            <a:off x="0" y="0"/>
            <a:ext cx="100584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 xmlns:a16="http://schemas.microsoft.com/office/drawing/2014/main" id="{4D7337BF-9564-499D-91CE-9DDD9C969339}"/>
              </a:ext>
            </a:extLst>
          </p:cNvPr>
          <p:cNvSpPr>
            <a:spLocks noGrp="1"/>
          </p:cNvSpPr>
          <p:nvPr>
            <p:ph type="title" hasCustomPrompt="1"/>
          </p:nvPr>
        </p:nvSpPr>
        <p:spPr>
          <a:xfrm>
            <a:off x="1157764" y="1371601"/>
            <a:ext cx="7742873"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684757-E21D-414B-B627-1E0D15F89C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1" name="Picture Placeholder 7">
            <a:extLst>
              <a:ext uri="{FF2B5EF4-FFF2-40B4-BE49-F238E27FC236}">
                <a16:creationId xmlns="" xmlns:a16="http://schemas.microsoft.com/office/drawing/2014/main" id="{927250C7-CB58-468C-B8BB-17DB85D4F242}"/>
              </a:ext>
            </a:extLst>
          </p:cNvPr>
          <p:cNvSpPr>
            <a:spLocks noGrp="1"/>
          </p:cNvSpPr>
          <p:nvPr>
            <p:ph type="pic" sz="quarter" idx="13" hasCustomPrompt="1"/>
          </p:nvPr>
        </p:nvSpPr>
        <p:spPr>
          <a:xfrm>
            <a:off x="4134684" y="0"/>
            <a:ext cx="5937467"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376BB3F6-84AB-40BA-9D7D-7C1E13C0E159}"/>
              </a:ext>
            </a:extLst>
          </p:cNvPr>
          <p:cNvSpPr>
            <a:spLocks noGrp="1"/>
          </p:cNvSpPr>
          <p:nvPr>
            <p:ph type="title" hasCustomPrompt="1"/>
          </p:nvPr>
        </p:nvSpPr>
        <p:spPr>
          <a:xfrm>
            <a:off x="0" y="1036629"/>
            <a:ext cx="4955857"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 xmlns:a16="http://schemas.microsoft.com/office/drawing/2014/main" id="{6A7AB969-4D8E-41B0-A403-6D1D41CD5167}"/>
              </a:ext>
            </a:extLst>
          </p:cNvPr>
          <p:cNvSpPr>
            <a:spLocks noGrp="1"/>
          </p:cNvSpPr>
          <p:nvPr>
            <p:ph type="body" sz="quarter" idx="22" hasCustomPrompt="1"/>
          </p:nvPr>
        </p:nvSpPr>
        <p:spPr>
          <a:xfrm>
            <a:off x="601438" y="2368508"/>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 xmlns:a16="http://schemas.microsoft.com/office/drawing/2014/main" id="{08F82904-47D8-4EB9-A697-8ED11274C40F}"/>
              </a:ext>
            </a:extLst>
          </p:cNvPr>
          <p:cNvSpPr>
            <a:spLocks noGrp="1"/>
          </p:cNvSpPr>
          <p:nvPr>
            <p:ph type="body" sz="quarter" idx="18" hasCustomPrompt="1"/>
          </p:nvPr>
        </p:nvSpPr>
        <p:spPr>
          <a:xfrm>
            <a:off x="601439" y="2605042"/>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 xmlns:a16="http://schemas.microsoft.com/office/drawing/2014/main" id="{44501739-C457-4C98-A458-5B3639CFB821}"/>
              </a:ext>
            </a:extLst>
          </p:cNvPr>
          <p:cNvSpPr>
            <a:spLocks noGrp="1"/>
          </p:cNvSpPr>
          <p:nvPr>
            <p:ph type="body" sz="quarter" idx="24" hasCustomPrompt="1"/>
          </p:nvPr>
        </p:nvSpPr>
        <p:spPr>
          <a:xfrm>
            <a:off x="601438" y="354463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 xmlns:a16="http://schemas.microsoft.com/office/drawing/2014/main" id="{503766A8-C36E-4337-9DB4-358A28B74319}"/>
              </a:ext>
            </a:extLst>
          </p:cNvPr>
          <p:cNvSpPr>
            <a:spLocks noGrp="1"/>
          </p:cNvSpPr>
          <p:nvPr>
            <p:ph type="body" sz="quarter" idx="23" hasCustomPrompt="1"/>
          </p:nvPr>
        </p:nvSpPr>
        <p:spPr>
          <a:xfrm>
            <a:off x="601439" y="3781163"/>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 xmlns:a16="http://schemas.microsoft.com/office/drawing/2014/main" id="{5F947925-2465-45AC-9A1E-7153477BBEEC}"/>
              </a:ext>
            </a:extLst>
          </p:cNvPr>
          <p:cNvSpPr>
            <a:spLocks noGrp="1"/>
          </p:cNvSpPr>
          <p:nvPr>
            <p:ph type="body" sz="quarter" idx="26" hasCustomPrompt="1"/>
          </p:nvPr>
        </p:nvSpPr>
        <p:spPr>
          <a:xfrm>
            <a:off x="601438" y="473924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 xmlns:a16="http://schemas.microsoft.com/office/drawing/2014/main" id="{6FC86B0E-A85D-444A-BC2A-B7A5FF1D48D5}"/>
              </a:ext>
            </a:extLst>
          </p:cNvPr>
          <p:cNvSpPr>
            <a:spLocks noGrp="1"/>
          </p:cNvSpPr>
          <p:nvPr>
            <p:ph type="body" sz="quarter" idx="25" hasCustomPrompt="1"/>
          </p:nvPr>
        </p:nvSpPr>
        <p:spPr>
          <a:xfrm>
            <a:off x="601439" y="4975775"/>
            <a:ext cx="393610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 xmlns:a16="http://schemas.microsoft.com/office/drawing/2014/main" id="{BBA930A0-A89C-48EB-A039-375BDA735BBF}"/>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927D588-C832-4149-9B9F-D817459D8B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5" name="Date Placeholder 4">
            <a:extLst>
              <a:ext uri="{FF2B5EF4-FFF2-40B4-BE49-F238E27FC236}">
                <a16:creationId xmlns="" xmlns:a16="http://schemas.microsoft.com/office/drawing/2014/main" id="{A410CE2C-509A-4C33-AB34-6F278F1171B9}"/>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 xmlns:a16="http://schemas.microsoft.com/office/drawing/2014/main" id="{01941F94-25C7-46EC-89FE-B12B54F77CFA}"/>
              </a:ext>
            </a:extLst>
          </p:cNvPr>
          <p:cNvSpPr>
            <a:spLocks noGrp="1"/>
          </p:cNvSpPr>
          <p:nvPr>
            <p:ph type="body" sz="quarter" idx="20" hasCustomPrompt="1"/>
          </p:nvPr>
        </p:nvSpPr>
        <p:spPr>
          <a:xfrm>
            <a:off x="673263" y="4076965"/>
            <a:ext cx="2504602"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 xmlns:a16="http://schemas.microsoft.com/office/drawing/2014/main" id="{1DE2747E-A71B-4917-8960-56D4F927D8C5}"/>
              </a:ext>
            </a:extLst>
          </p:cNvPr>
          <p:cNvSpPr>
            <a:spLocks noGrp="1"/>
          </p:cNvSpPr>
          <p:nvPr>
            <p:ph type="body" sz="quarter" idx="14" hasCustomPrompt="1"/>
          </p:nvPr>
        </p:nvSpPr>
        <p:spPr>
          <a:xfrm>
            <a:off x="990882"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 xmlns:a16="http://schemas.microsoft.com/office/drawing/2014/main" id="{B3830FC7-44D5-48CD-AA84-4E262F2EB8C8}"/>
              </a:ext>
            </a:extLst>
          </p:cNvPr>
          <p:cNvSpPr>
            <a:spLocks noGrp="1"/>
          </p:cNvSpPr>
          <p:nvPr>
            <p:ph type="body" sz="quarter" idx="21" hasCustomPrompt="1"/>
          </p:nvPr>
        </p:nvSpPr>
        <p:spPr>
          <a:xfrm>
            <a:off x="3868947" y="4076965"/>
            <a:ext cx="250460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 xmlns:a16="http://schemas.microsoft.com/office/drawing/2014/main" id="{51F423C9-E1B4-4BD9-98A5-9397C32447D9}"/>
              </a:ext>
            </a:extLst>
          </p:cNvPr>
          <p:cNvSpPr>
            <a:spLocks noGrp="1"/>
          </p:cNvSpPr>
          <p:nvPr>
            <p:ph type="body" sz="quarter" idx="23" hasCustomPrompt="1"/>
          </p:nvPr>
        </p:nvSpPr>
        <p:spPr>
          <a:xfrm>
            <a:off x="7064630" y="4076965"/>
            <a:ext cx="2494603"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 xmlns:a16="http://schemas.microsoft.com/office/drawing/2014/main" id="{A0DF3CDE-1C08-4B0C-8DC3-9FCBBD3E61D4}"/>
              </a:ext>
            </a:extLst>
          </p:cNvPr>
          <p:cNvCxnSpPr>
            <a:cxnSpLocks/>
          </p:cNvCxnSpPr>
          <p:nvPr userDrawn="1"/>
        </p:nvCxnSpPr>
        <p:spPr>
          <a:xfrm>
            <a:off x="686824"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 xmlns:a16="http://schemas.microsoft.com/office/drawing/2014/main" id="{C026C956-C6C4-4010-889F-B8D762036464}"/>
              </a:ext>
            </a:extLst>
          </p:cNvPr>
          <p:cNvSpPr>
            <a:spLocks noGrp="1"/>
          </p:cNvSpPr>
          <p:nvPr>
            <p:ph type="body" sz="quarter" idx="24" hasCustomPrompt="1"/>
          </p:nvPr>
        </p:nvSpPr>
        <p:spPr>
          <a:xfrm>
            <a:off x="4185493"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 xmlns:a16="http://schemas.microsoft.com/office/drawing/2014/main" id="{A4D363AD-B16F-46C4-9856-EA9EAC699EF7}"/>
              </a:ext>
            </a:extLst>
          </p:cNvPr>
          <p:cNvSpPr>
            <a:spLocks noGrp="1"/>
          </p:cNvSpPr>
          <p:nvPr>
            <p:ph type="body" sz="quarter" idx="25" hasCustomPrompt="1"/>
          </p:nvPr>
        </p:nvSpPr>
        <p:spPr>
          <a:xfrm>
            <a:off x="7375644"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 xmlns:a16="http://schemas.microsoft.com/office/drawing/2014/main" id="{D6E9BAEE-70B0-4F15-B6B7-D5AE0227618F}"/>
              </a:ext>
            </a:extLst>
          </p:cNvPr>
          <p:cNvCxnSpPr>
            <a:cxnSpLocks/>
          </p:cNvCxnSpPr>
          <p:nvPr userDrawn="1"/>
        </p:nvCxnSpPr>
        <p:spPr>
          <a:xfrm>
            <a:off x="387697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8F0848BB-EF65-4D43-AC18-9C4F4749CA6D}"/>
              </a:ext>
            </a:extLst>
          </p:cNvPr>
          <p:cNvCxnSpPr>
            <a:cxnSpLocks/>
          </p:cNvCxnSpPr>
          <p:nvPr userDrawn="1"/>
        </p:nvCxnSpPr>
        <p:spPr>
          <a:xfrm>
            <a:off x="706712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C7CA7F01-3F2D-4396-A7D4-3D21C56D7FCC}"/>
              </a:ext>
            </a:extLst>
          </p:cNvPr>
          <p:cNvSpPr>
            <a:spLocks noGrp="1"/>
          </p:cNvSpPr>
          <p:nvPr>
            <p:ph type="title" hasCustomPrompt="1"/>
          </p:nvPr>
        </p:nvSpPr>
        <p:spPr>
          <a:xfrm>
            <a:off x="601439" y="1643321"/>
            <a:ext cx="4006723"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930B4CC-1CD5-414E-92CD-721B331F6F0F}"/>
              </a:ext>
            </a:extLst>
          </p:cNvPr>
          <p:cNvSpPr>
            <a:spLocks noGrp="1"/>
          </p:cNvSpPr>
          <p:nvPr>
            <p:ph type="title"/>
          </p:nvPr>
        </p:nvSpPr>
        <p:spPr>
          <a:xfrm>
            <a:off x="691515" y="365127"/>
            <a:ext cx="86753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2A47427-FA4C-4262-9C2A-A640B569D453}"/>
              </a:ext>
            </a:extLst>
          </p:cNvPr>
          <p:cNvSpPr>
            <a:spLocks noGrp="1"/>
          </p:cNvSpPr>
          <p:nvPr>
            <p:ph type="body" idx="1"/>
          </p:nvPr>
        </p:nvSpPr>
        <p:spPr>
          <a:xfrm>
            <a:off x="691515" y="1825625"/>
            <a:ext cx="86753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BFE89D4-4BDC-4CC9-959B-0D2E0BEB8976}"/>
              </a:ext>
            </a:extLst>
          </p:cNvPr>
          <p:cNvSpPr>
            <a:spLocks noGrp="1"/>
          </p:cNvSpPr>
          <p:nvPr>
            <p:ph type="dt" sz="half" idx="2"/>
          </p:nvPr>
        </p:nvSpPr>
        <p:spPr>
          <a:xfrm>
            <a:off x="691515" y="6356352"/>
            <a:ext cx="226314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a:t>8/06/20XX</a:t>
            </a:r>
            <a:endParaRPr lang="en-US" dirty="0"/>
          </a:p>
        </p:txBody>
      </p:sp>
      <p:sp>
        <p:nvSpPr>
          <p:cNvPr id="5" name="Footer Placeholder 4">
            <a:extLst>
              <a:ext uri="{FF2B5EF4-FFF2-40B4-BE49-F238E27FC236}">
                <a16:creationId xmlns="" xmlns:a16="http://schemas.microsoft.com/office/drawing/2014/main" id="{FE1285D2-5742-46C4-A6B1-B07CC6823A30}"/>
              </a:ext>
            </a:extLst>
          </p:cNvPr>
          <p:cNvSpPr>
            <a:spLocks noGrp="1"/>
          </p:cNvSpPr>
          <p:nvPr>
            <p:ph type="ftr" sz="quarter" idx="3"/>
          </p:nvPr>
        </p:nvSpPr>
        <p:spPr>
          <a:xfrm>
            <a:off x="3331845" y="6356352"/>
            <a:ext cx="339471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 xmlns:a16="http://schemas.microsoft.com/office/drawing/2014/main" id="{03D7CF20-6E1A-4F87-A039-3C59B25DA427}"/>
              </a:ext>
            </a:extLst>
          </p:cNvPr>
          <p:cNvSpPr>
            <a:spLocks noGrp="1"/>
          </p:cNvSpPr>
          <p:nvPr>
            <p:ph type="sldNum" sz="quarter" idx="4"/>
          </p:nvPr>
        </p:nvSpPr>
        <p:spPr>
          <a:xfrm>
            <a:off x="7103745" y="6356352"/>
            <a:ext cx="226314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dt="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9958" y="1534579"/>
            <a:ext cx="9813851" cy="1077218"/>
          </a:xfrm>
          <a:prstGeom prst="rect">
            <a:avLst/>
          </a:prstGeom>
          <a:noFill/>
        </p:spPr>
        <p:txBody>
          <a:bodyPr wrap="square" rtlCol="0">
            <a:spAutoFit/>
          </a:bodyPr>
          <a:lstStyle/>
          <a:p>
            <a:pPr algn="ctr"/>
            <a:r>
              <a:rPr lang="en-US" sz="3200" b="1" dirty="0" smtClean="0">
                <a:solidFill>
                  <a:schemeClr val="bg1"/>
                </a:solidFill>
              </a:rPr>
              <a:t>The Four Jesus Steak Meals </a:t>
            </a:r>
          </a:p>
          <a:p>
            <a:pPr algn="ctr"/>
            <a:r>
              <a:rPr lang="en-US" sz="3200" b="1" dirty="0" smtClean="0">
                <a:solidFill>
                  <a:schemeClr val="bg1"/>
                </a:solidFill>
              </a:rPr>
              <a:t>Summer 2024</a:t>
            </a:r>
            <a:endParaRPr lang="en-US" sz="3200" b="1" dirty="0">
              <a:solidFill>
                <a:schemeClr val="bg1"/>
              </a:solidFill>
            </a:endParaRPr>
          </a:p>
        </p:txBody>
      </p:sp>
      <p:pic>
        <p:nvPicPr>
          <p:cNvPr id="2050" name="Picture 2" descr="Steak roast with all the trimm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0653" y="297660"/>
            <a:ext cx="2406873" cy="21860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5177" y="3136126"/>
            <a:ext cx="2913321" cy="830997"/>
          </a:xfrm>
          <a:prstGeom prst="rect">
            <a:avLst/>
          </a:prstGeom>
          <a:noFill/>
        </p:spPr>
        <p:txBody>
          <a:bodyPr wrap="square" rtlCol="0">
            <a:spAutoFit/>
          </a:bodyPr>
          <a:lstStyle/>
          <a:p>
            <a:r>
              <a:rPr lang="en-US" sz="2400" b="1" dirty="0" smtClean="0">
                <a:solidFill>
                  <a:schemeClr val="bg1"/>
                </a:solidFill>
              </a:rPr>
              <a:t>July 21</a:t>
            </a:r>
          </a:p>
          <a:p>
            <a:r>
              <a:rPr lang="en-US" sz="2400" b="1" dirty="0" smtClean="0">
                <a:solidFill>
                  <a:schemeClr val="bg1"/>
                </a:solidFill>
              </a:rPr>
              <a:t>Colossians</a:t>
            </a:r>
          </a:p>
        </p:txBody>
      </p:sp>
      <p:sp>
        <p:nvSpPr>
          <p:cNvPr id="9" name="TextBox 8"/>
          <p:cNvSpPr txBox="1"/>
          <p:nvPr/>
        </p:nvSpPr>
        <p:spPr>
          <a:xfrm>
            <a:off x="249796" y="5213020"/>
            <a:ext cx="2504044" cy="830997"/>
          </a:xfrm>
          <a:prstGeom prst="rect">
            <a:avLst/>
          </a:prstGeom>
          <a:noFill/>
        </p:spPr>
        <p:txBody>
          <a:bodyPr wrap="square" rtlCol="0">
            <a:spAutoFit/>
          </a:bodyPr>
          <a:lstStyle/>
          <a:p>
            <a:r>
              <a:rPr lang="en-US" sz="2400" b="1" dirty="0" smtClean="0">
                <a:solidFill>
                  <a:schemeClr val="bg1"/>
                </a:solidFill>
              </a:rPr>
              <a:t>September 8</a:t>
            </a:r>
          </a:p>
          <a:p>
            <a:r>
              <a:rPr lang="en-US" sz="2400" b="1" dirty="0" smtClean="0">
                <a:solidFill>
                  <a:schemeClr val="bg1"/>
                </a:solidFill>
              </a:rPr>
              <a:t>Ephesians  </a:t>
            </a:r>
            <a:endParaRPr lang="en-US" sz="1600" dirty="0" smtClean="0">
              <a:solidFill>
                <a:schemeClr val="bg1"/>
              </a:solidFill>
            </a:endParaRPr>
          </a:p>
        </p:txBody>
      </p:sp>
      <p:pic>
        <p:nvPicPr>
          <p:cNvPr id="2052" name="Picture 4" descr="Summer Mini Series Session 2: Homemade Ice Cream &amp; &quot;Hug T-shirt&quot; | Mysite"/>
          <p:cNvPicPr>
            <a:picLocks noChangeAspect="1" noChangeArrowheads="1"/>
          </p:cNvPicPr>
          <p:nvPr/>
        </p:nvPicPr>
        <p:blipFill rotWithShape="1">
          <a:blip r:embed="rId3">
            <a:extLst>
              <a:ext uri="{28A0092B-C50C-407E-A947-70E740481C1C}">
                <a14:useLocalDpi xmlns:a14="http://schemas.microsoft.com/office/drawing/2010/main" val="0"/>
              </a:ext>
            </a:extLst>
          </a:blip>
          <a:srcRect l="23420" t="38244" r="8647" b="29952"/>
          <a:stretch/>
        </p:blipFill>
        <p:spPr bwMode="auto">
          <a:xfrm>
            <a:off x="986119" y="127539"/>
            <a:ext cx="5507666" cy="14070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rotWithShape="1">
          <a:blip r:embed="rId4"/>
          <a:srcRect t="3894"/>
          <a:stretch/>
        </p:blipFill>
        <p:spPr bwMode="auto">
          <a:xfrm>
            <a:off x="7220024" y="2820211"/>
            <a:ext cx="2487501" cy="1617839"/>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5"/>
          <a:srcRect l="2933"/>
          <a:stretch/>
        </p:blipFill>
        <p:spPr bwMode="auto">
          <a:xfrm>
            <a:off x="2317898" y="2690037"/>
            <a:ext cx="2658140" cy="1716109"/>
          </a:xfrm>
          <a:prstGeom prst="rect">
            <a:avLst/>
          </a:prstGeom>
          <a:ln>
            <a:noFill/>
          </a:ln>
          <a:extLst>
            <a:ext uri="{53640926-AAD7-44D8-BBD7-CCE9431645EC}">
              <a14:shadowObscured xmlns:a14="http://schemas.microsoft.com/office/drawing/2010/main"/>
            </a:ext>
          </a:extLst>
        </p:spPr>
      </p:pic>
      <p:sp>
        <p:nvSpPr>
          <p:cNvPr id="17" name="TextBox 16"/>
          <p:cNvSpPr txBox="1"/>
          <p:nvPr/>
        </p:nvSpPr>
        <p:spPr>
          <a:xfrm>
            <a:off x="5337543" y="3151567"/>
            <a:ext cx="2094615" cy="830997"/>
          </a:xfrm>
          <a:prstGeom prst="rect">
            <a:avLst/>
          </a:prstGeom>
          <a:noFill/>
        </p:spPr>
        <p:txBody>
          <a:bodyPr wrap="square" rtlCol="0">
            <a:spAutoFit/>
          </a:bodyPr>
          <a:lstStyle/>
          <a:p>
            <a:r>
              <a:rPr lang="en-US" sz="2400" b="1" dirty="0" smtClean="0">
                <a:solidFill>
                  <a:schemeClr val="bg1"/>
                </a:solidFill>
              </a:rPr>
              <a:t>August 4</a:t>
            </a:r>
          </a:p>
          <a:p>
            <a:r>
              <a:rPr lang="en-US" sz="2400" b="1" dirty="0" smtClean="0">
                <a:solidFill>
                  <a:schemeClr val="bg1"/>
                </a:solidFill>
              </a:rPr>
              <a:t>Romans </a:t>
            </a:r>
            <a:endParaRPr lang="en-US" sz="1600" dirty="0" smtClean="0">
              <a:solidFill>
                <a:schemeClr val="bg1"/>
              </a:solidFill>
            </a:endParaRPr>
          </a:p>
        </p:txBody>
      </p:sp>
      <p:sp>
        <p:nvSpPr>
          <p:cNvPr id="18" name="TextBox 17"/>
          <p:cNvSpPr txBox="1"/>
          <p:nvPr/>
        </p:nvSpPr>
        <p:spPr>
          <a:xfrm>
            <a:off x="4976037" y="5225966"/>
            <a:ext cx="2456121" cy="830997"/>
          </a:xfrm>
          <a:prstGeom prst="rect">
            <a:avLst/>
          </a:prstGeom>
          <a:noFill/>
        </p:spPr>
        <p:txBody>
          <a:bodyPr wrap="square" rtlCol="0">
            <a:spAutoFit/>
          </a:bodyPr>
          <a:lstStyle/>
          <a:p>
            <a:r>
              <a:rPr lang="en-US" sz="2400" b="1" dirty="0" smtClean="0">
                <a:solidFill>
                  <a:schemeClr val="bg1"/>
                </a:solidFill>
              </a:rPr>
              <a:t>September 29</a:t>
            </a:r>
          </a:p>
          <a:p>
            <a:r>
              <a:rPr lang="en-US" sz="2400" b="1" dirty="0" smtClean="0">
                <a:solidFill>
                  <a:schemeClr val="bg1"/>
                </a:solidFill>
              </a:rPr>
              <a:t>Hebrews  </a:t>
            </a:r>
            <a:endParaRPr lang="en-US" sz="1600" dirty="0" smtClean="0">
              <a:solidFill>
                <a:schemeClr val="bg1"/>
              </a:solidFill>
            </a:endParaRPr>
          </a:p>
        </p:txBody>
      </p:sp>
      <p:pic>
        <p:nvPicPr>
          <p:cNvPr id="19" name="Picture 18"/>
          <p:cNvPicPr/>
          <p:nvPr/>
        </p:nvPicPr>
        <p:blipFill rotWithShape="1">
          <a:blip r:embed="rId6"/>
          <a:srcRect l="3871" r="2730" b="5015"/>
          <a:stretch/>
        </p:blipFill>
        <p:spPr>
          <a:xfrm>
            <a:off x="2317898" y="4827685"/>
            <a:ext cx="2658140" cy="1763364"/>
          </a:xfrm>
          <a:prstGeom prst="rect">
            <a:avLst/>
          </a:prstGeom>
        </p:spPr>
      </p:pic>
      <p:pic>
        <p:nvPicPr>
          <p:cNvPr id="2058" name="Picture 10" descr="Jesus the Radiance of God's Glory - Hebrews 1:1-3 — Father's House Church"/>
          <p:cNvPicPr>
            <a:picLocks noChangeAspect="1" noChangeArrowheads="1"/>
          </p:cNvPicPr>
          <p:nvPr/>
        </p:nvPicPr>
        <p:blipFill rotWithShape="1">
          <a:blip r:embed="rId7">
            <a:extLst>
              <a:ext uri="{28A0092B-C50C-407E-A947-70E740481C1C}">
                <a14:useLocalDpi xmlns:a14="http://schemas.microsoft.com/office/drawing/2010/main" val="0"/>
              </a:ext>
            </a:extLst>
          </a:blip>
          <a:srcRect l="17162" t="22105" r="20823" b="31599"/>
          <a:stretch/>
        </p:blipFill>
        <p:spPr bwMode="auto">
          <a:xfrm>
            <a:off x="7220024" y="4827685"/>
            <a:ext cx="2550782" cy="171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0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37" y="193159"/>
            <a:ext cx="10026502" cy="1384995"/>
          </a:xfrm>
          <a:prstGeom prst="rect">
            <a:avLst/>
          </a:prstGeom>
          <a:noFill/>
        </p:spPr>
        <p:txBody>
          <a:bodyPr wrap="square" rtlCol="0">
            <a:spAutoFit/>
          </a:bodyPr>
          <a:lstStyle/>
          <a:p>
            <a:pPr algn="ctr"/>
            <a:r>
              <a:rPr lang="en-US" sz="2800" dirty="0" smtClean="0">
                <a:solidFill>
                  <a:srgbClr val="FFFF00"/>
                </a:solidFill>
                <a:effectLst>
                  <a:outerShdw blurRad="38100" dist="38100" dir="2700000" algn="tl">
                    <a:srgbClr val="000000">
                      <a:alpha val="43137"/>
                    </a:srgbClr>
                  </a:outerShdw>
                </a:effectLst>
              </a:rPr>
              <a:t>The Principle That “He or She who goes to the greatest level of servanthood and humbling through complete OBEDIENCE TO THE FATHER -  Will be exalted by the Father.</a:t>
            </a:r>
            <a:endParaRPr lang="en-US" sz="280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18976" y="2688127"/>
            <a:ext cx="9282223" cy="3970318"/>
          </a:xfrm>
          <a:prstGeom prst="rect">
            <a:avLst/>
          </a:prstGeom>
        </p:spPr>
        <p:txBody>
          <a:bodyPr wrap="square">
            <a:spAutoFit/>
          </a:bodyPr>
          <a:lstStyle/>
          <a:p>
            <a:r>
              <a:rPr lang="en-US" sz="2800" dirty="0">
                <a:solidFill>
                  <a:schemeClr val="bg1"/>
                </a:solidFill>
              </a:rPr>
              <a:t>And so because Jesus went from the highest position in the universe to the lowest position and willingly laid </a:t>
            </a:r>
            <a:r>
              <a:rPr lang="en-US" sz="2800" dirty="0" smtClean="0">
                <a:solidFill>
                  <a:schemeClr val="bg1"/>
                </a:solidFill>
              </a:rPr>
              <a:t>down His life in </a:t>
            </a:r>
            <a:r>
              <a:rPr lang="en-US" sz="2800" dirty="0">
                <a:solidFill>
                  <a:schemeClr val="bg1"/>
                </a:solidFill>
              </a:rPr>
              <a:t>total obedience. He was then elevated even to a higher position if that could be possible. And He's called the King of kings and Lord of lords and He is given a Name above all other names because of His great humility His great servant heart and the selflessness with which He lived His mission. He is forever our example motivation and inspiration for us to follow in His footsteps.</a:t>
            </a:r>
          </a:p>
        </p:txBody>
      </p:sp>
      <p:sp>
        <p:nvSpPr>
          <p:cNvPr id="3" name="Rectangle 2"/>
          <p:cNvSpPr/>
          <p:nvPr/>
        </p:nvSpPr>
        <p:spPr>
          <a:xfrm>
            <a:off x="457202" y="1620686"/>
            <a:ext cx="9314121" cy="954107"/>
          </a:xfrm>
          <a:prstGeom prst="rect">
            <a:avLst/>
          </a:prstGeom>
        </p:spPr>
        <p:txBody>
          <a:bodyPr wrap="square">
            <a:spAutoFit/>
          </a:bodyPr>
          <a:lstStyle/>
          <a:p>
            <a:r>
              <a:rPr lang="en-US" sz="2800" dirty="0" smtClean="0">
                <a:solidFill>
                  <a:srgbClr val="FFFF00"/>
                </a:solidFill>
              </a:rPr>
              <a:t>Humble </a:t>
            </a:r>
            <a:r>
              <a:rPr lang="en-US" sz="2800" dirty="0">
                <a:solidFill>
                  <a:srgbClr val="FFFF00"/>
                </a:solidFill>
              </a:rPr>
              <a:t>yourselves before the Lord, and he will lift you up. </a:t>
            </a:r>
            <a:r>
              <a:rPr lang="en-US" sz="2800" b="1" dirty="0">
                <a:solidFill>
                  <a:srgbClr val="FFFF00"/>
                </a:solidFill>
              </a:rPr>
              <a:t>James 4:10 (NIV</a:t>
            </a:r>
            <a:r>
              <a:rPr lang="en-US" sz="2800" b="1" dirty="0" smtClean="0">
                <a:solidFill>
                  <a:srgbClr val="FFFF00"/>
                </a:solidFill>
              </a:rPr>
              <a:t>)  </a:t>
            </a:r>
            <a:r>
              <a:rPr lang="en-US" sz="2400" dirty="0" smtClean="0">
                <a:solidFill>
                  <a:srgbClr val="FFFF00"/>
                </a:solidFill>
              </a:rPr>
              <a:t>(Matthew 20:16 – last shall be first) </a:t>
            </a:r>
            <a:endParaRPr lang="en-US" sz="2400" dirty="0">
              <a:solidFill>
                <a:srgbClr val="FFFF00"/>
              </a:solidFill>
            </a:endParaRPr>
          </a:p>
        </p:txBody>
      </p:sp>
    </p:spTree>
    <p:extLst>
      <p:ext uri="{BB962C8B-B14F-4D97-AF65-F5344CB8AC3E}">
        <p14:creationId xmlns:p14="http://schemas.microsoft.com/office/powerpoint/2010/main" val="25415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9095" y="107177"/>
            <a:ext cx="8941981" cy="954107"/>
          </a:xfrm>
          <a:prstGeom prst="rect">
            <a:avLst/>
          </a:prstGeom>
        </p:spPr>
        <p:txBody>
          <a:bodyPr wrap="square">
            <a:spAutoFit/>
          </a:bodyPr>
          <a:lstStyle/>
          <a:p>
            <a:pPr algn="ctr"/>
            <a:r>
              <a:rPr lang="en-US" sz="2800" dirty="0" smtClean="0">
                <a:solidFill>
                  <a:srgbClr val="FFFF00"/>
                </a:solidFill>
              </a:rPr>
              <a:t>Jesus’ Highest Accomplishments Is Not </a:t>
            </a:r>
          </a:p>
          <a:p>
            <a:pPr algn="ctr"/>
            <a:r>
              <a:rPr lang="en-US" sz="2800" dirty="0" smtClean="0">
                <a:solidFill>
                  <a:srgbClr val="FFFF00"/>
                </a:solidFill>
              </a:rPr>
              <a:t>The Billions of Galaxies He Created</a:t>
            </a:r>
            <a:endParaRPr lang="en-US" sz="2800" dirty="0">
              <a:solidFill>
                <a:srgbClr val="FFFF00"/>
              </a:solidFill>
            </a:endParaRPr>
          </a:p>
        </p:txBody>
      </p:sp>
      <p:sp>
        <p:nvSpPr>
          <p:cNvPr id="2" name="Rectangle 1"/>
          <p:cNvSpPr/>
          <p:nvPr/>
        </p:nvSpPr>
        <p:spPr>
          <a:xfrm>
            <a:off x="297709" y="3165726"/>
            <a:ext cx="9324755" cy="2308324"/>
          </a:xfrm>
          <a:prstGeom prst="rect">
            <a:avLst/>
          </a:prstGeom>
        </p:spPr>
        <p:txBody>
          <a:bodyPr wrap="square">
            <a:spAutoFit/>
          </a:bodyPr>
          <a:lstStyle/>
          <a:p>
            <a:r>
              <a:rPr lang="en-US" sz="2400" dirty="0">
                <a:solidFill>
                  <a:schemeClr val="bg1"/>
                </a:solidFill>
              </a:rPr>
              <a:t>EVERYTHING JESUS DID IN CREATION AND IN THE HEAVENS THROUGHOUT ETERNITY WAS NOT AS GLORIOUS AS HIM BECOMING LIMITED AS A MAN THROUGH </a:t>
            </a:r>
            <a:r>
              <a:rPr lang="en-US" sz="2000" dirty="0">
                <a:solidFill>
                  <a:schemeClr val="bg1"/>
                </a:solidFill>
              </a:rPr>
              <a:t>EMPTYING</a:t>
            </a:r>
            <a:r>
              <a:rPr lang="en-US" sz="2400" dirty="0">
                <a:solidFill>
                  <a:schemeClr val="bg1"/>
                </a:solidFill>
              </a:rPr>
              <a:t> HIMSELF AND GIVING HIMSELF </a:t>
            </a:r>
            <a:r>
              <a:rPr lang="en-US" sz="2400" dirty="0" smtClean="0">
                <a:solidFill>
                  <a:schemeClr val="bg1"/>
                </a:solidFill>
              </a:rPr>
              <a:t>UP AS </a:t>
            </a:r>
            <a:r>
              <a:rPr lang="en-US" sz="2400" dirty="0">
                <a:solidFill>
                  <a:schemeClr val="bg1"/>
                </a:solidFill>
              </a:rPr>
              <a:t>A SACRIFICE – TO REDEEM MANKIND – AND IN THE END TO REDEEM ALL CREATION BACK OUT OF BONDAGE AND DECAY</a:t>
            </a:r>
          </a:p>
        </p:txBody>
      </p:sp>
      <p:pic>
        <p:nvPicPr>
          <p:cNvPr id="9" name="Picture 2" descr="Sunday: God ~ A Glimpse of Creation | Sabbath School Net"/>
          <p:cNvPicPr>
            <a:picLocks noChangeAspect="1" noChangeArrowheads="1"/>
          </p:cNvPicPr>
          <p:nvPr/>
        </p:nvPicPr>
        <p:blipFill rotWithShape="1">
          <a:blip r:embed="rId2">
            <a:extLst>
              <a:ext uri="{28A0092B-C50C-407E-A947-70E740481C1C}">
                <a14:useLocalDpi xmlns:a14="http://schemas.microsoft.com/office/drawing/2010/main" val="0"/>
              </a:ext>
            </a:extLst>
          </a:blip>
          <a:srcRect t="16096" b="7200"/>
          <a:stretch/>
        </p:blipFill>
        <p:spPr bwMode="auto">
          <a:xfrm>
            <a:off x="774683" y="1061284"/>
            <a:ext cx="2096108" cy="210444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APOD: 2016 December 25 - The Magnificent Horsehead Nebula"/>
          <p:cNvPicPr>
            <a:picLocks noChangeAspect="1" noChangeArrowheads="1"/>
          </p:cNvPicPr>
          <p:nvPr/>
        </p:nvPicPr>
        <p:blipFill rotWithShape="1">
          <a:blip r:embed="rId3">
            <a:extLst>
              <a:ext uri="{28A0092B-C50C-407E-A947-70E740481C1C}">
                <a14:useLocalDpi xmlns:a14="http://schemas.microsoft.com/office/drawing/2010/main" val="0"/>
              </a:ext>
            </a:extLst>
          </a:blip>
          <a:srcRect r="23049" b="30512"/>
          <a:stretch/>
        </p:blipFill>
        <p:spPr bwMode="auto">
          <a:xfrm>
            <a:off x="6290840" y="1140487"/>
            <a:ext cx="2155045" cy="19460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7453" y="5474050"/>
            <a:ext cx="9165265" cy="1200329"/>
          </a:xfrm>
          <a:prstGeom prst="rect">
            <a:avLst/>
          </a:prstGeom>
        </p:spPr>
        <p:txBody>
          <a:bodyPr wrap="square">
            <a:spAutoFit/>
          </a:bodyPr>
          <a:lstStyle/>
          <a:p>
            <a:r>
              <a:rPr lang="en-US" baseline="30000" dirty="0">
                <a:solidFill>
                  <a:srgbClr val="FFFF00"/>
                </a:solidFill>
              </a:rPr>
              <a:t>19 </a:t>
            </a:r>
            <a:r>
              <a:rPr lang="en-US" dirty="0">
                <a:solidFill>
                  <a:srgbClr val="FFFF00"/>
                </a:solidFill>
              </a:rPr>
              <a:t> The creation waits in eager expectation for the sons of God to be revealed. </a:t>
            </a:r>
            <a:r>
              <a:rPr lang="en-US" baseline="30000" dirty="0">
                <a:solidFill>
                  <a:srgbClr val="FFFF00"/>
                </a:solidFill>
              </a:rPr>
              <a:t>20 </a:t>
            </a:r>
            <a:r>
              <a:rPr lang="en-US" dirty="0">
                <a:solidFill>
                  <a:srgbClr val="FFFF00"/>
                </a:solidFill>
              </a:rPr>
              <a:t> For the creation was subjected to frustration, not by its own choice, but by the will of the one who subjected it, in hope </a:t>
            </a:r>
            <a:r>
              <a:rPr lang="en-US" baseline="30000" dirty="0">
                <a:solidFill>
                  <a:srgbClr val="FFFF00"/>
                </a:solidFill>
              </a:rPr>
              <a:t>21 </a:t>
            </a:r>
            <a:r>
              <a:rPr lang="en-US" dirty="0">
                <a:solidFill>
                  <a:srgbClr val="FFFF00"/>
                </a:solidFill>
              </a:rPr>
              <a:t> that the creation itself will be liberated from its bondage to decay and brought into the glorious freedom of the children of God. </a:t>
            </a:r>
            <a:r>
              <a:rPr lang="en-US" b="1" dirty="0">
                <a:solidFill>
                  <a:srgbClr val="FFFF00"/>
                </a:solidFill>
              </a:rPr>
              <a:t>Romans 8:19-21 (NIV) </a:t>
            </a:r>
            <a:endParaRPr lang="en-US" dirty="0">
              <a:solidFill>
                <a:srgbClr val="FFFF00"/>
              </a:solidFill>
            </a:endParaRPr>
          </a:p>
        </p:txBody>
      </p:sp>
    </p:spTree>
    <p:extLst>
      <p:ext uri="{BB962C8B-B14F-4D97-AF65-F5344CB8AC3E}">
        <p14:creationId xmlns:p14="http://schemas.microsoft.com/office/powerpoint/2010/main" val="12098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0011"/>
            <a:ext cx="9970935" cy="1077218"/>
          </a:xfrm>
          <a:prstGeom prst="rect">
            <a:avLst/>
          </a:prstGeom>
        </p:spPr>
        <p:txBody>
          <a:bodyPr wrap="square">
            <a:spAutoFit/>
          </a:bodyPr>
          <a:lstStyle/>
          <a:p>
            <a:pPr algn="ctr"/>
            <a:r>
              <a:rPr lang="en-US" sz="3200" b="1" dirty="0" smtClean="0">
                <a:solidFill>
                  <a:srgbClr val="FFFF00"/>
                </a:solidFill>
              </a:rPr>
              <a:t>Now That We Setup Who The Incomparable </a:t>
            </a:r>
          </a:p>
          <a:p>
            <a:pPr algn="ctr"/>
            <a:r>
              <a:rPr lang="en-US" sz="3200" b="1" dirty="0" smtClean="0">
                <a:solidFill>
                  <a:srgbClr val="FFFF00"/>
                </a:solidFill>
              </a:rPr>
              <a:t>Jesus Is – Let’s Look A Colossians One </a:t>
            </a:r>
            <a:endParaRPr lang="en-US" sz="3200" b="1" dirty="0">
              <a:solidFill>
                <a:srgbClr val="FFFF00"/>
              </a:solidFill>
            </a:endParaRPr>
          </a:p>
        </p:txBody>
      </p:sp>
      <p:sp>
        <p:nvSpPr>
          <p:cNvPr id="5" name="Rectangle 4"/>
          <p:cNvSpPr/>
          <p:nvPr/>
        </p:nvSpPr>
        <p:spPr>
          <a:xfrm>
            <a:off x="361507" y="1582341"/>
            <a:ext cx="9292856" cy="4832092"/>
          </a:xfrm>
          <a:prstGeom prst="rect">
            <a:avLst/>
          </a:prstGeom>
        </p:spPr>
        <p:txBody>
          <a:bodyPr wrap="square">
            <a:spAutoFit/>
          </a:bodyPr>
          <a:lstStyle/>
          <a:p>
            <a:r>
              <a:rPr lang="en-US" sz="2800" dirty="0" smtClean="0">
                <a:solidFill>
                  <a:schemeClr val="bg1"/>
                </a:solidFill>
              </a:rPr>
              <a:t>15 He </a:t>
            </a:r>
            <a:r>
              <a:rPr lang="en-US" sz="2800" dirty="0">
                <a:solidFill>
                  <a:schemeClr val="bg1"/>
                </a:solidFill>
              </a:rPr>
              <a:t>is the image of the invisible God, the Firstborn (of sinless men to raise from the dead) over all creation. </a:t>
            </a:r>
            <a:r>
              <a:rPr lang="en-US" sz="2800" b="1" dirty="0">
                <a:solidFill>
                  <a:schemeClr val="bg1"/>
                </a:solidFill>
              </a:rPr>
              <a:t>16  For by Him all things were created: things in heaven and on earth, visible and invisible, whether thrones or powers or rulers or authorities; all things were created by Him and for Him.</a:t>
            </a:r>
            <a:r>
              <a:rPr lang="en-US" sz="2800" dirty="0">
                <a:solidFill>
                  <a:schemeClr val="bg1"/>
                </a:solidFill>
              </a:rPr>
              <a:t> </a:t>
            </a:r>
            <a:endParaRPr lang="en-US" sz="2800" dirty="0" smtClean="0">
              <a:solidFill>
                <a:schemeClr val="bg1"/>
              </a:solidFill>
            </a:endParaRPr>
          </a:p>
          <a:p>
            <a:r>
              <a:rPr lang="en-US" sz="2800" dirty="0" smtClean="0">
                <a:solidFill>
                  <a:schemeClr val="bg1"/>
                </a:solidFill>
              </a:rPr>
              <a:t>(</a:t>
            </a:r>
            <a:r>
              <a:rPr lang="en-US" sz="2800" dirty="0">
                <a:solidFill>
                  <a:schemeClr val="bg1"/>
                </a:solidFill>
              </a:rPr>
              <a:t>THE FATHER’S IMAGINATION THOUGHT OUT THE DESIGN OF THE UNIVERSE – JESUS GLORIOUS MATCHLESS POWER MANIFESTED AND THE HOLY SPIRIT’S EXERTED GLORY TO IMPLEMENT AND FINISH THE WORK) </a:t>
            </a:r>
          </a:p>
        </p:txBody>
      </p:sp>
    </p:spTree>
    <p:extLst>
      <p:ext uri="{BB962C8B-B14F-4D97-AF65-F5344CB8AC3E}">
        <p14:creationId xmlns:p14="http://schemas.microsoft.com/office/powerpoint/2010/main" val="30598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464" y="11777"/>
            <a:ext cx="9970935" cy="523220"/>
          </a:xfrm>
          <a:prstGeom prst="rect">
            <a:avLst/>
          </a:prstGeom>
        </p:spPr>
        <p:txBody>
          <a:bodyPr wrap="square">
            <a:spAutoFit/>
          </a:bodyPr>
          <a:lstStyle/>
          <a:p>
            <a:pPr algn="ctr"/>
            <a:r>
              <a:rPr lang="en-US" sz="2800" dirty="0" smtClean="0">
                <a:solidFill>
                  <a:srgbClr val="FFFF00"/>
                </a:solidFill>
              </a:rPr>
              <a:t>Colossians One </a:t>
            </a:r>
            <a:endParaRPr lang="en-US" sz="2800" dirty="0">
              <a:solidFill>
                <a:srgbClr val="FFFF00"/>
              </a:solidFill>
            </a:endParaRPr>
          </a:p>
        </p:txBody>
      </p:sp>
      <p:sp>
        <p:nvSpPr>
          <p:cNvPr id="2" name="Rectangle 1"/>
          <p:cNvSpPr/>
          <p:nvPr/>
        </p:nvSpPr>
        <p:spPr>
          <a:xfrm>
            <a:off x="265813" y="785728"/>
            <a:ext cx="9462977" cy="2677656"/>
          </a:xfrm>
          <a:prstGeom prst="rect">
            <a:avLst/>
          </a:prstGeom>
        </p:spPr>
        <p:txBody>
          <a:bodyPr wrap="square">
            <a:spAutoFit/>
          </a:bodyPr>
          <a:lstStyle/>
          <a:p>
            <a:r>
              <a:rPr lang="en-US" sz="2400" dirty="0">
                <a:solidFill>
                  <a:schemeClr val="bg1"/>
                </a:solidFill>
              </a:rPr>
              <a:t>17  He is before all things (THAT WERE CREATED), and in Him all things hold together. 18  </a:t>
            </a:r>
            <a:r>
              <a:rPr lang="en-US" sz="2400" b="1" dirty="0">
                <a:solidFill>
                  <a:srgbClr val="FFFF00"/>
                </a:solidFill>
              </a:rPr>
              <a:t>And He is the </a:t>
            </a:r>
            <a:r>
              <a:rPr lang="en-US" sz="2400" b="1" dirty="0" smtClean="0">
                <a:solidFill>
                  <a:srgbClr val="FFFF00"/>
                </a:solidFill>
              </a:rPr>
              <a:t>Head </a:t>
            </a:r>
            <a:r>
              <a:rPr lang="en-US" sz="2400" b="1" dirty="0">
                <a:solidFill>
                  <a:srgbClr val="FFFF00"/>
                </a:solidFill>
              </a:rPr>
              <a:t>of the body, the church</a:t>
            </a:r>
            <a:r>
              <a:rPr lang="en-US" sz="2400" dirty="0">
                <a:solidFill>
                  <a:srgbClr val="FFFF00"/>
                </a:solidFill>
              </a:rPr>
              <a:t> </a:t>
            </a:r>
            <a:r>
              <a:rPr lang="en-US" sz="2400" dirty="0">
                <a:solidFill>
                  <a:schemeClr val="bg1"/>
                </a:solidFill>
              </a:rPr>
              <a:t>(HAVING A FAMILY – A BODY WAS VERY </a:t>
            </a:r>
            <a:r>
              <a:rPr lang="en-US" sz="2400" dirty="0" err="1">
                <a:solidFill>
                  <a:schemeClr val="bg1"/>
                </a:solidFill>
              </a:rPr>
              <a:t>VERY</a:t>
            </a:r>
            <a:r>
              <a:rPr lang="en-US" sz="2400" dirty="0">
                <a:solidFill>
                  <a:schemeClr val="bg1"/>
                </a:solidFill>
              </a:rPr>
              <a:t> </a:t>
            </a:r>
            <a:r>
              <a:rPr lang="en-US" sz="2400" dirty="0" err="1">
                <a:solidFill>
                  <a:schemeClr val="bg1"/>
                </a:solidFill>
              </a:rPr>
              <a:t>VERY</a:t>
            </a:r>
            <a:r>
              <a:rPr lang="en-US" sz="2400" dirty="0">
                <a:solidFill>
                  <a:schemeClr val="bg1"/>
                </a:solidFill>
              </a:rPr>
              <a:t> IMPORTANT TO GOD – IT WAS NOT A SIDE SHOW – IT WAS VERY CENTRAL); </a:t>
            </a:r>
            <a:r>
              <a:rPr lang="en-US" sz="2400" b="1" dirty="0">
                <a:solidFill>
                  <a:schemeClr val="bg1"/>
                </a:solidFill>
              </a:rPr>
              <a:t>He is the beginning and the Firstborn from among the dead</a:t>
            </a:r>
            <a:r>
              <a:rPr lang="en-US" sz="2400" dirty="0">
                <a:solidFill>
                  <a:schemeClr val="bg1"/>
                </a:solidFill>
              </a:rPr>
              <a:t> (of sinless men to raise from the dead), </a:t>
            </a:r>
            <a:r>
              <a:rPr lang="en-US" sz="2400" b="1" dirty="0">
                <a:solidFill>
                  <a:srgbClr val="FFFF00"/>
                </a:solidFill>
              </a:rPr>
              <a:t>so that in everything He might have the supremacy. </a:t>
            </a:r>
            <a:endParaRPr lang="en-US" sz="2400" dirty="0">
              <a:solidFill>
                <a:srgbClr val="FFFF00"/>
              </a:solidFill>
            </a:endParaRPr>
          </a:p>
        </p:txBody>
      </p:sp>
      <p:sp>
        <p:nvSpPr>
          <p:cNvPr id="5" name="Rectangle 4"/>
          <p:cNvSpPr/>
          <p:nvPr/>
        </p:nvSpPr>
        <p:spPr>
          <a:xfrm>
            <a:off x="265812" y="3847904"/>
            <a:ext cx="9462977" cy="2677656"/>
          </a:xfrm>
          <a:prstGeom prst="rect">
            <a:avLst/>
          </a:prstGeom>
        </p:spPr>
        <p:txBody>
          <a:bodyPr wrap="square">
            <a:spAutoFit/>
          </a:bodyPr>
          <a:lstStyle/>
          <a:p>
            <a:r>
              <a:rPr lang="en-US" sz="2400" b="1" dirty="0">
                <a:solidFill>
                  <a:srgbClr val="FFFF00"/>
                </a:solidFill>
              </a:rPr>
              <a:t>For God was pleased to have all His fullness dwell in Him</a:t>
            </a:r>
            <a:r>
              <a:rPr lang="en-US" sz="2400" dirty="0">
                <a:solidFill>
                  <a:srgbClr val="FFFF00"/>
                </a:solidFill>
              </a:rPr>
              <a:t> </a:t>
            </a:r>
            <a:r>
              <a:rPr lang="en-US" sz="2400" dirty="0">
                <a:solidFill>
                  <a:schemeClr val="bg1"/>
                </a:solidFill>
              </a:rPr>
              <a:t>(EVEN </a:t>
            </a:r>
            <a:r>
              <a:rPr lang="en-US" sz="2400" dirty="0" smtClean="0">
                <a:solidFill>
                  <a:schemeClr val="bg1"/>
                </a:solidFill>
              </a:rPr>
              <a:t>THOUGH </a:t>
            </a:r>
            <a:r>
              <a:rPr lang="en-US" sz="2400" dirty="0">
                <a:solidFill>
                  <a:schemeClr val="bg1"/>
                </a:solidFill>
              </a:rPr>
              <a:t>HE HAD GIVEN UP HIS GOD-SIZED GLORY TO BECOME A HUMAN SLAVE), 20  </a:t>
            </a:r>
            <a:r>
              <a:rPr lang="en-US" sz="2400" b="1" dirty="0">
                <a:solidFill>
                  <a:schemeClr val="bg1"/>
                </a:solidFill>
              </a:rPr>
              <a:t>and through Him to reconcile to Himself all things, whether things on earth or things in heaven,</a:t>
            </a:r>
            <a:r>
              <a:rPr lang="en-US" sz="2400" dirty="0">
                <a:solidFill>
                  <a:schemeClr val="bg1"/>
                </a:solidFill>
              </a:rPr>
              <a:t> by making peace through His blood, shed on the cross. (LAYING DOWN HIS LIFE AS AN ETERNAL FINAL SACRIFICE – PAYMENT OF </a:t>
            </a:r>
            <a:r>
              <a:rPr lang="en-US" sz="2400" dirty="0" smtClean="0">
                <a:solidFill>
                  <a:schemeClr val="bg1"/>
                </a:solidFill>
              </a:rPr>
              <a:t>SIN – TO STILL BRING ABOUT THE PROMISE OF A FAMILY.)</a:t>
            </a:r>
            <a:endParaRPr lang="en-US" sz="2400" dirty="0">
              <a:solidFill>
                <a:schemeClr val="bg1"/>
              </a:solidFill>
            </a:endParaRPr>
          </a:p>
        </p:txBody>
      </p:sp>
    </p:spTree>
    <p:extLst>
      <p:ext uri="{BB962C8B-B14F-4D97-AF65-F5344CB8AC3E}">
        <p14:creationId xmlns:p14="http://schemas.microsoft.com/office/powerpoint/2010/main" val="317837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5162" y="111794"/>
            <a:ext cx="7686392" cy="584775"/>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rPr>
              <a:t>Colossians One </a:t>
            </a:r>
            <a:endParaRPr lang="en-US" sz="320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79782" y="771504"/>
            <a:ext cx="9936080" cy="5632311"/>
          </a:xfrm>
          <a:prstGeom prst="rect">
            <a:avLst/>
          </a:prstGeom>
        </p:spPr>
        <p:txBody>
          <a:bodyPr wrap="square">
            <a:spAutoFit/>
          </a:bodyPr>
          <a:lstStyle/>
          <a:p>
            <a:r>
              <a:rPr lang="en-US" sz="2400" b="1" dirty="0">
                <a:solidFill>
                  <a:srgbClr val="FFFF00"/>
                </a:solidFill>
              </a:rPr>
              <a:t>Once you were alienated from God and were enemies in your minds because of your evil behavior</a:t>
            </a:r>
            <a:r>
              <a:rPr lang="en-US" sz="2400" dirty="0">
                <a:solidFill>
                  <a:schemeClr val="bg1"/>
                </a:solidFill>
              </a:rPr>
              <a:t>. ( </a:t>
            </a:r>
            <a:r>
              <a:rPr lang="en-US" sz="2400" dirty="0" smtClean="0">
                <a:solidFill>
                  <a:schemeClr val="bg1"/>
                </a:solidFill>
              </a:rPr>
              <a:t>WE SAID - I </a:t>
            </a:r>
            <a:r>
              <a:rPr lang="en-US" sz="2400" dirty="0">
                <a:solidFill>
                  <a:schemeClr val="bg1"/>
                </a:solidFill>
              </a:rPr>
              <a:t>DON’T WANT TO SERVE THE SELF-DECLARED CREATOR – I DON’T WANT TO BE ACCOUNTABLE TO HIM – IT WILL INTERRUPT MY LIFE – IT WILL MAKE ME HAVE TO STOP PURSUING MY FLESH AGENDAS) </a:t>
            </a:r>
            <a:endParaRPr lang="en-US" sz="2400" dirty="0" smtClean="0">
              <a:solidFill>
                <a:schemeClr val="bg1"/>
              </a:solidFill>
            </a:endParaRPr>
          </a:p>
          <a:p>
            <a:r>
              <a:rPr lang="en-US" sz="2400" dirty="0" smtClean="0">
                <a:solidFill>
                  <a:schemeClr val="bg1"/>
                </a:solidFill>
              </a:rPr>
              <a:t>22  </a:t>
            </a:r>
            <a:r>
              <a:rPr lang="en-US" sz="2400" b="1" dirty="0" smtClean="0">
                <a:solidFill>
                  <a:srgbClr val="FFFF00"/>
                </a:solidFill>
              </a:rPr>
              <a:t>But </a:t>
            </a:r>
            <a:r>
              <a:rPr lang="en-US" sz="2400" b="1" dirty="0">
                <a:solidFill>
                  <a:srgbClr val="FFFF00"/>
                </a:solidFill>
              </a:rPr>
              <a:t>now He has reconciled you by Christ's physical body through death to present you holy in His sight, without blemish and free from accusation</a:t>
            </a:r>
            <a:r>
              <a:rPr lang="en-US" sz="2400" dirty="0">
                <a:solidFill>
                  <a:schemeClr val="bg1"/>
                </a:solidFill>
              </a:rPr>
              <a:t>—(HE PROVED HIMSELF TO ME – AND BROKE THROUGH MY LAME EXCUSES AND MADE ME SO SENSITIZED TO HIS LOVE AND ENAMORED WITH HIS GLORY THAT I COULD NOT HELP BUT WANT TO SERVE HIM.)  </a:t>
            </a:r>
            <a:endParaRPr lang="en-US" sz="2400" dirty="0" smtClean="0">
              <a:solidFill>
                <a:schemeClr val="bg1"/>
              </a:solidFill>
            </a:endParaRPr>
          </a:p>
          <a:p>
            <a:r>
              <a:rPr lang="en-US" sz="2400" dirty="0" smtClean="0">
                <a:solidFill>
                  <a:schemeClr val="bg1"/>
                </a:solidFill>
              </a:rPr>
              <a:t>23  </a:t>
            </a:r>
            <a:r>
              <a:rPr lang="en-US" sz="2400" b="1" dirty="0">
                <a:solidFill>
                  <a:srgbClr val="FFFF00"/>
                </a:solidFill>
              </a:rPr>
              <a:t>if you continue in your faith, established and firm, not moved from the hope held out in the Gospel</a:t>
            </a:r>
            <a:r>
              <a:rPr lang="en-US" sz="2400" dirty="0">
                <a:solidFill>
                  <a:schemeClr val="bg1"/>
                </a:solidFill>
              </a:rPr>
              <a:t>. This is the </a:t>
            </a:r>
            <a:r>
              <a:rPr lang="en-US" sz="2400" dirty="0" smtClean="0">
                <a:solidFill>
                  <a:schemeClr val="bg1"/>
                </a:solidFill>
              </a:rPr>
              <a:t>Gospel </a:t>
            </a:r>
            <a:r>
              <a:rPr lang="en-US" sz="2400" dirty="0">
                <a:solidFill>
                  <a:schemeClr val="bg1"/>
                </a:solidFill>
              </a:rPr>
              <a:t>that you heard and that has been proclaimed to every creature under heaven, and of which I, Paul, have become a servant. Colossians 1:15-23 (NIV)</a:t>
            </a:r>
          </a:p>
        </p:txBody>
      </p:sp>
    </p:spTree>
    <p:extLst>
      <p:ext uri="{BB962C8B-B14F-4D97-AF65-F5344CB8AC3E}">
        <p14:creationId xmlns:p14="http://schemas.microsoft.com/office/powerpoint/2010/main" val="24232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4668" y="202870"/>
            <a:ext cx="8941981" cy="1200329"/>
          </a:xfrm>
          <a:prstGeom prst="rect">
            <a:avLst/>
          </a:prstGeom>
        </p:spPr>
        <p:txBody>
          <a:bodyPr wrap="square">
            <a:spAutoFit/>
          </a:bodyPr>
          <a:lstStyle/>
          <a:p>
            <a:pPr algn="ctr"/>
            <a:r>
              <a:rPr lang="en-US" sz="3600" dirty="0" smtClean="0">
                <a:solidFill>
                  <a:srgbClr val="FFFF00"/>
                </a:solidFill>
              </a:rPr>
              <a:t>I would Believe In Jesus If There was</a:t>
            </a:r>
          </a:p>
          <a:p>
            <a:pPr algn="ctr"/>
            <a:r>
              <a:rPr lang="en-US" sz="3600" dirty="0" smtClean="0">
                <a:solidFill>
                  <a:srgbClr val="FFFF00"/>
                </a:solidFill>
              </a:rPr>
              <a:t>Any Shred Of Evidence (</a:t>
            </a:r>
            <a:r>
              <a:rPr lang="en-US" sz="3600" dirty="0" err="1">
                <a:solidFill>
                  <a:srgbClr val="FFFF00"/>
                </a:solidFill>
              </a:rPr>
              <a:t>C</a:t>
            </a:r>
            <a:r>
              <a:rPr lang="en-US" sz="3600" dirty="0" err="1" smtClean="0">
                <a:solidFill>
                  <a:srgbClr val="FFFF00"/>
                </a:solidFill>
              </a:rPr>
              <a:t>hpt</a:t>
            </a:r>
            <a:r>
              <a:rPr lang="en-US" sz="3600" dirty="0" smtClean="0">
                <a:solidFill>
                  <a:srgbClr val="FFFF00"/>
                </a:solidFill>
              </a:rPr>
              <a:t>. 7)</a:t>
            </a:r>
            <a:endParaRPr lang="en-US" sz="3600" dirty="0">
              <a:solidFill>
                <a:srgbClr val="FFFF00"/>
              </a:solidFill>
            </a:endParaRPr>
          </a:p>
        </p:txBody>
      </p:sp>
      <p:pic>
        <p:nvPicPr>
          <p:cNvPr id="5122" name="Picture 2" descr="C:\Users\donne\AppData\Local\Microsoft\Windows\INetCache\Content.Outlook\UG4MP9MT\20240720_132045_resized.jpg"/>
          <p:cNvPicPr>
            <a:picLocks noChangeAspect="1" noChangeArrowheads="1"/>
          </p:cNvPicPr>
          <p:nvPr/>
        </p:nvPicPr>
        <p:blipFill rotWithShape="1">
          <a:blip r:embed="rId2">
            <a:extLst>
              <a:ext uri="{28A0092B-C50C-407E-A947-70E740481C1C}">
                <a14:useLocalDpi xmlns:a14="http://schemas.microsoft.com/office/drawing/2010/main" val="0"/>
              </a:ext>
            </a:extLst>
          </a:blip>
          <a:srcRect l="7115" r="5092"/>
          <a:stretch/>
        </p:blipFill>
        <p:spPr bwMode="auto">
          <a:xfrm rot="732892">
            <a:off x="7359624" y="1715787"/>
            <a:ext cx="2283339" cy="34677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2260" y="1513487"/>
            <a:ext cx="6550782" cy="3539430"/>
          </a:xfrm>
          <a:prstGeom prst="rect">
            <a:avLst/>
          </a:prstGeom>
          <a:noFill/>
        </p:spPr>
        <p:txBody>
          <a:bodyPr wrap="square" rtlCol="0">
            <a:spAutoFit/>
          </a:bodyPr>
          <a:lstStyle/>
          <a:p>
            <a:pPr marL="342900" indent="-342900">
              <a:buAutoNum type="arabicPeriod"/>
            </a:pPr>
            <a:r>
              <a:rPr lang="en-US" sz="2800" dirty="0" smtClean="0">
                <a:solidFill>
                  <a:schemeClr val="bg1"/>
                </a:solidFill>
              </a:rPr>
              <a:t>If you can’t know everything for sure – you can’t know ANYTHING for sure.</a:t>
            </a:r>
          </a:p>
          <a:p>
            <a:pPr marL="342900" indent="-342900">
              <a:buAutoNum type="arabicPeriod"/>
            </a:pPr>
            <a:r>
              <a:rPr lang="en-US" sz="2800" dirty="0" smtClean="0">
                <a:solidFill>
                  <a:schemeClr val="bg1"/>
                </a:solidFill>
              </a:rPr>
              <a:t>Religion is child abuse</a:t>
            </a:r>
          </a:p>
          <a:p>
            <a:pPr marL="342900" indent="-342900">
              <a:buAutoNum type="arabicPeriod"/>
            </a:pPr>
            <a:r>
              <a:rPr lang="en-US" sz="2800" dirty="0" smtClean="0">
                <a:solidFill>
                  <a:schemeClr val="bg1"/>
                </a:solidFill>
              </a:rPr>
              <a:t>Men are not equal with God – if there is a God men are BETTER</a:t>
            </a:r>
          </a:p>
          <a:p>
            <a:pPr marL="342900" indent="-342900">
              <a:buAutoNum type="arabicPeriod"/>
            </a:pPr>
            <a:r>
              <a:rPr lang="en-US" sz="2800" dirty="0" smtClean="0">
                <a:solidFill>
                  <a:schemeClr val="bg1"/>
                </a:solidFill>
              </a:rPr>
              <a:t>Belief in God is wishful thinking</a:t>
            </a:r>
          </a:p>
          <a:p>
            <a:pPr marL="342900" indent="-342900">
              <a:buAutoNum type="arabicPeriod"/>
            </a:pPr>
            <a:r>
              <a:rPr lang="en-US" sz="2800" dirty="0" smtClean="0">
                <a:solidFill>
                  <a:schemeClr val="bg1"/>
                </a:solidFill>
              </a:rPr>
              <a:t>Religion Keeps people from asking questions </a:t>
            </a:r>
          </a:p>
        </p:txBody>
      </p:sp>
      <p:sp>
        <p:nvSpPr>
          <p:cNvPr id="6" name="TextBox 5"/>
          <p:cNvSpPr txBox="1"/>
          <p:nvPr/>
        </p:nvSpPr>
        <p:spPr>
          <a:xfrm>
            <a:off x="350871" y="4976038"/>
            <a:ext cx="8250867" cy="1938992"/>
          </a:xfrm>
          <a:prstGeom prst="rect">
            <a:avLst/>
          </a:prstGeom>
          <a:noFill/>
        </p:spPr>
        <p:txBody>
          <a:bodyPr wrap="square" rtlCol="0">
            <a:spAutoFit/>
          </a:bodyPr>
          <a:lstStyle/>
          <a:p>
            <a:r>
              <a:rPr lang="en-US" sz="2400" dirty="0" smtClean="0">
                <a:solidFill>
                  <a:srgbClr val="FFFF00"/>
                </a:solidFill>
              </a:rPr>
              <a:t>True Christianity invites – TESTING – QUESTIONING – But it requires you to TURN TO THE WORD and have faith God will give you the answers – teach your children to QUESTION THINGS – But to also know there ARE ANSWERS. </a:t>
            </a:r>
          </a:p>
        </p:txBody>
      </p:sp>
    </p:spTree>
    <p:extLst>
      <p:ext uri="{BB962C8B-B14F-4D97-AF65-F5344CB8AC3E}">
        <p14:creationId xmlns:p14="http://schemas.microsoft.com/office/powerpoint/2010/main" val="283272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701208" y="239528"/>
            <a:ext cx="6539024" cy="646331"/>
          </a:xfrm>
          <a:prstGeom prst="rect">
            <a:avLst/>
          </a:prstGeom>
          <a:noFill/>
        </p:spPr>
        <p:txBody>
          <a:bodyPr wrap="square" rtlCol="0">
            <a:spAutoFit/>
          </a:bodyPr>
          <a:lstStyle/>
          <a:p>
            <a:pPr algn="ctr"/>
            <a:r>
              <a:rPr lang="en-US" sz="3600" dirty="0" smtClean="0">
                <a:solidFill>
                  <a:srgbClr val="FFFF00"/>
                </a:solidFill>
                <a:effectLst>
                  <a:outerShdw blurRad="38100" dist="38100" dir="2700000" algn="tl">
                    <a:srgbClr val="000000">
                      <a:alpha val="43137"/>
                    </a:srgbClr>
                  </a:outerShdw>
                </a:effectLst>
              </a:rPr>
              <a:t>Here’s The Glory Of It All</a:t>
            </a:r>
            <a:endParaRPr lang="en-US" sz="3600"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680484" y="1127051"/>
            <a:ext cx="8973879" cy="3539430"/>
          </a:xfrm>
          <a:prstGeom prst="rect">
            <a:avLst/>
          </a:prstGeom>
          <a:noFill/>
        </p:spPr>
        <p:txBody>
          <a:bodyPr wrap="square" rtlCol="0">
            <a:spAutoFit/>
          </a:bodyPr>
          <a:lstStyle/>
          <a:p>
            <a:r>
              <a:rPr lang="en-US" sz="2800" dirty="0" smtClean="0">
                <a:solidFill>
                  <a:schemeClr val="bg1"/>
                </a:solidFill>
              </a:rPr>
              <a:t>The Father and Jesus – in agreement and united with the Holy Spirit – </a:t>
            </a:r>
            <a:r>
              <a:rPr lang="en-US" sz="2800" dirty="0" smtClean="0">
                <a:solidFill>
                  <a:srgbClr val="FFFF00"/>
                </a:solidFill>
              </a:rPr>
              <a:t>have DREAMS – and VISIONS </a:t>
            </a:r>
            <a:r>
              <a:rPr lang="en-US" sz="2800" dirty="0" smtClean="0">
                <a:solidFill>
                  <a:schemeClr val="bg1"/>
                </a:solidFill>
              </a:rPr>
              <a:t>– to build a family of co-dependent and free-choosing lovers of God who would participate in God’s dreams – Dreams of REDEMPTION - Dreams of ONENESS – Dreams of HOLINESS – Dreams of PEACE – Dreams of RELATIONAL BEAUTY – Dreams of ADVENTURE AND DISCOVERY. </a:t>
            </a:r>
          </a:p>
        </p:txBody>
      </p:sp>
      <p:sp>
        <p:nvSpPr>
          <p:cNvPr id="3" name="Rectangle 2"/>
          <p:cNvSpPr/>
          <p:nvPr/>
        </p:nvSpPr>
        <p:spPr>
          <a:xfrm>
            <a:off x="680484" y="4965981"/>
            <a:ext cx="8814390" cy="1815882"/>
          </a:xfrm>
          <a:prstGeom prst="rect">
            <a:avLst/>
          </a:prstGeom>
        </p:spPr>
        <p:txBody>
          <a:bodyPr wrap="square">
            <a:spAutoFit/>
          </a:bodyPr>
          <a:lstStyle/>
          <a:p>
            <a:r>
              <a:rPr lang="en-US" sz="2800" b="1" dirty="0" smtClean="0">
                <a:solidFill>
                  <a:srgbClr val="FFFF00"/>
                </a:solidFill>
              </a:rPr>
              <a:t>“But </a:t>
            </a:r>
            <a:r>
              <a:rPr lang="en-US" sz="2800" b="1" dirty="0">
                <a:solidFill>
                  <a:srgbClr val="FFFF00"/>
                </a:solidFill>
              </a:rPr>
              <a:t>now He has reconciled you by Christ's physical body through death to present you holy in His sight, without blemish and free from </a:t>
            </a:r>
            <a:r>
              <a:rPr lang="en-US" sz="2800" b="1" dirty="0" smtClean="0">
                <a:solidFill>
                  <a:srgbClr val="FFFF00"/>
                </a:solidFill>
              </a:rPr>
              <a:t>accusation” – THIS WAS HIS DREAM</a:t>
            </a:r>
            <a:endParaRPr lang="en-US" sz="2800" dirty="0"/>
          </a:p>
        </p:txBody>
      </p:sp>
    </p:spTree>
    <p:extLst>
      <p:ext uri="{BB962C8B-B14F-4D97-AF65-F5344CB8AC3E}">
        <p14:creationId xmlns:p14="http://schemas.microsoft.com/office/powerpoint/2010/main" val="81955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71" y="125785"/>
            <a:ext cx="9760688" cy="707886"/>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Do We Care About God’s Dreams?</a:t>
            </a:r>
            <a:endParaRPr lang="en-US" sz="4000" b="1"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297711" y="1456131"/>
            <a:ext cx="9399181" cy="4524315"/>
          </a:xfrm>
          <a:prstGeom prst="rect">
            <a:avLst/>
          </a:prstGeom>
        </p:spPr>
        <p:txBody>
          <a:bodyPr wrap="square">
            <a:spAutoFit/>
          </a:bodyPr>
          <a:lstStyle/>
          <a:p>
            <a:r>
              <a:rPr lang="en-US" sz="3600" dirty="0">
                <a:solidFill>
                  <a:schemeClr val="bg1"/>
                </a:solidFill>
              </a:rPr>
              <a:t>WHY DON’T WE CARRY THE DREAMS OF GOD AND THE BURDEN OF THE LORD AT A HIGHER </a:t>
            </a:r>
            <a:r>
              <a:rPr lang="en-US" sz="3600" dirty="0" smtClean="0">
                <a:solidFill>
                  <a:schemeClr val="bg1"/>
                </a:solidFill>
              </a:rPr>
              <a:t>LEVEL?</a:t>
            </a:r>
            <a:endParaRPr lang="en-US" sz="3600" dirty="0">
              <a:solidFill>
                <a:schemeClr val="bg1"/>
              </a:solidFill>
            </a:endParaRPr>
          </a:p>
          <a:p>
            <a:pPr marL="742950" lvl="0" indent="-742950">
              <a:buFont typeface="+mj-lt"/>
              <a:buAutoNum type="arabicPeriod"/>
            </a:pPr>
            <a:r>
              <a:rPr lang="en-US" sz="3600" dirty="0">
                <a:solidFill>
                  <a:schemeClr val="bg1"/>
                </a:solidFill>
              </a:rPr>
              <a:t>We are ignorant of His dreams and don’t know – or can’t identify His dreams and burden of the Lord – </a:t>
            </a:r>
          </a:p>
          <a:p>
            <a:pPr marL="742950" lvl="0" indent="-742950">
              <a:buFont typeface="+mj-lt"/>
              <a:buAutoNum type="arabicPeriod"/>
            </a:pPr>
            <a:r>
              <a:rPr lang="en-US" sz="3600" dirty="0">
                <a:solidFill>
                  <a:schemeClr val="bg1"/>
                </a:solidFill>
              </a:rPr>
              <a:t>We don’t want to carry His burden – we want our own dreams accomplished </a:t>
            </a:r>
          </a:p>
        </p:txBody>
      </p:sp>
    </p:spTree>
    <p:extLst>
      <p:ext uri="{BB962C8B-B14F-4D97-AF65-F5344CB8AC3E}">
        <p14:creationId xmlns:p14="http://schemas.microsoft.com/office/powerpoint/2010/main" val="225406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2652" y="203808"/>
            <a:ext cx="9654362" cy="923330"/>
          </a:xfrm>
          <a:prstGeom prst="rect">
            <a:avLst/>
          </a:prstGeom>
          <a:noFill/>
        </p:spPr>
        <p:txBody>
          <a:bodyPr wrap="square" rtlCol="0">
            <a:spAutoFit/>
          </a:bodyPr>
          <a:lstStyle/>
          <a:p>
            <a:pPr algn="ctr"/>
            <a:r>
              <a:rPr lang="en-US" sz="5400" b="1" dirty="0" smtClean="0">
                <a:solidFill>
                  <a:srgbClr val="FFFF00"/>
                </a:solidFill>
                <a:effectLst>
                  <a:outerShdw blurRad="38100" dist="38100" dir="2700000" algn="tl">
                    <a:srgbClr val="000000">
                      <a:alpha val="43137"/>
                    </a:srgbClr>
                  </a:outerShdw>
                </a:effectLst>
              </a:rPr>
              <a:t>The Lord Has A Dream:</a:t>
            </a:r>
            <a:endParaRPr lang="en-US" sz="54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0" y="1316773"/>
            <a:ext cx="10092239" cy="4832092"/>
          </a:xfrm>
          <a:prstGeom prst="rect">
            <a:avLst/>
          </a:prstGeom>
          <a:noFill/>
        </p:spPr>
        <p:txBody>
          <a:bodyPr wrap="square" rtlCol="0">
            <a:spAutoFit/>
          </a:bodyPr>
          <a:lstStyle/>
          <a:p>
            <a:r>
              <a:rPr lang="en-US" sz="2200" b="1" dirty="0" smtClean="0">
                <a:solidFill>
                  <a:schemeClr val="bg1"/>
                </a:solidFill>
              </a:rPr>
              <a:t>For every discouraged Believer overwhelmed by problems and heaviness</a:t>
            </a:r>
          </a:p>
          <a:p>
            <a:r>
              <a:rPr lang="en-US" sz="2200" b="1" dirty="0" smtClean="0">
                <a:solidFill>
                  <a:schemeClr val="bg1"/>
                </a:solidFill>
              </a:rPr>
              <a:t>For every wounded </a:t>
            </a:r>
            <a:r>
              <a:rPr lang="en-US" sz="2200" b="1" dirty="0">
                <a:solidFill>
                  <a:schemeClr val="bg1"/>
                </a:solidFill>
              </a:rPr>
              <a:t>wife who has no hope</a:t>
            </a:r>
          </a:p>
          <a:p>
            <a:r>
              <a:rPr lang="en-US" sz="2200" b="1" dirty="0" smtClean="0">
                <a:solidFill>
                  <a:schemeClr val="bg1"/>
                </a:solidFill>
              </a:rPr>
              <a:t>For every husband </a:t>
            </a:r>
            <a:r>
              <a:rPr lang="en-US" sz="2200" b="1" dirty="0">
                <a:solidFill>
                  <a:schemeClr val="bg1"/>
                </a:solidFill>
              </a:rPr>
              <a:t>who is depressed and broken</a:t>
            </a:r>
          </a:p>
          <a:p>
            <a:r>
              <a:rPr lang="en-US" sz="2200" b="1" dirty="0" smtClean="0">
                <a:solidFill>
                  <a:schemeClr val="bg1"/>
                </a:solidFill>
              </a:rPr>
              <a:t>For every soul in </a:t>
            </a:r>
            <a:r>
              <a:rPr lang="en-US" sz="2200" b="1" dirty="0">
                <a:solidFill>
                  <a:schemeClr val="bg1"/>
                </a:solidFill>
              </a:rPr>
              <a:t>bondage and who is defeated</a:t>
            </a:r>
          </a:p>
          <a:p>
            <a:r>
              <a:rPr lang="en-US" sz="2200" b="1" dirty="0" smtClean="0">
                <a:solidFill>
                  <a:schemeClr val="bg1"/>
                </a:solidFill>
              </a:rPr>
              <a:t>For every teenager </a:t>
            </a:r>
            <a:r>
              <a:rPr lang="en-US" sz="2200" b="1" dirty="0">
                <a:solidFill>
                  <a:schemeClr val="bg1"/>
                </a:solidFill>
              </a:rPr>
              <a:t>who hates themselves</a:t>
            </a:r>
          </a:p>
          <a:p>
            <a:r>
              <a:rPr lang="en-US" sz="2200" b="1" dirty="0" smtClean="0">
                <a:solidFill>
                  <a:schemeClr val="bg1"/>
                </a:solidFill>
              </a:rPr>
              <a:t>For every grandmother </a:t>
            </a:r>
            <a:r>
              <a:rPr lang="en-US" sz="2200" b="1" dirty="0">
                <a:solidFill>
                  <a:schemeClr val="bg1"/>
                </a:solidFill>
              </a:rPr>
              <a:t>who is lonely and uncared for</a:t>
            </a:r>
          </a:p>
          <a:p>
            <a:r>
              <a:rPr lang="en-US" sz="2200" b="1" dirty="0" smtClean="0">
                <a:solidFill>
                  <a:schemeClr val="bg1"/>
                </a:solidFill>
              </a:rPr>
              <a:t>For every intercessor </a:t>
            </a:r>
            <a:r>
              <a:rPr lang="en-US" sz="2200" b="1" dirty="0">
                <a:solidFill>
                  <a:schemeClr val="bg1"/>
                </a:solidFill>
              </a:rPr>
              <a:t>who is broken over the delay</a:t>
            </a:r>
          </a:p>
          <a:p>
            <a:r>
              <a:rPr lang="en-US" sz="2200" b="1" dirty="0" smtClean="0">
                <a:solidFill>
                  <a:schemeClr val="bg1"/>
                </a:solidFill>
              </a:rPr>
              <a:t>For every pastor </a:t>
            </a:r>
            <a:r>
              <a:rPr lang="en-US" sz="2200" b="1" dirty="0">
                <a:solidFill>
                  <a:schemeClr val="bg1"/>
                </a:solidFill>
              </a:rPr>
              <a:t>who is discouraged and ready to quit</a:t>
            </a:r>
          </a:p>
          <a:p>
            <a:r>
              <a:rPr lang="en-US" sz="2200" b="1" dirty="0" smtClean="0">
                <a:solidFill>
                  <a:schemeClr val="bg1"/>
                </a:solidFill>
              </a:rPr>
              <a:t>For every couple </a:t>
            </a:r>
            <a:r>
              <a:rPr lang="en-US" sz="2200" b="1" dirty="0">
                <a:solidFill>
                  <a:schemeClr val="bg1"/>
                </a:solidFill>
              </a:rPr>
              <a:t>who is fighting all the time</a:t>
            </a:r>
          </a:p>
          <a:p>
            <a:r>
              <a:rPr lang="en-US" sz="2200" b="1" dirty="0" smtClean="0">
                <a:solidFill>
                  <a:schemeClr val="bg1"/>
                </a:solidFill>
              </a:rPr>
              <a:t>For every church </a:t>
            </a:r>
            <a:r>
              <a:rPr lang="en-US" sz="2200" b="1" dirty="0">
                <a:solidFill>
                  <a:schemeClr val="bg1"/>
                </a:solidFill>
              </a:rPr>
              <a:t>that is </a:t>
            </a:r>
            <a:r>
              <a:rPr lang="en-US" sz="2200" b="1" dirty="0" smtClean="0">
                <a:solidFill>
                  <a:schemeClr val="bg1"/>
                </a:solidFill>
              </a:rPr>
              <a:t>discouraged and </a:t>
            </a:r>
            <a:r>
              <a:rPr lang="en-US" sz="2200" b="1" dirty="0">
                <a:solidFill>
                  <a:schemeClr val="bg1"/>
                </a:solidFill>
              </a:rPr>
              <a:t>divided</a:t>
            </a:r>
          </a:p>
          <a:p>
            <a:r>
              <a:rPr lang="en-US" sz="2200" b="1" dirty="0" smtClean="0">
                <a:solidFill>
                  <a:schemeClr val="bg1"/>
                </a:solidFill>
              </a:rPr>
              <a:t>For all those fighting bondages </a:t>
            </a:r>
            <a:r>
              <a:rPr lang="en-US" sz="2200" b="1" dirty="0">
                <a:solidFill>
                  <a:schemeClr val="bg1"/>
                </a:solidFill>
              </a:rPr>
              <a:t>of smoking, drinking, and drugs that hamper the vitality of </a:t>
            </a:r>
            <a:r>
              <a:rPr lang="en-US" sz="2200" b="1" dirty="0" smtClean="0">
                <a:solidFill>
                  <a:schemeClr val="bg1"/>
                </a:solidFill>
              </a:rPr>
              <a:t>walk with God</a:t>
            </a:r>
          </a:p>
          <a:p>
            <a:r>
              <a:rPr lang="en-US" sz="2200" b="1" dirty="0" smtClean="0">
                <a:solidFill>
                  <a:schemeClr val="bg1"/>
                </a:solidFill>
              </a:rPr>
              <a:t>For a people under stress from wicked systems and leaders longing </a:t>
            </a:r>
            <a:r>
              <a:rPr lang="en-US" sz="2200" b="1" smtClean="0">
                <a:solidFill>
                  <a:schemeClr val="bg1"/>
                </a:solidFill>
              </a:rPr>
              <a:t>for freedom</a:t>
            </a:r>
            <a:endParaRPr lang="en-US" sz="2200" b="1" dirty="0">
              <a:solidFill>
                <a:schemeClr val="bg1"/>
              </a:solidFill>
            </a:endParaRPr>
          </a:p>
        </p:txBody>
      </p:sp>
    </p:spTree>
    <p:extLst>
      <p:ext uri="{BB962C8B-B14F-4D97-AF65-F5344CB8AC3E}">
        <p14:creationId xmlns:p14="http://schemas.microsoft.com/office/powerpoint/2010/main" val="2810990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8650" y="5489554"/>
            <a:ext cx="6199360" cy="1200329"/>
          </a:xfrm>
          <a:prstGeom prst="rect">
            <a:avLst/>
          </a:prstGeom>
          <a:noFill/>
        </p:spPr>
        <p:txBody>
          <a:bodyPr wrap="square" rtlCol="0">
            <a:spAutoFit/>
          </a:bodyPr>
          <a:lstStyle/>
          <a:p>
            <a:pPr algn="ctr"/>
            <a:r>
              <a:rPr lang="en-US" sz="4000" dirty="0" smtClean="0">
                <a:solidFill>
                  <a:srgbClr val="FFFF00"/>
                </a:solidFill>
              </a:rPr>
              <a:t>LifeGate Sermon</a:t>
            </a:r>
          </a:p>
          <a:p>
            <a:pPr algn="ctr"/>
            <a:r>
              <a:rPr lang="en-US" sz="3200" dirty="0" smtClean="0">
                <a:solidFill>
                  <a:schemeClr val="bg1"/>
                </a:solidFill>
              </a:rPr>
              <a:t>July 21, 2024</a:t>
            </a:r>
            <a:endParaRPr lang="en-US" sz="3200" dirty="0">
              <a:solidFill>
                <a:schemeClr val="bg1"/>
              </a:solidFill>
            </a:endParaRPr>
          </a:p>
        </p:txBody>
      </p:sp>
      <p:pic>
        <p:nvPicPr>
          <p:cNvPr id="1028" name="Picture 4" descr="3ABN News: “New Series - The Incomparable Jesus” (2019-05-17)"/>
          <p:cNvPicPr>
            <a:picLocks noChangeAspect="1" noChangeArrowheads="1"/>
          </p:cNvPicPr>
          <p:nvPr/>
        </p:nvPicPr>
        <p:blipFill rotWithShape="1">
          <a:blip r:embed="rId2">
            <a:extLst>
              <a:ext uri="{28A0092B-C50C-407E-A947-70E740481C1C}">
                <a14:useLocalDpi xmlns:a14="http://schemas.microsoft.com/office/drawing/2010/main" val="0"/>
              </a:ext>
            </a:extLst>
          </a:blip>
          <a:srcRect l="1545" r="14889"/>
          <a:stretch/>
        </p:blipFill>
        <p:spPr bwMode="auto">
          <a:xfrm>
            <a:off x="1360967" y="409243"/>
            <a:ext cx="7145080" cy="4258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404" y="4781668"/>
            <a:ext cx="9813851" cy="707886"/>
          </a:xfrm>
          <a:prstGeom prst="rect">
            <a:avLst/>
          </a:prstGeom>
          <a:noFill/>
        </p:spPr>
        <p:txBody>
          <a:bodyPr wrap="square" rtlCol="0">
            <a:spAutoFit/>
          </a:bodyPr>
          <a:lstStyle/>
          <a:p>
            <a:pPr algn="ctr"/>
            <a:r>
              <a:rPr lang="en-US" sz="4000" b="1" dirty="0" smtClean="0">
                <a:solidFill>
                  <a:schemeClr val="bg1"/>
                </a:solidFill>
              </a:rPr>
              <a:t>From Colossians Chapter 1</a:t>
            </a:r>
            <a:endParaRPr lang="en-US" sz="4000" b="1" dirty="0">
              <a:solidFill>
                <a:schemeClr val="bg1"/>
              </a:solidFill>
            </a:endParaRPr>
          </a:p>
        </p:txBody>
      </p:sp>
      <p:sp>
        <p:nvSpPr>
          <p:cNvPr id="5" name="TextBox 4"/>
          <p:cNvSpPr txBox="1"/>
          <p:nvPr/>
        </p:nvSpPr>
        <p:spPr>
          <a:xfrm>
            <a:off x="1329073" y="1658679"/>
            <a:ext cx="1329070" cy="538609"/>
          </a:xfrm>
          <a:prstGeom prst="rect">
            <a:avLst/>
          </a:prstGeom>
          <a:noFill/>
        </p:spPr>
        <p:txBody>
          <a:bodyPr wrap="square" rtlCol="0">
            <a:spAutoFit/>
          </a:bodyPr>
          <a:lstStyle/>
          <a:p>
            <a:r>
              <a:rPr lang="en-US" sz="2900" b="1" dirty="0" smtClean="0">
                <a:solidFill>
                  <a:srgbClr val="FFC000"/>
                </a:solidFill>
              </a:rPr>
              <a:t>REAL</a:t>
            </a:r>
          </a:p>
        </p:txBody>
      </p:sp>
    </p:spTree>
    <p:extLst>
      <p:ext uri="{BB962C8B-B14F-4D97-AF65-F5344CB8AC3E}">
        <p14:creationId xmlns:p14="http://schemas.microsoft.com/office/powerpoint/2010/main" val="1883836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86" y="213227"/>
            <a:ext cx="9643730" cy="1384995"/>
          </a:xfrm>
          <a:prstGeom prst="rect">
            <a:avLst/>
          </a:prstGeom>
        </p:spPr>
        <p:txBody>
          <a:bodyPr wrap="square">
            <a:spAutoFit/>
          </a:bodyPr>
          <a:lstStyle/>
          <a:p>
            <a:pPr algn="ctr"/>
            <a:r>
              <a:rPr lang="en-US" sz="2800" dirty="0">
                <a:solidFill>
                  <a:srgbClr val="FFFF00"/>
                </a:solidFill>
              </a:rPr>
              <a:t>SO HOW DO WE KEEP FEEDING ON JESUS DAILY IN THE MIDST OF THE HYPER- CRAZY SEASON OF HUMAN HISTORY WE ARE IN? </a:t>
            </a:r>
          </a:p>
        </p:txBody>
      </p:sp>
      <p:sp>
        <p:nvSpPr>
          <p:cNvPr id="3" name="Rectangle 2"/>
          <p:cNvSpPr/>
          <p:nvPr/>
        </p:nvSpPr>
        <p:spPr>
          <a:xfrm>
            <a:off x="191386" y="4016214"/>
            <a:ext cx="9384414" cy="2492990"/>
          </a:xfrm>
          <a:prstGeom prst="rect">
            <a:avLst/>
          </a:prstGeom>
        </p:spPr>
        <p:txBody>
          <a:bodyPr wrap="square">
            <a:spAutoFit/>
          </a:bodyPr>
          <a:lstStyle/>
          <a:p>
            <a:r>
              <a:rPr lang="en-US" sz="2600" dirty="0" smtClean="0">
                <a:solidFill>
                  <a:srgbClr val="FFFF00"/>
                </a:solidFill>
              </a:rPr>
              <a:t>Since</a:t>
            </a:r>
            <a:r>
              <a:rPr lang="en-US" sz="2600" dirty="0">
                <a:solidFill>
                  <a:srgbClr val="FFFF00"/>
                </a:solidFill>
              </a:rPr>
              <a:t>, then, you have been raised with Christ, set your hearts on things above, where Christ is seated at the right hand of God. </a:t>
            </a:r>
            <a:r>
              <a:rPr lang="en-US" sz="2600" baseline="30000" dirty="0">
                <a:solidFill>
                  <a:srgbClr val="FFFF00"/>
                </a:solidFill>
              </a:rPr>
              <a:t>2 </a:t>
            </a:r>
            <a:r>
              <a:rPr lang="en-US" sz="2600" dirty="0">
                <a:solidFill>
                  <a:srgbClr val="FFFF00"/>
                </a:solidFill>
              </a:rPr>
              <a:t> Set your minds on things above, not on earthly things. </a:t>
            </a:r>
            <a:r>
              <a:rPr lang="en-US" sz="2600" baseline="30000" dirty="0">
                <a:solidFill>
                  <a:srgbClr val="FFFF00"/>
                </a:solidFill>
              </a:rPr>
              <a:t>3 </a:t>
            </a:r>
            <a:r>
              <a:rPr lang="en-US" sz="2600" dirty="0">
                <a:solidFill>
                  <a:srgbClr val="FFFF00"/>
                </a:solidFill>
              </a:rPr>
              <a:t> For you died, and your life is now hidden with Christ in God. </a:t>
            </a:r>
            <a:r>
              <a:rPr lang="en-US" sz="2600" baseline="30000" dirty="0">
                <a:solidFill>
                  <a:srgbClr val="FFFF00"/>
                </a:solidFill>
              </a:rPr>
              <a:t>4 </a:t>
            </a:r>
            <a:r>
              <a:rPr lang="en-US" sz="2600" dirty="0">
                <a:solidFill>
                  <a:srgbClr val="FFFF00"/>
                </a:solidFill>
              </a:rPr>
              <a:t> When Christ, who is your life, appears, then you also will appear with him in glory. </a:t>
            </a:r>
            <a:r>
              <a:rPr lang="en-US" sz="2600" b="1" dirty="0">
                <a:solidFill>
                  <a:srgbClr val="FFFF00"/>
                </a:solidFill>
              </a:rPr>
              <a:t>Colossians 3:1-4 (NIV) </a:t>
            </a:r>
            <a:endParaRPr lang="en-US" sz="2600" dirty="0">
              <a:solidFill>
                <a:srgbClr val="FFFF00"/>
              </a:solidFill>
            </a:endParaRPr>
          </a:p>
        </p:txBody>
      </p:sp>
      <p:sp>
        <p:nvSpPr>
          <p:cNvPr id="4" name="Rectangle 3"/>
          <p:cNvSpPr/>
          <p:nvPr/>
        </p:nvSpPr>
        <p:spPr>
          <a:xfrm>
            <a:off x="191386" y="1598222"/>
            <a:ext cx="9473314" cy="2092881"/>
          </a:xfrm>
          <a:prstGeom prst="rect">
            <a:avLst/>
          </a:prstGeom>
        </p:spPr>
        <p:txBody>
          <a:bodyPr wrap="square">
            <a:spAutoFit/>
          </a:bodyPr>
          <a:lstStyle/>
          <a:p>
            <a:r>
              <a:rPr lang="en-US" sz="2600" dirty="0" smtClean="0">
                <a:solidFill>
                  <a:schemeClr val="bg1"/>
                </a:solidFill>
              </a:rPr>
              <a:t>Because </a:t>
            </a:r>
            <a:r>
              <a:rPr lang="en-US" sz="2600" dirty="0">
                <a:solidFill>
                  <a:schemeClr val="bg1"/>
                </a:solidFill>
              </a:rPr>
              <a:t>of the increase of wickedness, the love of most will grow cold, 13  but he who stands firm to the end will be saved. 14  And this gospel of the kingdom will be preached in the whole world as a testimony to all nations, and then the end will come. Matthew 24:12-14 (NIV)</a:t>
            </a:r>
          </a:p>
        </p:txBody>
      </p:sp>
    </p:spTree>
    <p:extLst>
      <p:ext uri="{BB962C8B-B14F-4D97-AF65-F5344CB8AC3E}">
        <p14:creationId xmlns:p14="http://schemas.microsoft.com/office/powerpoint/2010/main" val="6713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2839" y="759821"/>
            <a:ext cx="9207610" cy="646331"/>
          </a:xfrm>
          <a:prstGeom prst="rect">
            <a:avLst/>
          </a:prstGeom>
        </p:spPr>
        <p:txBody>
          <a:bodyPr wrap="square">
            <a:spAutoFit/>
          </a:bodyPr>
          <a:lstStyle/>
          <a:p>
            <a:pPr algn="ctr"/>
            <a:r>
              <a:rPr lang="en-US" sz="3600" dirty="0" smtClean="0">
                <a:solidFill>
                  <a:srgbClr val="FFFF00"/>
                </a:solidFill>
              </a:rPr>
              <a:t>Edifying Word from Tim Sheets </a:t>
            </a:r>
            <a:endParaRPr lang="en-US" sz="3600" dirty="0">
              <a:solidFill>
                <a:srgbClr val="FFFF00"/>
              </a:solidFill>
            </a:endParaRPr>
          </a:p>
        </p:txBody>
      </p:sp>
      <p:sp>
        <p:nvSpPr>
          <p:cNvPr id="2" name="Rectangle 1"/>
          <p:cNvSpPr/>
          <p:nvPr/>
        </p:nvSpPr>
        <p:spPr>
          <a:xfrm>
            <a:off x="123677" y="1859340"/>
            <a:ext cx="9736771" cy="4862870"/>
          </a:xfrm>
          <a:prstGeom prst="rect">
            <a:avLst/>
          </a:prstGeom>
        </p:spPr>
        <p:txBody>
          <a:bodyPr wrap="square">
            <a:spAutoFit/>
          </a:bodyPr>
          <a:lstStyle/>
          <a:p>
            <a:r>
              <a:rPr lang="en-US" sz="3100" dirty="0">
                <a:solidFill>
                  <a:schemeClr val="bg1"/>
                </a:solidFill>
              </a:rPr>
              <a:t>The true church, Christ’s bride, must now step to His </a:t>
            </a:r>
            <a:r>
              <a:rPr lang="en-US" sz="3100" dirty="0" smtClean="0">
                <a:solidFill>
                  <a:schemeClr val="bg1"/>
                </a:solidFill>
              </a:rPr>
              <a:t>(Jesus’) side </a:t>
            </a:r>
            <a:r>
              <a:rPr lang="en-US" sz="3100" dirty="0">
                <a:solidFill>
                  <a:schemeClr val="bg1"/>
                </a:solidFill>
              </a:rPr>
              <a:t>in new, visible, and vocal ways. As He takes center stage, we must stand with Him. We will not be spineless or weak, and we will not be intimidated, subjecting ourselves to godless dynasties. We will not bow to authoritarian leaders in America or any other government. We will not be bland Christians presenting bland services, preaching bland messages. We will step to Christ’s side and stand with Him in great boldness. </a:t>
            </a:r>
          </a:p>
        </p:txBody>
      </p:sp>
      <p:pic>
        <p:nvPicPr>
          <p:cNvPr id="4098" name="Picture 2" descr="Tim Sheets Friday AM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78" y="106215"/>
            <a:ext cx="1428676" cy="167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84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710" y="500440"/>
            <a:ext cx="9516139" cy="6186309"/>
          </a:xfrm>
          <a:prstGeom prst="rect">
            <a:avLst/>
          </a:prstGeom>
        </p:spPr>
        <p:txBody>
          <a:bodyPr wrap="square">
            <a:spAutoFit/>
          </a:bodyPr>
          <a:lstStyle/>
          <a:p>
            <a:r>
              <a:rPr lang="en-US" sz="3600" dirty="0">
                <a:solidFill>
                  <a:schemeClr val="bg1"/>
                </a:solidFill>
              </a:rPr>
              <a:t>In these next eight months, we will see the King of Kings begin to take center stage. The starring role in this supernatural time will not be politicians clinging to power in nations they’ve gripped with iron fists. No, the starring role has been reserved for another, He who declared, “All power is given to Me in heaven and in earth” (Matthew 28:18). The starring role has been reserved for the resurrected King of Glory</a:t>
            </a:r>
            <a:r>
              <a:rPr lang="en-US" sz="3600" dirty="0" smtClean="0">
                <a:solidFill>
                  <a:schemeClr val="bg1"/>
                </a:solidFill>
              </a:rPr>
              <a:t>.  </a:t>
            </a:r>
            <a:r>
              <a:rPr lang="en-US" sz="3600" dirty="0" smtClean="0">
                <a:solidFill>
                  <a:srgbClr val="FFFF00"/>
                </a:solidFill>
              </a:rPr>
              <a:t>Tim Sheets </a:t>
            </a:r>
            <a:endParaRPr lang="en-US" sz="3600" dirty="0">
              <a:solidFill>
                <a:srgbClr val="FFFF00"/>
              </a:solidFill>
            </a:endParaRPr>
          </a:p>
          <a:p>
            <a:r>
              <a:rPr lang="en-US" sz="3600" dirty="0">
                <a:solidFill>
                  <a:schemeClr val="bg1"/>
                </a:solidFill>
              </a:rPr>
              <a:t> </a:t>
            </a:r>
          </a:p>
        </p:txBody>
      </p:sp>
    </p:spTree>
    <p:extLst>
      <p:ext uri="{BB962C8B-B14F-4D97-AF65-F5344CB8AC3E}">
        <p14:creationId xmlns:p14="http://schemas.microsoft.com/office/powerpoint/2010/main" val="3844694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2478" y="0"/>
            <a:ext cx="9207610" cy="1200329"/>
          </a:xfrm>
          <a:prstGeom prst="rect">
            <a:avLst/>
          </a:prstGeom>
        </p:spPr>
        <p:txBody>
          <a:bodyPr wrap="square">
            <a:spAutoFit/>
          </a:bodyPr>
          <a:lstStyle/>
          <a:p>
            <a:pPr algn="ctr"/>
            <a:r>
              <a:rPr lang="en-US" sz="3600" dirty="0" smtClean="0">
                <a:solidFill>
                  <a:srgbClr val="FFFF00"/>
                </a:solidFill>
              </a:rPr>
              <a:t>Understanding God And His </a:t>
            </a:r>
          </a:p>
          <a:p>
            <a:pPr algn="ctr"/>
            <a:r>
              <a:rPr lang="en-US" sz="3600" dirty="0" smtClean="0">
                <a:solidFill>
                  <a:srgbClr val="FFFF00"/>
                </a:solidFill>
              </a:rPr>
              <a:t>Types of Control</a:t>
            </a:r>
            <a:endParaRPr lang="en-US" sz="3600" dirty="0">
              <a:solidFill>
                <a:srgbClr val="FFFF00"/>
              </a:solidFill>
            </a:endParaRPr>
          </a:p>
        </p:txBody>
      </p:sp>
      <p:sp>
        <p:nvSpPr>
          <p:cNvPr id="8" name="TextBox 7"/>
          <p:cNvSpPr txBox="1"/>
          <p:nvPr/>
        </p:nvSpPr>
        <p:spPr>
          <a:xfrm>
            <a:off x="381000" y="1361585"/>
            <a:ext cx="6769100" cy="523220"/>
          </a:xfrm>
          <a:prstGeom prst="rect">
            <a:avLst/>
          </a:prstGeom>
          <a:noFill/>
        </p:spPr>
        <p:txBody>
          <a:bodyPr wrap="square" rtlCol="0">
            <a:spAutoFit/>
          </a:bodyPr>
          <a:lstStyle/>
          <a:p>
            <a:r>
              <a:rPr lang="en-US" sz="2800" b="1" dirty="0" smtClean="0">
                <a:solidFill>
                  <a:schemeClr val="bg1"/>
                </a:solidFill>
              </a:rPr>
              <a:t>Direct Control </a:t>
            </a:r>
          </a:p>
        </p:txBody>
      </p:sp>
      <p:sp>
        <p:nvSpPr>
          <p:cNvPr id="9" name="TextBox 8"/>
          <p:cNvSpPr txBox="1"/>
          <p:nvPr/>
        </p:nvSpPr>
        <p:spPr>
          <a:xfrm>
            <a:off x="233739" y="3293765"/>
            <a:ext cx="6769100" cy="830997"/>
          </a:xfrm>
          <a:prstGeom prst="rect">
            <a:avLst/>
          </a:prstGeom>
          <a:noFill/>
        </p:spPr>
        <p:txBody>
          <a:bodyPr wrap="square" rtlCol="0">
            <a:spAutoFit/>
          </a:bodyPr>
          <a:lstStyle/>
          <a:p>
            <a:r>
              <a:rPr lang="en-US" sz="2400" b="1" dirty="0" smtClean="0">
                <a:solidFill>
                  <a:schemeClr val="bg1"/>
                </a:solidFill>
              </a:rPr>
              <a:t>Interventional/</a:t>
            </a:r>
          </a:p>
          <a:p>
            <a:r>
              <a:rPr lang="en-US" sz="2400" b="1" dirty="0" smtClean="0">
                <a:solidFill>
                  <a:schemeClr val="bg1"/>
                </a:solidFill>
              </a:rPr>
              <a:t>Providential Control </a:t>
            </a:r>
          </a:p>
        </p:txBody>
      </p:sp>
      <p:sp>
        <p:nvSpPr>
          <p:cNvPr id="10" name="TextBox 9"/>
          <p:cNvSpPr txBox="1"/>
          <p:nvPr/>
        </p:nvSpPr>
        <p:spPr>
          <a:xfrm>
            <a:off x="233739" y="5090467"/>
            <a:ext cx="6769100" cy="461665"/>
          </a:xfrm>
          <a:prstGeom prst="rect">
            <a:avLst/>
          </a:prstGeom>
          <a:noFill/>
        </p:spPr>
        <p:txBody>
          <a:bodyPr wrap="square" rtlCol="0">
            <a:spAutoFit/>
          </a:bodyPr>
          <a:lstStyle/>
          <a:p>
            <a:r>
              <a:rPr lang="en-US" sz="2400" b="1" dirty="0" smtClean="0">
                <a:solidFill>
                  <a:schemeClr val="bg1"/>
                </a:solidFill>
              </a:rPr>
              <a:t>Moral/ Indirect Control </a:t>
            </a:r>
          </a:p>
        </p:txBody>
      </p:sp>
      <p:pic>
        <p:nvPicPr>
          <p:cNvPr id="6146" name="Picture 2" descr="Sunday: God ~ A Glimpse of Creation | Sabbath School Net"/>
          <p:cNvPicPr>
            <a:picLocks noChangeAspect="1" noChangeArrowheads="1"/>
          </p:cNvPicPr>
          <p:nvPr/>
        </p:nvPicPr>
        <p:blipFill rotWithShape="1">
          <a:blip r:embed="rId2">
            <a:extLst>
              <a:ext uri="{28A0092B-C50C-407E-A947-70E740481C1C}">
                <a14:useLocalDpi xmlns:a14="http://schemas.microsoft.com/office/drawing/2010/main" val="0"/>
              </a:ext>
            </a:extLst>
          </a:blip>
          <a:srcRect t="16096" b="7200"/>
          <a:stretch/>
        </p:blipFill>
        <p:spPr bwMode="auto">
          <a:xfrm>
            <a:off x="3188273" y="1393659"/>
            <a:ext cx="1759230" cy="17662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ativity of Jesu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070" y="1670255"/>
            <a:ext cx="2226820" cy="150479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cientists Find Proof That Moses Parted The Red Sea - YouTube"/>
          <p:cNvPicPr>
            <a:picLocks noChangeAspect="1" noChangeArrowheads="1"/>
          </p:cNvPicPr>
          <p:nvPr/>
        </p:nvPicPr>
        <p:blipFill rotWithShape="1">
          <a:blip r:embed="rId4">
            <a:extLst>
              <a:ext uri="{28A0092B-C50C-407E-A947-70E740481C1C}">
                <a14:useLocalDpi xmlns:a14="http://schemas.microsoft.com/office/drawing/2010/main" val="0"/>
              </a:ext>
            </a:extLst>
          </a:blip>
          <a:srcRect t="16466" r="24564" b="15347"/>
          <a:stretch/>
        </p:blipFill>
        <p:spPr bwMode="auto">
          <a:xfrm>
            <a:off x="3821497" y="3524597"/>
            <a:ext cx="2229572" cy="151147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urning Tables | a small drop of ink"/>
          <p:cNvPicPr>
            <a:picLocks noChangeAspect="1" noChangeArrowheads="1"/>
          </p:cNvPicPr>
          <p:nvPr/>
        </p:nvPicPr>
        <p:blipFill rotWithShape="1">
          <a:blip r:embed="rId5">
            <a:extLst>
              <a:ext uri="{28A0092B-C50C-407E-A947-70E740481C1C}">
                <a14:useLocalDpi xmlns:a14="http://schemas.microsoft.com/office/drawing/2010/main" val="0"/>
              </a:ext>
            </a:extLst>
          </a:blip>
          <a:srcRect l="19084" r="9916"/>
          <a:stretch/>
        </p:blipFill>
        <p:spPr bwMode="auto">
          <a:xfrm>
            <a:off x="6553659" y="3524596"/>
            <a:ext cx="2146300" cy="151147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C-The Gospel | Good News Theology"/>
          <p:cNvPicPr>
            <a:picLocks noChangeAspect="1" noChangeArrowheads="1"/>
          </p:cNvPicPr>
          <p:nvPr/>
        </p:nvPicPr>
        <p:blipFill rotWithShape="1">
          <a:blip r:embed="rId6">
            <a:extLst>
              <a:ext uri="{28A0092B-C50C-407E-A947-70E740481C1C}">
                <a14:useLocalDpi xmlns:a14="http://schemas.microsoft.com/office/drawing/2010/main" val="0"/>
              </a:ext>
            </a:extLst>
          </a:blip>
          <a:srcRect l="15071"/>
          <a:stretch/>
        </p:blipFill>
        <p:spPr bwMode="auto">
          <a:xfrm>
            <a:off x="3821497" y="5321299"/>
            <a:ext cx="2252013" cy="13488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ow the Asbury University revival started, took the globe by stor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53658" y="5321299"/>
            <a:ext cx="2393053" cy="134881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Second Coming of Christ and Islamophobia - Juicy Ecumenism"/>
          <p:cNvPicPr>
            <a:picLocks noChangeAspect="1" noChangeArrowheads="1"/>
          </p:cNvPicPr>
          <p:nvPr/>
        </p:nvPicPr>
        <p:blipFill rotWithShape="1">
          <a:blip r:embed="rId8">
            <a:extLst>
              <a:ext uri="{28A0092B-C50C-407E-A947-70E740481C1C}">
                <a14:useLocalDpi xmlns:a14="http://schemas.microsoft.com/office/drawing/2010/main" val="0"/>
              </a:ext>
            </a:extLst>
          </a:blip>
          <a:srcRect l="33572" r="11362" b="25188"/>
          <a:stretch/>
        </p:blipFill>
        <p:spPr bwMode="auto">
          <a:xfrm>
            <a:off x="7626809" y="1654114"/>
            <a:ext cx="2265923" cy="150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284" y="106127"/>
            <a:ext cx="9590567" cy="2246769"/>
          </a:xfrm>
          <a:prstGeom prst="rect">
            <a:avLst/>
          </a:prstGeom>
          <a:noFill/>
        </p:spPr>
        <p:txBody>
          <a:bodyPr wrap="square" rtlCol="0">
            <a:spAutoFit/>
          </a:bodyPr>
          <a:lstStyle/>
          <a:p>
            <a:pPr algn="ctr"/>
            <a:r>
              <a:rPr lang="en-US" sz="2800" dirty="0">
                <a:solidFill>
                  <a:srgbClr val="FFFF00"/>
                </a:solidFill>
              </a:rPr>
              <a:t>The Lord God of the universe delights in the mind-blowing juxtaposition of revealing Himself as being the Creator of the universe and yet actively humbling Himself and laying down His glory and coming into the earth as part of His creation </a:t>
            </a:r>
            <a:r>
              <a:rPr lang="en-US" sz="2800" dirty="0" smtClean="0">
                <a:solidFill>
                  <a:srgbClr val="FFFF00"/>
                </a:solidFill>
              </a:rPr>
              <a:t>to RESCUE THE UNDERSERVING.</a:t>
            </a:r>
            <a:endParaRPr lang="en-US" sz="2800" dirty="0">
              <a:solidFill>
                <a:srgbClr val="FFFF00"/>
              </a:solidFill>
            </a:endParaRPr>
          </a:p>
        </p:txBody>
      </p:sp>
      <p:sp>
        <p:nvSpPr>
          <p:cNvPr id="3" name="Rectangle 2"/>
          <p:cNvSpPr/>
          <p:nvPr/>
        </p:nvSpPr>
        <p:spPr>
          <a:xfrm>
            <a:off x="446567" y="2410852"/>
            <a:ext cx="8973880" cy="4154984"/>
          </a:xfrm>
          <a:prstGeom prst="rect">
            <a:avLst/>
          </a:prstGeom>
        </p:spPr>
        <p:txBody>
          <a:bodyPr wrap="square">
            <a:spAutoFit/>
          </a:bodyPr>
          <a:lstStyle/>
          <a:p>
            <a:r>
              <a:rPr lang="en-US" sz="2400" dirty="0" smtClean="0">
                <a:solidFill>
                  <a:schemeClr val="bg1"/>
                </a:solidFill>
              </a:rPr>
              <a:t>Your </a:t>
            </a:r>
            <a:r>
              <a:rPr lang="en-US" sz="2400" dirty="0">
                <a:solidFill>
                  <a:schemeClr val="bg1"/>
                </a:solidFill>
              </a:rPr>
              <a:t>attitude should be the same as that of Christ Jesus: </a:t>
            </a:r>
            <a:r>
              <a:rPr lang="en-US" sz="2400" baseline="30000" dirty="0">
                <a:solidFill>
                  <a:schemeClr val="bg1"/>
                </a:solidFill>
              </a:rPr>
              <a:t>6 </a:t>
            </a:r>
            <a:r>
              <a:rPr lang="en-US" sz="2400" dirty="0">
                <a:solidFill>
                  <a:schemeClr val="bg1"/>
                </a:solidFill>
              </a:rPr>
              <a:t> Who, being in very nature God, did not consider equality with God something to be grasped, </a:t>
            </a:r>
            <a:r>
              <a:rPr lang="en-US" sz="2400" baseline="30000" dirty="0">
                <a:solidFill>
                  <a:schemeClr val="bg1"/>
                </a:solidFill>
              </a:rPr>
              <a:t>7 </a:t>
            </a:r>
            <a:r>
              <a:rPr lang="en-US" sz="2400" dirty="0">
                <a:solidFill>
                  <a:schemeClr val="bg1"/>
                </a:solidFill>
              </a:rPr>
              <a:t> but made </a:t>
            </a:r>
            <a:r>
              <a:rPr lang="en-US" sz="2400" dirty="0" smtClean="0">
                <a:solidFill>
                  <a:schemeClr val="bg1"/>
                </a:solidFill>
              </a:rPr>
              <a:t>Himself </a:t>
            </a:r>
            <a:r>
              <a:rPr lang="en-US" sz="2400" dirty="0">
                <a:solidFill>
                  <a:schemeClr val="bg1"/>
                </a:solidFill>
              </a:rPr>
              <a:t>nothing, taking the very nature of a servant, being made in human likeness. </a:t>
            </a:r>
            <a:r>
              <a:rPr lang="en-US" sz="2400" baseline="30000" dirty="0">
                <a:solidFill>
                  <a:schemeClr val="bg1"/>
                </a:solidFill>
              </a:rPr>
              <a:t>8 </a:t>
            </a:r>
            <a:r>
              <a:rPr lang="en-US" sz="2400" dirty="0">
                <a:solidFill>
                  <a:schemeClr val="bg1"/>
                </a:solidFill>
              </a:rPr>
              <a:t> And being found in appearance as a man, </a:t>
            </a:r>
            <a:r>
              <a:rPr lang="en-US" sz="2400" dirty="0" smtClean="0">
                <a:solidFill>
                  <a:schemeClr val="bg1"/>
                </a:solidFill>
              </a:rPr>
              <a:t>He </a:t>
            </a:r>
            <a:r>
              <a:rPr lang="en-US" sz="2400" dirty="0">
                <a:solidFill>
                  <a:schemeClr val="bg1"/>
                </a:solidFill>
              </a:rPr>
              <a:t>humbled himself and became obedient to death-- even death on a cross! </a:t>
            </a:r>
            <a:r>
              <a:rPr lang="en-US" sz="2400" baseline="30000" dirty="0">
                <a:solidFill>
                  <a:schemeClr val="bg1"/>
                </a:solidFill>
              </a:rPr>
              <a:t>9 </a:t>
            </a:r>
            <a:r>
              <a:rPr lang="en-US" sz="2400" dirty="0">
                <a:solidFill>
                  <a:schemeClr val="bg1"/>
                </a:solidFill>
              </a:rPr>
              <a:t> Therefore God exalted </a:t>
            </a:r>
            <a:r>
              <a:rPr lang="en-US" sz="2400" dirty="0" smtClean="0">
                <a:solidFill>
                  <a:schemeClr val="bg1"/>
                </a:solidFill>
              </a:rPr>
              <a:t>Him </a:t>
            </a:r>
            <a:r>
              <a:rPr lang="en-US" sz="2400" dirty="0">
                <a:solidFill>
                  <a:schemeClr val="bg1"/>
                </a:solidFill>
              </a:rPr>
              <a:t>to the highest place and gave </a:t>
            </a:r>
            <a:r>
              <a:rPr lang="en-US" sz="2400" dirty="0" smtClean="0">
                <a:solidFill>
                  <a:schemeClr val="bg1"/>
                </a:solidFill>
              </a:rPr>
              <a:t>Him </a:t>
            </a:r>
            <a:r>
              <a:rPr lang="en-US" sz="2400" dirty="0">
                <a:solidFill>
                  <a:schemeClr val="bg1"/>
                </a:solidFill>
              </a:rPr>
              <a:t>the name that is above every name, </a:t>
            </a:r>
            <a:r>
              <a:rPr lang="en-US" sz="2400" baseline="30000" dirty="0">
                <a:solidFill>
                  <a:schemeClr val="bg1"/>
                </a:solidFill>
              </a:rPr>
              <a:t>10 </a:t>
            </a:r>
            <a:r>
              <a:rPr lang="en-US" sz="2400" dirty="0">
                <a:solidFill>
                  <a:schemeClr val="bg1"/>
                </a:solidFill>
              </a:rPr>
              <a:t> that at the name of Jesus every knee should bow, in heaven and on earth and under the earth, </a:t>
            </a:r>
            <a:r>
              <a:rPr lang="en-US" sz="2400" baseline="30000" dirty="0">
                <a:solidFill>
                  <a:schemeClr val="bg1"/>
                </a:solidFill>
              </a:rPr>
              <a:t>11 </a:t>
            </a:r>
            <a:r>
              <a:rPr lang="en-US" sz="2400" dirty="0">
                <a:solidFill>
                  <a:schemeClr val="bg1"/>
                </a:solidFill>
              </a:rPr>
              <a:t> and every tongue confess that Jesus Christ is Lord, to the glory of God the Father. </a:t>
            </a:r>
            <a:r>
              <a:rPr lang="en-US" sz="2400" b="1" dirty="0">
                <a:solidFill>
                  <a:schemeClr val="bg1"/>
                </a:solidFill>
              </a:rPr>
              <a:t>Philippians 2:5-11 (NIV) </a:t>
            </a:r>
            <a:endParaRPr lang="en-US" sz="2400" dirty="0">
              <a:solidFill>
                <a:schemeClr val="bg1"/>
              </a:solidFill>
            </a:endParaRPr>
          </a:p>
        </p:txBody>
      </p:sp>
    </p:spTree>
    <p:extLst>
      <p:ext uri="{BB962C8B-B14F-4D97-AF65-F5344CB8AC3E}">
        <p14:creationId xmlns:p14="http://schemas.microsoft.com/office/powerpoint/2010/main" val="1141461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559" y="195312"/>
            <a:ext cx="10058400" cy="1077218"/>
          </a:xfrm>
          <a:prstGeom prst="rect">
            <a:avLst/>
          </a:prstGeom>
          <a:noFill/>
        </p:spPr>
        <p:txBody>
          <a:bodyPr wrap="square" rtlCol="0">
            <a:spAutoFit/>
          </a:bodyPr>
          <a:lstStyle/>
          <a:p>
            <a:pPr algn="ctr"/>
            <a:r>
              <a:rPr lang="en-US" sz="3200" b="1" dirty="0" smtClean="0">
                <a:solidFill>
                  <a:srgbClr val="FFFF00"/>
                </a:solidFill>
              </a:rPr>
              <a:t>Jesus Does The Unthinkable – Leaves Perfection and Glory and Comes down into Grit and Grime</a:t>
            </a:r>
          </a:p>
        </p:txBody>
      </p:sp>
      <p:sp>
        <p:nvSpPr>
          <p:cNvPr id="3" name="Rectangle 2"/>
          <p:cNvSpPr/>
          <p:nvPr/>
        </p:nvSpPr>
        <p:spPr>
          <a:xfrm>
            <a:off x="210204" y="1292161"/>
            <a:ext cx="9494874" cy="5509200"/>
          </a:xfrm>
          <a:prstGeom prst="rect">
            <a:avLst/>
          </a:prstGeom>
        </p:spPr>
        <p:txBody>
          <a:bodyPr wrap="square">
            <a:spAutoFit/>
          </a:bodyPr>
          <a:lstStyle/>
          <a:p>
            <a:r>
              <a:rPr lang="en-US" sz="3200" dirty="0" smtClean="0">
                <a:solidFill>
                  <a:schemeClr val="bg1"/>
                </a:solidFill>
              </a:rPr>
              <a:t>Jesus </a:t>
            </a:r>
            <a:r>
              <a:rPr lang="en-US" sz="3200" dirty="0">
                <a:solidFill>
                  <a:schemeClr val="bg1"/>
                </a:solidFill>
              </a:rPr>
              <a:t>Himself empties Himself of His sovereign totality and </a:t>
            </a:r>
            <a:r>
              <a:rPr lang="en-US" sz="3200" dirty="0" smtClean="0">
                <a:solidFill>
                  <a:schemeClr val="bg1"/>
                </a:solidFill>
              </a:rPr>
              <a:t>still maintains </a:t>
            </a:r>
            <a:r>
              <a:rPr lang="en-US" sz="3200" dirty="0">
                <a:solidFill>
                  <a:schemeClr val="bg1"/>
                </a:solidFill>
              </a:rPr>
              <a:t>His God-level consciousness as the Father’s Son through a sinless Spirit-filled life while in a human body. </a:t>
            </a:r>
            <a:r>
              <a:rPr lang="en-US" sz="3200" dirty="0" smtClean="0">
                <a:solidFill>
                  <a:schemeClr val="bg1"/>
                </a:solidFill>
              </a:rPr>
              <a:t>Heroically. </a:t>
            </a:r>
            <a:r>
              <a:rPr lang="en-US" sz="3200" dirty="0">
                <a:solidFill>
                  <a:schemeClr val="bg1"/>
                </a:solidFill>
              </a:rPr>
              <a:t>He lives out a perfect example of what the Father intended every man to be (Hebrews 1:3) which was to be fully surrendered to the Father's gracious, fair, and holy will and to live a relationship-focused missional life to the Father’s glory perfectly modeling the </a:t>
            </a:r>
            <a:r>
              <a:rPr lang="en-US" sz="3200" dirty="0" smtClean="0">
                <a:solidFill>
                  <a:schemeClr val="bg1"/>
                </a:solidFill>
              </a:rPr>
              <a:t>love of God through grace </a:t>
            </a:r>
            <a:r>
              <a:rPr lang="en-US" sz="3200" dirty="0">
                <a:solidFill>
                  <a:schemeClr val="bg1"/>
                </a:solidFill>
              </a:rPr>
              <a:t>and </a:t>
            </a:r>
            <a:r>
              <a:rPr lang="en-US" sz="3200" dirty="0" smtClean="0">
                <a:solidFill>
                  <a:schemeClr val="bg1"/>
                </a:solidFill>
              </a:rPr>
              <a:t>truth.</a:t>
            </a:r>
            <a:endParaRPr lang="en-US" sz="3200" dirty="0">
              <a:solidFill>
                <a:schemeClr val="bg1"/>
              </a:solidFill>
            </a:endParaRPr>
          </a:p>
        </p:txBody>
      </p:sp>
    </p:spTree>
    <p:extLst>
      <p:ext uri="{BB962C8B-B14F-4D97-AF65-F5344CB8AC3E}">
        <p14:creationId xmlns:p14="http://schemas.microsoft.com/office/powerpoint/2010/main" val="3413497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0121" y="193159"/>
            <a:ext cx="9760688" cy="1200329"/>
          </a:xfrm>
          <a:prstGeom prst="rect">
            <a:avLst/>
          </a:prstGeom>
          <a:noFill/>
        </p:spPr>
        <p:txBody>
          <a:bodyPr wrap="square" rtlCol="0">
            <a:spAutoFit/>
          </a:bodyPr>
          <a:lstStyle/>
          <a:p>
            <a:pPr algn="ctr"/>
            <a:r>
              <a:rPr lang="en-US" sz="3600" dirty="0" smtClean="0">
                <a:solidFill>
                  <a:srgbClr val="FFFF00"/>
                </a:solidFill>
                <a:effectLst>
                  <a:outerShdw blurRad="38100" dist="38100" dir="2700000" algn="tl">
                    <a:srgbClr val="000000">
                      <a:alpha val="43137"/>
                    </a:srgbClr>
                  </a:outerShdw>
                </a:effectLst>
              </a:rPr>
              <a:t>Why Would God Do Something So Stupendous For People So Stupid? </a:t>
            </a:r>
            <a:endParaRPr lang="en-US" sz="3600"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489097" y="1552353"/>
            <a:ext cx="8750596" cy="1631216"/>
          </a:xfrm>
          <a:prstGeom prst="rect">
            <a:avLst/>
          </a:prstGeom>
          <a:noFill/>
        </p:spPr>
        <p:txBody>
          <a:bodyPr wrap="square" rtlCol="0">
            <a:spAutoFit/>
          </a:bodyPr>
          <a:lstStyle/>
          <a:p>
            <a:r>
              <a:rPr lang="en-US" sz="2500" dirty="0" smtClean="0">
                <a:solidFill>
                  <a:schemeClr val="bg1"/>
                </a:solidFill>
              </a:rPr>
              <a:t>God is highly invested in every part of His creation – especially His image bearing humans. </a:t>
            </a:r>
          </a:p>
          <a:p>
            <a:r>
              <a:rPr lang="en-US" sz="2500" dirty="0" smtClean="0">
                <a:solidFill>
                  <a:srgbClr val="FFFF00"/>
                </a:solidFill>
              </a:rPr>
              <a:t>(God consulted His own happiness in  deciding to create us and then rescue us) (Charles Finney)</a:t>
            </a:r>
          </a:p>
        </p:txBody>
      </p:sp>
      <p:sp>
        <p:nvSpPr>
          <p:cNvPr id="6" name="TextBox 5"/>
          <p:cNvSpPr txBox="1"/>
          <p:nvPr/>
        </p:nvSpPr>
        <p:spPr>
          <a:xfrm>
            <a:off x="489097" y="3418867"/>
            <a:ext cx="9292856" cy="954107"/>
          </a:xfrm>
          <a:prstGeom prst="rect">
            <a:avLst/>
          </a:prstGeom>
          <a:noFill/>
        </p:spPr>
        <p:txBody>
          <a:bodyPr wrap="square" rtlCol="0">
            <a:spAutoFit/>
          </a:bodyPr>
          <a:lstStyle/>
          <a:p>
            <a:r>
              <a:rPr lang="en-US" sz="2800" dirty="0" smtClean="0">
                <a:solidFill>
                  <a:schemeClr val="bg1"/>
                </a:solidFill>
              </a:rPr>
              <a:t>God wanted to reveal His unsearchable wisdom and glory to the universe – (Romans 11:33; Ephesians 3:10)</a:t>
            </a:r>
          </a:p>
        </p:txBody>
      </p:sp>
      <p:sp>
        <p:nvSpPr>
          <p:cNvPr id="8" name="TextBox 7"/>
          <p:cNvSpPr txBox="1"/>
          <p:nvPr/>
        </p:nvSpPr>
        <p:spPr>
          <a:xfrm>
            <a:off x="489097" y="4689618"/>
            <a:ext cx="8750596" cy="1815882"/>
          </a:xfrm>
          <a:prstGeom prst="rect">
            <a:avLst/>
          </a:prstGeom>
          <a:noFill/>
        </p:spPr>
        <p:txBody>
          <a:bodyPr wrap="square" rtlCol="0">
            <a:spAutoFit/>
          </a:bodyPr>
          <a:lstStyle/>
          <a:p>
            <a:r>
              <a:rPr lang="en-US" sz="2800" dirty="0" smtClean="0">
                <a:solidFill>
                  <a:schemeClr val="bg1"/>
                </a:solidFill>
              </a:rPr>
              <a:t>God uses the display of His sacrificial love to break into the “selfish dream state” of hardened hearts – His Love displayed breaks off the veil and causes us to repent – 2 Corinthians 5:14, 15)</a:t>
            </a:r>
          </a:p>
        </p:txBody>
      </p:sp>
    </p:spTree>
    <p:extLst>
      <p:ext uri="{BB962C8B-B14F-4D97-AF65-F5344CB8AC3E}">
        <p14:creationId xmlns:p14="http://schemas.microsoft.com/office/powerpoint/2010/main" val="12219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extLst>
    <a:ext uri="{05A4C25C-085E-4340-85A3-A5531E510DB2}">
      <thm15:themeFamily xmlns="" xmlns:thm15="http://schemas.microsoft.com/office/thememl/2012/main"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58F013-9E4A-4975-A97B-33FEBC5FEE80}">
  <ds:schemaRefs>
    <ds:schemaRef ds:uri="http://schemas.microsoft.com/office/2006/documentManagement/types"/>
    <ds:schemaRef ds:uri="http://schemas.microsoft.com/office/2006/metadata/properties"/>
    <ds:schemaRef ds:uri="16c05727-aa75-4e4a-9b5f-8a80a1165891"/>
    <ds:schemaRef ds:uri="http://purl.org/dc/dcmitype/"/>
    <ds:schemaRef ds:uri="http://purl.org/dc/elements/1.1/"/>
    <ds:schemaRef ds:uri="http://purl.org/dc/terms/"/>
    <ds:schemaRef ds:uri="http://schemas.microsoft.com/sharepoint/v3"/>
    <ds:schemaRef ds:uri="http://www.w3.org/XML/1998/namespace"/>
    <ds:schemaRef ds:uri="http://schemas.microsoft.com/office/infopath/2007/PartnerControls"/>
    <ds:schemaRef ds:uri="http://schemas.openxmlformats.org/package/2006/metadata/core-properties"/>
    <ds:schemaRef ds:uri="230e9df3-be65-4c73-a93b-d1236ebd677e"/>
    <ds:schemaRef ds:uri="71af3243-3dd4-4a8d-8c0d-dd76da1f02a5"/>
  </ds:schemaRefs>
</ds:datastoreItem>
</file>

<file path=customXml/itemProps2.xml><?xml version="1.0" encoding="utf-8"?>
<ds:datastoreItem xmlns:ds="http://schemas.openxmlformats.org/officeDocument/2006/customXml" ds:itemID="{0C08EBEC-4760-45C2-B3A3-10A1EA338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D2D45-3944-4D77-9142-02FD272EF319}">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1708</Words>
  <Application>Microsoft Office PowerPoint</Application>
  <PresentationFormat>Custom</PresentationFormat>
  <Paragraphs>82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2021-08-17T04:23:05Z</dcterms:created>
  <dcterms:modified xsi:type="dcterms:W3CDTF">2024-07-21T14:53:10Z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