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handoutMasterIdLst>
    <p:handoutMasterId r:id="rId31"/>
  </p:handoutMasterIdLst>
  <p:sldIdLst>
    <p:sldId id="256" r:id="rId5"/>
    <p:sldId id="340" r:id="rId6"/>
    <p:sldId id="341" r:id="rId7"/>
    <p:sldId id="334" r:id="rId8"/>
    <p:sldId id="324" r:id="rId9"/>
    <p:sldId id="331" r:id="rId10"/>
    <p:sldId id="328" r:id="rId11"/>
    <p:sldId id="327" r:id="rId12"/>
    <p:sldId id="333" r:id="rId13"/>
    <p:sldId id="335" r:id="rId14"/>
    <p:sldId id="316" r:id="rId15"/>
    <p:sldId id="338" r:id="rId16"/>
    <p:sldId id="314" r:id="rId17"/>
    <p:sldId id="311" r:id="rId18"/>
    <p:sldId id="273" r:id="rId19"/>
    <p:sldId id="332" r:id="rId20"/>
    <p:sldId id="320" r:id="rId21"/>
    <p:sldId id="304" r:id="rId22"/>
    <p:sldId id="312" r:id="rId23"/>
    <p:sldId id="315" r:id="rId24"/>
    <p:sldId id="336" r:id="rId25"/>
    <p:sldId id="337" r:id="rId26"/>
    <p:sldId id="342" r:id="rId27"/>
    <p:sldId id="330" r:id="rId28"/>
    <p:sldId id="309" r:id="rId29"/>
  </p:sldIdLst>
  <p:sldSz cx="10058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D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39" autoAdjust="0"/>
    <p:restoredTop sz="94641" autoAdjust="0"/>
  </p:normalViewPr>
  <p:slideViewPr>
    <p:cSldViewPr snapToGrid="0">
      <p:cViewPr>
        <p:scale>
          <a:sx n="60" d="100"/>
          <a:sy n="60" d="100"/>
        </p:scale>
        <p:origin x="-2754" y="-1020"/>
      </p:cViewPr>
      <p:guideLst>
        <p:guide orient="horz" pos="2160"/>
        <p:guide pos="3168"/>
      </p:guideLst>
    </p:cSldViewPr>
  </p:slideViewPr>
  <p:outlineViewPr>
    <p:cViewPr>
      <p:scale>
        <a:sx n="33" d="100"/>
        <a:sy n="33" d="100"/>
      </p:scale>
      <p:origin x="0" y="-2177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D1A5C42-4636-4A6A-9001-CA7CD97B0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CC57720-6EA2-4C0E-AB19-0A22BCDB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D70DC-E6D5-4048-8AC5-67F4E92F0736}" type="datetimeFigureOut">
              <a:rPr lang="en-US" smtClean="0"/>
              <a:t>7/7/2024</a:t>
            </a:fld>
            <a:endParaRPr lang="en-US" dirty="0"/>
          </a:p>
        </p:txBody>
      </p:sp>
      <p:sp>
        <p:nvSpPr>
          <p:cNvPr id="4" name="Footer Placeholder 3">
            <a:extLst>
              <a:ext uri="{FF2B5EF4-FFF2-40B4-BE49-F238E27FC236}">
                <a16:creationId xmlns:a16="http://schemas.microsoft.com/office/drawing/2014/main" xmlns="" id="{E34AC616-D2D2-4742-9683-2A537932A1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6A7EE012-E187-4EEE-9C2F-2125BF408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155F-8354-4019-9356-1A95703B072D}" type="slidenum">
              <a:rPr lang="en-US" smtClean="0"/>
              <a:t>‹#›</a:t>
            </a:fld>
            <a:endParaRPr lang="en-US" dirty="0"/>
          </a:p>
        </p:txBody>
      </p:sp>
    </p:spTree>
    <p:extLst>
      <p:ext uri="{BB962C8B-B14F-4D97-AF65-F5344CB8AC3E}">
        <p14:creationId xmlns:p14="http://schemas.microsoft.com/office/powerpoint/2010/main" val="259460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6C02F-3406-42DD-8956-B66C2D710E25}" type="datetimeFigureOut">
              <a:rPr lang="en-US" smtClean="0"/>
              <a:t>7/7/2024</a:t>
            </a:fld>
            <a:endParaRPr lang="en-US" dirty="0"/>
          </a:p>
        </p:txBody>
      </p:sp>
      <p:sp>
        <p:nvSpPr>
          <p:cNvPr id="4" name="Slide Image Placeholder 3"/>
          <p:cNvSpPr>
            <a:spLocks noGrp="1" noRot="1" noChangeAspect="1"/>
          </p:cNvSpPr>
          <p:nvPr>
            <p:ph type="sldImg" idx="2"/>
          </p:nvPr>
        </p:nvSpPr>
        <p:spPr>
          <a:xfrm>
            <a:off x="1165225" y="1143000"/>
            <a:ext cx="45275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D96E-4CA2-485E-9EE5-CEB7143ACC3B}" type="slidenum">
              <a:rPr lang="en-US" smtClean="0"/>
              <a:t>‹#›</a:t>
            </a:fld>
            <a:endParaRPr lang="en-US" dirty="0"/>
          </a:p>
        </p:txBody>
      </p:sp>
    </p:spTree>
    <p:extLst>
      <p:ext uri="{BB962C8B-B14F-4D97-AF65-F5344CB8AC3E}">
        <p14:creationId xmlns:p14="http://schemas.microsoft.com/office/powerpoint/2010/main" val="35111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7FFE5B-C2CA-473D-8FCA-B26579CCBA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8" name="Picture Placeholder 7">
            <a:extLst>
              <a:ext uri="{FF2B5EF4-FFF2-40B4-BE49-F238E27FC236}">
                <a16:creationId xmlns:a16="http://schemas.microsoft.com/office/drawing/2014/main" xmlns="" id="{5FF4BA3E-4135-4F80-B1C8-C84CDF7C54AB}"/>
              </a:ext>
            </a:extLst>
          </p:cNvPr>
          <p:cNvSpPr>
            <a:spLocks noGrp="1"/>
          </p:cNvSpPr>
          <p:nvPr>
            <p:ph type="pic" sz="quarter" idx="13" hasCustomPrompt="1"/>
          </p:nvPr>
        </p:nvSpPr>
        <p:spPr>
          <a:xfrm flipH="1">
            <a:off x="620483" y="739305"/>
            <a:ext cx="5630654" cy="5379395"/>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D5CAABB7-A562-4A3F-9DDF-2CE3D13726D1}"/>
              </a:ext>
            </a:extLst>
          </p:cNvPr>
          <p:cNvSpPr>
            <a:spLocks noGrp="1"/>
          </p:cNvSpPr>
          <p:nvPr>
            <p:ph type="title" hasCustomPrompt="1"/>
          </p:nvPr>
        </p:nvSpPr>
        <p:spPr>
          <a:xfrm>
            <a:off x="5216457" y="1663435"/>
            <a:ext cx="4841942" cy="2003898"/>
          </a:xfrm>
          <a:solidFill>
            <a:schemeClr val="accent2">
              <a:alpha val="80000"/>
            </a:schemeClr>
          </a:solidFill>
        </p:spPr>
        <p:txBody>
          <a:bodyPr lIns="557784" tIns="530352" anchor="t">
            <a:noAutofit/>
          </a:bodyPr>
          <a:lstStyle>
            <a:lvl1pPr algn="l">
              <a:lnSpc>
                <a:spcPct val="80000"/>
              </a:lnSpc>
              <a:defRPr sz="5400" cap="all" spc="400" baseline="0">
                <a:ln w="19050">
                  <a:solidFill>
                    <a:schemeClr val="accent5"/>
                  </a:solidFill>
                </a:ln>
              </a:defRPr>
            </a:lvl1pPr>
          </a:lstStyle>
          <a:p>
            <a:r>
              <a:rPr lang="en-US" dirty="0"/>
              <a:t>Click to add title</a:t>
            </a:r>
          </a:p>
        </p:txBody>
      </p:sp>
      <p:sp>
        <p:nvSpPr>
          <p:cNvPr id="14" name="Text Placeholder 17">
            <a:extLst>
              <a:ext uri="{FF2B5EF4-FFF2-40B4-BE49-F238E27FC236}">
                <a16:creationId xmlns:a16="http://schemas.microsoft.com/office/drawing/2014/main" xmlns="" id="{D15807FE-36E0-49EF-93A4-5B9AD83871B6}"/>
              </a:ext>
            </a:extLst>
          </p:cNvPr>
          <p:cNvSpPr>
            <a:spLocks noGrp="1"/>
          </p:cNvSpPr>
          <p:nvPr>
            <p:ph type="body" sz="quarter" idx="15" hasCustomPrompt="1"/>
          </p:nvPr>
        </p:nvSpPr>
        <p:spPr>
          <a:xfrm>
            <a:off x="5628282" y="2878248"/>
            <a:ext cx="4063280" cy="339247"/>
          </a:xfrm>
        </p:spPr>
        <p:txBody>
          <a:bodyPr>
            <a:noAutofit/>
          </a:bodyPr>
          <a:lstStyle>
            <a:lvl1pPr marL="0" indent="0" algn="l">
              <a:buNone/>
              <a:defRPr sz="2400" spc="100" baseline="0">
                <a:solidFill>
                  <a:schemeClr val="accent5"/>
                </a:solidFill>
              </a:defRPr>
            </a:lvl1pPr>
          </a:lstStyle>
          <a:p>
            <a:pPr lvl="0"/>
            <a:r>
              <a:rPr lang="en-US"/>
              <a:t>Click to add name</a:t>
            </a:r>
          </a:p>
        </p:txBody>
      </p:sp>
    </p:spTree>
    <p:extLst>
      <p:ext uri="{BB962C8B-B14F-4D97-AF65-F5344CB8AC3E}">
        <p14:creationId xmlns:p14="http://schemas.microsoft.com/office/powerpoint/2010/main" val="3523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6D8EB4-0AAB-4C86-96ED-AB74FA56A6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10" name="Picture Placeholder 7">
            <a:extLst>
              <a:ext uri="{FF2B5EF4-FFF2-40B4-BE49-F238E27FC236}">
                <a16:creationId xmlns:a16="http://schemas.microsoft.com/office/drawing/2014/main" xmlns="" id="{5DEE423F-FC4A-461D-8AA7-F7C14B806664}"/>
              </a:ext>
            </a:extLst>
          </p:cNvPr>
          <p:cNvSpPr>
            <a:spLocks noGrp="1"/>
          </p:cNvSpPr>
          <p:nvPr>
            <p:ph type="pic" sz="quarter" idx="13" hasCustomPrompt="1"/>
          </p:nvPr>
        </p:nvSpPr>
        <p:spPr>
          <a:xfrm>
            <a:off x="1" y="0"/>
            <a:ext cx="4400930"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A77D30EC-51F8-4EBE-9AC8-349D6E064E20}"/>
              </a:ext>
            </a:extLst>
          </p:cNvPr>
          <p:cNvSpPr>
            <a:spLocks noGrp="1"/>
          </p:cNvSpPr>
          <p:nvPr>
            <p:ph type="dt" sz="half" idx="10"/>
          </p:nvPr>
        </p:nvSpPr>
        <p:spPr/>
        <p:txBody>
          <a:bodyPr/>
          <a:lstStyle/>
          <a:p>
            <a:r>
              <a:rPr lang="en-US"/>
              <a:t>8/06/20XX</a:t>
            </a:r>
            <a:endParaRPr lang="en-US" dirty="0"/>
          </a:p>
        </p:txBody>
      </p:sp>
      <p:sp>
        <p:nvSpPr>
          <p:cNvPr id="14" name="Text Placeholder 10">
            <a:extLst>
              <a:ext uri="{FF2B5EF4-FFF2-40B4-BE49-F238E27FC236}">
                <a16:creationId xmlns:a16="http://schemas.microsoft.com/office/drawing/2014/main" xmlns="" id="{9EF7FC71-AF21-4CDA-8E86-E05EB4F1C442}"/>
              </a:ext>
            </a:extLst>
          </p:cNvPr>
          <p:cNvSpPr>
            <a:spLocks noGrp="1"/>
          </p:cNvSpPr>
          <p:nvPr>
            <p:ph type="body" sz="quarter" idx="18" hasCustomPrompt="1"/>
          </p:nvPr>
        </p:nvSpPr>
        <p:spPr>
          <a:xfrm>
            <a:off x="5241611" y="3260492"/>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$2B</a:t>
            </a:r>
          </a:p>
        </p:txBody>
      </p:sp>
      <p:sp>
        <p:nvSpPr>
          <p:cNvPr id="5" name="Footer Placeholder 4">
            <a:extLst>
              <a:ext uri="{FF2B5EF4-FFF2-40B4-BE49-F238E27FC236}">
                <a16:creationId xmlns:a16="http://schemas.microsoft.com/office/drawing/2014/main" xmlns="" id="{9FE21B81-6A13-47D5-AD62-B1B0E4868044}"/>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E12BB476-8DFF-468F-B950-1F980EB4D5CD}"/>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6" name="Text Placeholder 10">
            <a:extLst>
              <a:ext uri="{FF2B5EF4-FFF2-40B4-BE49-F238E27FC236}">
                <a16:creationId xmlns:a16="http://schemas.microsoft.com/office/drawing/2014/main" xmlns="" id="{BF893A53-04CF-497B-9C3D-502C92BA0DAE}"/>
              </a:ext>
            </a:extLst>
          </p:cNvPr>
          <p:cNvSpPr>
            <a:spLocks noGrp="1"/>
          </p:cNvSpPr>
          <p:nvPr>
            <p:ph type="body" sz="quarter" idx="20" hasCustomPrompt="1"/>
          </p:nvPr>
        </p:nvSpPr>
        <p:spPr>
          <a:xfrm>
            <a:off x="5241610" y="4773463"/>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$1B</a:t>
            </a:r>
          </a:p>
        </p:txBody>
      </p:sp>
      <p:sp>
        <p:nvSpPr>
          <p:cNvPr id="11" name="Text Placeholder 10">
            <a:extLst>
              <a:ext uri="{FF2B5EF4-FFF2-40B4-BE49-F238E27FC236}">
                <a16:creationId xmlns:a16="http://schemas.microsoft.com/office/drawing/2014/main" xmlns="" id="{58BD5CDD-220E-41E0-82DD-820C0D834A48}"/>
              </a:ext>
            </a:extLst>
          </p:cNvPr>
          <p:cNvSpPr>
            <a:spLocks noGrp="1"/>
          </p:cNvSpPr>
          <p:nvPr>
            <p:ph type="body" sz="quarter" idx="27" hasCustomPrompt="1"/>
          </p:nvPr>
        </p:nvSpPr>
        <p:spPr>
          <a:xfrm>
            <a:off x="6449826" y="1609774"/>
            <a:ext cx="2776128" cy="1171533"/>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12" name="Text Placeholder 10">
            <a:extLst>
              <a:ext uri="{FF2B5EF4-FFF2-40B4-BE49-F238E27FC236}">
                <a16:creationId xmlns:a16="http://schemas.microsoft.com/office/drawing/2014/main" xmlns="" id="{253384AB-173D-4216-A221-BFA565FC127C}"/>
              </a:ext>
            </a:extLst>
          </p:cNvPr>
          <p:cNvSpPr>
            <a:spLocks noGrp="1"/>
          </p:cNvSpPr>
          <p:nvPr>
            <p:ph type="body" sz="quarter" idx="16" hasCustomPrompt="1"/>
          </p:nvPr>
        </p:nvSpPr>
        <p:spPr>
          <a:xfrm>
            <a:off x="5236584" y="1747520"/>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$3B</a:t>
            </a:r>
          </a:p>
        </p:txBody>
      </p:sp>
      <p:sp>
        <p:nvSpPr>
          <p:cNvPr id="20" name="Text Placeholder 10">
            <a:extLst>
              <a:ext uri="{FF2B5EF4-FFF2-40B4-BE49-F238E27FC236}">
                <a16:creationId xmlns:a16="http://schemas.microsoft.com/office/drawing/2014/main" xmlns="" id="{45638026-D669-4C2A-82A4-5F35D27DCA4D}"/>
              </a:ext>
            </a:extLst>
          </p:cNvPr>
          <p:cNvSpPr>
            <a:spLocks noGrp="1"/>
          </p:cNvSpPr>
          <p:nvPr>
            <p:ph type="body" sz="quarter" idx="28" hasCustomPrompt="1"/>
          </p:nvPr>
        </p:nvSpPr>
        <p:spPr>
          <a:xfrm>
            <a:off x="6449826" y="3129515"/>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1" name="Text Placeholder 10">
            <a:extLst>
              <a:ext uri="{FF2B5EF4-FFF2-40B4-BE49-F238E27FC236}">
                <a16:creationId xmlns:a16="http://schemas.microsoft.com/office/drawing/2014/main" xmlns="" id="{A19EAA97-D0F2-464B-8450-83BF202CECF3}"/>
              </a:ext>
            </a:extLst>
          </p:cNvPr>
          <p:cNvSpPr>
            <a:spLocks noGrp="1"/>
          </p:cNvSpPr>
          <p:nvPr>
            <p:ph type="body" sz="quarter" idx="29" hasCustomPrompt="1"/>
          </p:nvPr>
        </p:nvSpPr>
        <p:spPr>
          <a:xfrm>
            <a:off x="6449826" y="4648156"/>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xmlns="" id="{5DFF2174-FDCE-466A-8A4C-06AD6CAA4401}"/>
              </a:ext>
            </a:extLst>
          </p:cNvPr>
          <p:cNvSpPr>
            <a:spLocks noGrp="1"/>
          </p:cNvSpPr>
          <p:nvPr>
            <p:ph type="title" hasCustomPrompt="1"/>
          </p:nvPr>
        </p:nvSpPr>
        <p:spPr>
          <a:xfrm>
            <a:off x="5120789" y="746631"/>
            <a:ext cx="4277334" cy="466344"/>
          </a:xfrm>
        </p:spPr>
        <p:txBody>
          <a:bodyPr>
            <a:noAutofit/>
          </a:bodyPr>
          <a:lstStyle>
            <a:lvl1pPr>
              <a:lnSpc>
                <a:spcPct val="100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97232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bg>
      <p:bgPr>
        <a:solidFill>
          <a:schemeClr val="bg2">
            <a:lumMod val="10000"/>
          </a:schemeClr>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xmlns="" id="{9216DCA9-E871-422D-B12D-3E1C39ACD2ED}"/>
              </a:ext>
            </a:extLst>
          </p:cNvPr>
          <p:cNvSpPr>
            <a:spLocks noGrp="1"/>
          </p:cNvSpPr>
          <p:nvPr>
            <p:ph type="pic" sz="quarter" idx="28" hasCustomPrompt="1"/>
          </p:nvPr>
        </p:nvSpPr>
        <p:spPr>
          <a:xfrm rot="5400000" flipH="1">
            <a:off x="-2326768" y="2326769"/>
            <a:ext cx="6858002" cy="2204467"/>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56754628-3BB3-414A-88E4-67B3809A62CD}"/>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33D99CEA-3489-476A-9C9D-ED977FE6EA3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1DCD55B0-9BDF-49CC-B30F-96112214E7A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7" name="Text Placeholder 10">
            <a:extLst>
              <a:ext uri="{FF2B5EF4-FFF2-40B4-BE49-F238E27FC236}">
                <a16:creationId xmlns:a16="http://schemas.microsoft.com/office/drawing/2014/main" xmlns="" id="{F9CF3D99-4BB8-4944-A82E-385209DF3D61}"/>
              </a:ext>
            </a:extLst>
          </p:cNvPr>
          <p:cNvSpPr>
            <a:spLocks noGrp="1"/>
          </p:cNvSpPr>
          <p:nvPr>
            <p:ph type="body" sz="quarter" idx="27" hasCustomPrompt="1"/>
          </p:nvPr>
        </p:nvSpPr>
        <p:spPr>
          <a:xfrm>
            <a:off x="2319757" y="2881982"/>
            <a:ext cx="3279420"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xmlns="" id="{083CED13-2FB7-4DA4-87BD-B5AEF0C63104}"/>
              </a:ext>
            </a:extLst>
          </p:cNvPr>
          <p:cNvSpPr>
            <a:spLocks noGrp="1"/>
          </p:cNvSpPr>
          <p:nvPr>
            <p:ph type="body" sz="quarter" idx="16" hasCustomPrompt="1"/>
          </p:nvPr>
        </p:nvSpPr>
        <p:spPr>
          <a:xfrm>
            <a:off x="2319757" y="2502479"/>
            <a:ext cx="3279420"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19" name="Text Placeholder 10">
            <a:extLst>
              <a:ext uri="{FF2B5EF4-FFF2-40B4-BE49-F238E27FC236}">
                <a16:creationId xmlns:a16="http://schemas.microsoft.com/office/drawing/2014/main" xmlns="" id="{D240762F-003B-4B0E-A561-6734EA9AC853}"/>
              </a:ext>
            </a:extLst>
          </p:cNvPr>
          <p:cNvSpPr>
            <a:spLocks noGrp="1"/>
          </p:cNvSpPr>
          <p:nvPr>
            <p:ph type="body" sz="quarter" idx="17" hasCustomPrompt="1"/>
          </p:nvPr>
        </p:nvSpPr>
        <p:spPr>
          <a:xfrm>
            <a:off x="6087466" y="2881982"/>
            <a:ext cx="3048914"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20" name="Text Placeholder 10">
            <a:extLst>
              <a:ext uri="{FF2B5EF4-FFF2-40B4-BE49-F238E27FC236}">
                <a16:creationId xmlns:a16="http://schemas.microsoft.com/office/drawing/2014/main" xmlns="" id="{387E9583-831E-4863-9A96-3E583A98F28D}"/>
              </a:ext>
            </a:extLst>
          </p:cNvPr>
          <p:cNvSpPr>
            <a:spLocks noGrp="1"/>
          </p:cNvSpPr>
          <p:nvPr>
            <p:ph type="body" sz="quarter" idx="18" hasCustomPrompt="1"/>
          </p:nvPr>
        </p:nvSpPr>
        <p:spPr>
          <a:xfrm>
            <a:off x="6087466" y="2502479"/>
            <a:ext cx="3048914"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xmlns="" id="{E96F4071-8FD4-4FF1-BA06-DD4D780FE455}"/>
              </a:ext>
            </a:extLst>
          </p:cNvPr>
          <p:cNvSpPr>
            <a:spLocks noGrp="1"/>
          </p:cNvSpPr>
          <p:nvPr>
            <p:ph type="title" hasCustomPrompt="1"/>
          </p:nvPr>
        </p:nvSpPr>
        <p:spPr>
          <a:xfrm>
            <a:off x="2306727" y="1649421"/>
            <a:ext cx="4277334" cy="466344"/>
          </a:xfrm>
        </p:spPr>
        <p:txBody>
          <a:bodyPr>
            <a:noAutofit/>
          </a:bodyPr>
          <a:lstStyle>
            <a:lvl1pPr>
              <a:lnSpc>
                <a:spcPct val="100000"/>
              </a:lnSpc>
              <a:defRPr sz="2800">
                <a:ln w="19050">
                  <a:solidFill>
                    <a:schemeClr val="accent6"/>
                  </a:solidFill>
                </a:ln>
              </a:defRPr>
            </a:lvl1pPr>
          </a:lstStyle>
          <a:p>
            <a:r>
              <a:rPr lang="en-US" dirty="0"/>
              <a:t>Click to add title</a:t>
            </a:r>
          </a:p>
        </p:txBody>
      </p:sp>
    </p:spTree>
    <p:extLst>
      <p:ext uri="{BB962C8B-B14F-4D97-AF65-F5344CB8AC3E}">
        <p14:creationId xmlns:p14="http://schemas.microsoft.com/office/powerpoint/2010/main" val="395132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954AA95-575B-4060-9443-53B3476644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22" name="Rectangle 21">
            <a:extLst>
              <a:ext uri="{FF2B5EF4-FFF2-40B4-BE49-F238E27FC236}">
                <a16:creationId xmlns:a16="http://schemas.microsoft.com/office/drawing/2014/main" xmlns="" id="{38BF2BB6-8F62-424E-B01D-F90A0DB7BFBB}"/>
              </a:ext>
              <a:ext uri="{C183D7F6-B498-43B3-948B-1728B52AA6E4}">
                <adec:decorative xmlns:adec="http://schemas.microsoft.com/office/drawing/2017/decorative" xmlns=""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xmlns="" id="{5822AF5C-69BC-4A87-8E5C-E473F6A73EEF}"/>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246AD827-24BF-4C7D-9F16-1E26E09A600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DBEEF33-0303-4BF6-8C9A-08DE4CB645AE}"/>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8" name="Text Placeholder 14">
            <a:extLst>
              <a:ext uri="{FF2B5EF4-FFF2-40B4-BE49-F238E27FC236}">
                <a16:creationId xmlns:a16="http://schemas.microsoft.com/office/drawing/2014/main" xmlns="" id="{CC14BDE6-5903-4EFC-B3C7-B7B219402DAF}"/>
              </a:ext>
            </a:extLst>
          </p:cNvPr>
          <p:cNvSpPr>
            <a:spLocks noGrp="1"/>
          </p:cNvSpPr>
          <p:nvPr>
            <p:ph type="body" sz="quarter" idx="15" hasCustomPrompt="1"/>
          </p:nvPr>
        </p:nvSpPr>
        <p:spPr>
          <a:xfrm>
            <a:off x="4321217" y="1538275"/>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9" name="Text Placeholder 14">
            <a:extLst>
              <a:ext uri="{FF2B5EF4-FFF2-40B4-BE49-F238E27FC236}">
                <a16:creationId xmlns:a16="http://schemas.microsoft.com/office/drawing/2014/main" xmlns="" id="{E19954FA-533A-4FF9-88B2-102C833FBD40}"/>
              </a:ext>
            </a:extLst>
          </p:cNvPr>
          <p:cNvSpPr>
            <a:spLocks noGrp="1"/>
          </p:cNvSpPr>
          <p:nvPr>
            <p:ph type="body" sz="quarter" idx="17" hasCustomPrompt="1"/>
          </p:nvPr>
        </p:nvSpPr>
        <p:spPr>
          <a:xfrm>
            <a:off x="4321217" y="5407118"/>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0" name="Text Placeholder 14">
            <a:extLst>
              <a:ext uri="{FF2B5EF4-FFF2-40B4-BE49-F238E27FC236}">
                <a16:creationId xmlns:a16="http://schemas.microsoft.com/office/drawing/2014/main" xmlns="" id="{E29BB699-DB47-4A35-9B5B-63C7EFC22843}"/>
              </a:ext>
            </a:extLst>
          </p:cNvPr>
          <p:cNvSpPr>
            <a:spLocks noGrp="1"/>
          </p:cNvSpPr>
          <p:nvPr>
            <p:ph type="body" sz="quarter" idx="19" hasCustomPrompt="1"/>
          </p:nvPr>
        </p:nvSpPr>
        <p:spPr>
          <a:xfrm>
            <a:off x="6964363" y="3467157"/>
            <a:ext cx="1139062"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1" name="Text Placeholder 14">
            <a:extLst>
              <a:ext uri="{FF2B5EF4-FFF2-40B4-BE49-F238E27FC236}">
                <a16:creationId xmlns:a16="http://schemas.microsoft.com/office/drawing/2014/main" xmlns="" id="{4EFD147E-AEE9-40FA-96D5-7DBE76033490}"/>
              </a:ext>
            </a:extLst>
          </p:cNvPr>
          <p:cNvSpPr>
            <a:spLocks noGrp="1"/>
          </p:cNvSpPr>
          <p:nvPr>
            <p:ph type="body" sz="quarter" idx="20" hasCustomPrompt="1"/>
          </p:nvPr>
        </p:nvSpPr>
        <p:spPr>
          <a:xfrm>
            <a:off x="3089368" y="2307745"/>
            <a:ext cx="976123" cy="492025"/>
          </a:xfrm>
          <a:prstGeom prst="rect">
            <a:avLst/>
          </a:prstGeom>
        </p:spPr>
        <p:txBody>
          <a:bodyPr anchor="ctr"/>
          <a:lstStyle>
            <a:lvl1pPr marL="0" indent="0" algn="ctr">
              <a:lnSpc>
                <a:spcPct val="100000"/>
              </a:lnSpc>
              <a:buNone/>
              <a:defRPr sz="1200" cap="all" spc="200" baseline="0">
                <a:solidFill>
                  <a:schemeClr val="accent2">
                    <a:lumMod val="20000"/>
                    <a:lumOff val="80000"/>
                  </a:schemeClr>
                </a:solidFill>
                <a:latin typeface="+mj-lt"/>
              </a:defRPr>
            </a:lvl1pPr>
          </a:lstStyle>
          <a:p>
            <a:pPr lvl="0"/>
            <a:r>
              <a:rPr lang="en-US"/>
              <a:t>Click to add name</a:t>
            </a:r>
          </a:p>
        </p:txBody>
      </p:sp>
      <p:sp>
        <p:nvSpPr>
          <p:cNvPr id="12" name="Text Placeholder 14">
            <a:extLst>
              <a:ext uri="{FF2B5EF4-FFF2-40B4-BE49-F238E27FC236}">
                <a16:creationId xmlns:a16="http://schemas.microsoft.com/office/drawing/2014/main" xmlns="" id="{035518AB-0629-41B1-8670-DAE8C31C9998}"/>
              </a:ext>
            </a:extLst>
          </p:cNvPr>
          <p:cNvSpPr>
            <a:spLocks noGrp="1"/>
          </p:cNvSpPr>
          <p:nvPr>
            <p:ph type="body" sz="quarter" idx="21" hasCustomPrompt="1"/>
          </p:nvPr>
        </p:nvSpPr>
        <p:spPr>
          <a:xfrm>
            <a:off x="3449474" y="4420462"/>
            <a:ext cx="976123" cy="492025"/>
          </a:xfrm>
          <a:prstGeom prst="rect">
            <a:avLst/>
          </a:prstGeom>
        </p:spPr>
        <p:txBody>
          <a:bodyPr anchor="ctr"/>
          <a:lstStyle>
            <a:lvl1pPr marL="0" indent="0" algn="ctr">
              <a:lnSpc>
                <a:spcPct val="100000"/>
              </a:lnSpc>
              <a:buNone/>
              <a:defRPr sz="1200" cap="all" spc="200" baseline="0">
                <a:solidFill>
                  <a:schemeClr val="accent1">
                    <a:lumMod val="20000"/>
                    <a:lumOff val="80000"/>
                  </a:schemeClr>
                </a:solidFill>
                <a:latin typeface="+mj-lt"/>
              </a:defRPr>
            </a:lvl1pPr>
          </a:lstStyle>
          <a:p>
            <a:pPr lvl="0"/>
            <a:r>
              <a:rPr lang="en-US"/>
              <a:t>Click to add name</a:t>
            </a:r>
          </a:p>
        </p:txBody>
      </p:sp>
      <p:sp>
        <p:nvSpPr>
          <p:cNvPr id="13" name="Text Placeholder 14">
            <a:extLst>
              <a:ext uri="{FF2B5EF4-FFF2-40B4-BE49-F238E27FC236}">
                <a16:creationId xmlns:a16="http://schemas.microsoft.com/office/drawing/2014/main" xmlns="" id="{D84B55A2-EE63-46F3-80EA-C4F512388C1B}"/>
              </a:ext>
            </a:extLst>
          </p:cNvPr>
          <p:cNvSpPr>
            <a:spLocks noGrp="1"/>
          </p:cNvSpPr>
          <p:nvPr>
            <p:ph type="body" sz="quarter" idx="22" hasCustomPrompt="1"/>
          </p:nvPr>
        </p:nvSpPr>
        <p:spPr>
          <a:xfrm>
            <a:off x="2181055" y="4552192"/>
            <a:ext cx="976123" cy="492025"/>
          </a:xfrm>
          <a:prstGeom prst="rect">
            <a:avLst/>
          </a:prstGeom>
        </p:spPr>
        <p:txBody>
          <a:bodyPr anchor="ctr"/>
          <a:lstStyle>
            <a:lvl1pPr marL="0" indent="0" algn="ctr">
              <a:lnSpc>
                <a:spcPct val="100000"/>
              </a:lnSpc>
              <a:buNone/>
              <a:defRPr sz="1200" cap="all" spc="200" baseline="0">
                <a:solidFill>
                  <a:schemeClr val="accent6">
                    <a:lumMod val="40000"/>
                    <a:lumOff val="60000"/>
                  </a:schemeClr>
                </a:solidFill>
                <a:latin typeface="+mj-lt"/>
              </a:defRPr>
            </a:lvl1pPr>
          </a:lstStyle>
          <a:p>
            <a:pPr lvl="0"/>
            <a:r>
              <a:rPr lang="en-US"/>
              <a:t>Click to add name</a:t>
            </a:r>
          </a:p>
        </p:txBody>
      </p:sp>
      <p:sp>
        <p:nvSpPr>
          <p:cNvPr id="14" name="Text Placeholder 14">
            <a:extLst>
              <a:ext uri="{FF2B5EF4-FFF2-40B4-BE49-F238E27FC236}">
                <a16:creationId xmlns:a16="http://schemas.microsoft.com/office/drawing/2014/main" xmlns="" id="{EDED8D5C-7B18-4E79-B6B4-E59FAC3A83D5}"/>
              </a:ext>
            </a:extLst>
          </p:cNvPr>
          <p:cNvSpPr>
            <a:spLocks noGrp="1"/>
          </p:cNvSpPr>
          <p:nvPr>
            <p:ph type="body" sz="quarter" idx="23" hasCustomPrompt="1"/>
          </p:nvPr>
        </p:nvSpPr>
        <p:spPr>
          <a:xfrm>
            <a:off x="5280043" y="4120887"/>
            <a:ext cx="976123" cy="492025"/>
          </a:xfrm>
          <a:prstGeom prst="rect">
            <a:avLst/>
          </a:prstGeom>
        </p:spPr>
        <p:txBody>
          <a:bodyPr anchor="ctr"/>
          <a:lstStyle>
            <a:lvl1pPr marL="0" indent="0" algn="ctr">
              <a:lnSpc>
                <a:spcPct val="100000"/>
              </a:lnSpc>
              <a:buNone/>
              <a:defRPr sz="1200" cap="all" spc="200" baseline="0">
                <a:solidFill>
                  <a:schemeClr val="accent1">
                    <a:lumMod val="40000"/>
                    <a:lumOff val="60000"/>
                  </a:schemeClr>
                </a:solidFill>
                <a:latin typeface="+mj-lt"/>
              </a:defRPr>
            </a:lvl1pPr>
          </a:lstStyle>
          <a:p>
            <a:pPr lvl="0"/>
            <a:r>
              <a:rPr lang="en-US"/>
              <a:t>Click to add name</a:t>
            </a:r>
          </a:p>
        </p:txBody>
      </p:sp>
      <p:sp>
        <p:nvSpPr>
          <p:cNvPr id="15" name="Text Placeholder 14">
            <a:extLst>
              <a:ext uri="{FF2B5EF4-FFF2-40B4-BE49-F238E27FC236}">
                <a16:creationId xmlns:a16="http://schemas.microsoft.com/office/drawing/2014/main" xmlns="" id="{E8B6D903-1EAA-44AD-A3D8-6256873B7A22}"/>
              </a:ext>
            </a:extLst>
          </p:cNvPr>
          <p:cNvSpPr>
            <a:spLocks noGrp="1"/>
          </p:cNvSpPr>
          <p:nvPr>
            <p:ph type="body" sz="quarter" idx="25" hasCustomPrompt="1"/>
          </p:nvPr>
        </p:nvSpPr>
        <p:spPr>
          <a:xfrm>
            <a:off x="2099652" y="3467157"/>
            <a:ext cx="997543"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cxnSp>
        <p:nvCxnSpPr>
          <p:cNvPr id="16" name="Straight Connector 15">
            <a:extLst>
              <a:ext uri="{FF2B5EF4-FFF2-40B4-BE49-F238E27FC236}">
                <a16:creationId xmlns:a16="http://schemas.microsoft.com/office/drawing/2014/main" xmlns="" id="{8914974F-EEEB-4FDB-B605-14B6199844BA}"/>
              </a:ext>
            </a:extLst>
          </p:cNvPr>
          <p:cNvCxnSpPr>
            <a:cxnSpLocks/>
          </p:cNvCxnSpPr>
          <p:nvPr userDrawn="1"/>
        </p:nvCxnSpPr>
        <p:spPr>
          <a:xfrm>
            <a:off x="3100352" y="3713168"/>
            <a:ext cx="386401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FCFFB4C-5408-479D-88E2-42F8897706C7}"/>
              </a:ext>
            </a:extLst>
          </p:cNvPr>
          <p:cNvCxnSpPr>
            <a:cxnSpLocks/>
          </p:cNvCxnSpPr>
          <p:nvPr userDrawn="1"/>
        </p:nvCxnSpPr>
        <p:spPr>
          <a:xfrm flipV="1">
            <a:off x="5025341" y="2030298"/>
            <a:ext cx="3859" cy="33768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 Placeholder 14">
            <a:extLst>
              <a:ext uri="{FF2B5EF4-FFF2-40B4-BE49-F238E27FC236}">
                <a16:creationId xmlns:a16="http://schemas.microsoft.com/office/drawing/2014/main" xmlns="" id="{9D316786-C25C-4139-9C9E-B55FEA3C4AC0}"/>
              </a:ext>
            </a:extLst>
          </p:cNvPr>
          <p:cNvSpPr>
            <a:spLocks noGrp="1"/>
          </p:cNvSpPr>
          <p:nvPr>
            <p:ph type="body" sz="quarter" idx="26" hasCustomPrompt="1"/>
          </p:nvPr>
        </p:nvSpPr>
        <p:spPr>
          <a:xfrm>
            <a:off x="5572231" y="2067510"/>
            <a:ext cx="1408247"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xmlns="" id="{DC43FD24-D855-40FC-85C4-87ED3F64AA2C}"/>
              </a:ext>
            </a:extLst>
          </p:cNvPr>
          <p:cNvSpPr>
            <a:spLocks noGrp="1"/>
          </p:cNvSpPr>
          <p:nvPr>
            <p:ph type="body" sz="quarter" idx="24" hasCustomPrompt="1"/>
          </p:nvPr>
        </p:nvSpPr>
        <p:spPr>
          <a:xfrm>
            <a:off x="6485074" y="4820891"/>
            <a:ext cx="976123" cy="492025"/>
          </a:xfrm>
          <a:prstGeom prst="rect">
            <a:avLst/>
          </a:prstGeom>
        </p:spPr>
        <p:txBody>
          <a:bodyPr anchor="ctr"/>
          <a:lstStyle>
            <a:lvl1pPr marL="0" indent="0" algn="ctr">
              <a:lnSpc>
                <a:spcPct val="100000"/>
              </a:lnSpc>
              <a:buNone/>
              <a:defRPr sz="1200" cap="all" spc="200" baseline="0">
                <a:solidFill>
                  <a:schemeClr val="accent4"/>
                </a:solidFill>
                <a:latin typeface="+mj-lt"/>
              </a:defRPr>
            </a:lvl1pPr>
          </a:lstStyle>
          <a:p>
            <a:pPr lvl="0"/>
            <a:r>
              <a:rPr lang="en-US"/>
              <a:t>Click to add name</a:t>
            </a:r>
          </a:p>
        </p:txBody>
      </p:sp>
      <p:sp>
        <p:nvSpPr>
          <p:cNvPr id="2" name="Title 1">
            <a:extLst>
              <a:ext uri="{FF2B5EF4-FFF2-40B4-BE49-F238E27FC236}">
                <a16:creationId xmlns:a16="http://schemas.microsoft.com/office/drawing/2014/main" xmlns="" id="{2C07A013-A59B-4367-9832-ED55A6D25280}"/>
              </a:ext>
            </a:extLst>
          </p:cNvPr>
          <p:cNvSpPr>
            <a:spLocks noGrp="1"/>
          </p:cNvSpPr>
          <p:nvPr>
            <p:ph type="title" hasCustomPrompt="1"/>
          </p:nvPr>
        </p:nvSpPr>
        <p:spPr>
          <a:xfrm>
            <a:off x="655470"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28588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D1F00DA-5D59-4EDE-BA9C-D312B3FBBA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94C3578F-2A0F-4E30-AF4A-8F796929EE04}"/>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01F6CA51-E5DC-4FC3-92F6-D5EC783C0A8A}"/>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1A10E530-F1C5-4166-A95F-3F8D022CCD74}"/>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ext Placeholder 14">
            <a:extLst>
              <a:ext uri="{FF2B5EF4-FFF2-40B4-BE49-F238E27FC236}">
                <a16:creationId xmlns:a16="http://schemas.microsoft.com/office/drawing/2014/main" xmlns="" id="{191453D1-9488-4F30-8223-1CB500BDC2F1}"/>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12" name="Text Placeholder 14">
            <a:extLst>
              <a:ext uri="{FF2B5EF4-FFF2-40B4-BE49-F238E27FC236}">
                <a16:creationId xmlns:a16="http://schemas.microsoft.com/office/drawing/2014/main" xmlns="" id="{4882AD8A-D4BD-4E12-8458-AC021F93B15C}"/>
              </a:ext>
            </a:extLst>
          </p:cNvPr>
          <p:cNvSpPr>
            <a:spLocks noGrp="1"/>
          </p:cNvSpPr>
          <p:nvPr>
            <p:ph type="body" sz="quarter" idx="26" hasCustomPrompt="1"/>
          </p:nvPr>
        </p:nvSpPr>
        <p:spPr>
          <a:xfrm>
            <a:off x="1628301"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3" name="Text Placeholder 14">
            <a:extLst>
              <a:ext uri="{FF2B5EF4-FFF2-40B4-BE49-F238E27FC236}">
                <a16:creationId xmlns:a16="http://schemas.microsoft.com/office/drawing/2014/main" xmlns="" id="{3DF3AAFC-DA9A-4A72-BBF9-5A097BC5950E}"/>
              </a:ext>
            </a:extLst>
          </p:cNvPr>
          <p:cNvSpPr>
            <a:spLocks noGrp="1"/>
          </p:cNvSpPr>
          <p:nvPr>
            <p:ph type="body" sz="quarter" idx="27" hasCustomPrompt="1"/>
          </p:nvPr>
        </p:nvSpPr>
        <p:spPr>
          <a:xfrm>
            <a:off x="4292455"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4" name="Text Placeholder 14">
            <a:extLst>
              <a:ext uri="{FF2B5EF4-FFF2-40B4-BE49-F238E27FC236}">
                <a16:creationId xmlns:a16="http://schemas.microsoft.com/office/drawing/2014/main" xmlns="" id="{2FF48EEE-6AEC-4E37-AD5C-EEB74BA0CEDB}"/>
              </a:ext>
            </a:extLst>
          </p:cNvPr>
          <p:cNvSpPr>
            <a:spLocks noGrp="1"/>
          </p:cNvSpPr>
          <p:nvPr>
            <p:ph type="body" sz="quarter" idx="28" hasCustomPrompt="1"/>
          </p:nvPr>
        </p:nvSpPr>
        <p:spPr>
          <a:xfrm>
            <a:off x="6885988"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5" name="Text Placeholder 14">
            <a:extLst>
              <a:ext uri="{FF2B5EF4-FFF2-40B4-BE49-F238E27FC236}">
                <a16:creationId xmlns:a16="http://schemas.microsoft.com/office/drawing/2014/main" xmlns="" id="{32066EA2-51F1-4F13-8E1B-89600E879074}"/>
              </a:ext>
            </a:extLst>
          </p:cNvPr>
          <p:cNvSpPr>
            <a:spLocks noGrp="1"/>
          </p:cNvSpPr>
          <p:nvPr>
            <p:ph type="body" sz="quarter" idx="13" hasCustomPrompt="1"/>
          </p:nvPr>
        </p:nvSpPr>
        <p:spPr>
          <a:xfrm>
            <a:off x="1313149"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xmlns="" id="{F14EBD1B-595C-4A54-92C8-3C5427E15C45}"/>
              </a:ext>
            </a:extLst>
          </p:cNvPr>
          <p:cNvSpPr>
            <a:spLocks noGrp="1"/>
          </p:cNvSpPr>
          <p:nvPr>
            <p:ph type="body" sz="quarter" idx="29" hasCustomPrompt="1"/>
          </p:nvPr>
        </p:nvSpPr>
        <p:spPr>
          <a:xfrm>
            <a:off x="3977303" y="4042389"/>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B64F77B9-03A9-4E3E-B656-D3C0FBE25AB5}"/>
              </a:ext>
            </a:extLst>
          </p:cNvPr>
          <p:cNvSpPr>
            <a:spLocks noGrp="1"/>
          </p:cNvSpPr>
          <p:nvPr>
            <p:ph type="body" sz="quarter" idx="30" hasCustomPrompt="1"/>
          </p:nvPr>
        </p:nvSpPr>
        <p:spPr>
          <a:xfrm>
            <a:off x="6570835"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2" name="Title 1">
            <a:extLst>
              <a:ext uri="{FF2B5EF4-FFF2-40B4-BE49-F238E27FC236}">
                <a16:creationId xmlns:a16="http://schemas.microsoft.com/office/drawing/2014/main" xmlns="" id="{DFFECFB3-5650-476F-BB54-8A2A45F8AE7F}"/>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52198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3D91600-3E99-42F4-85C2-60F442CD5E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22" name="Content Placeholder 8">
            <a:extLst>
              <a:ext uri="{FF2B5EF4-FFF2-40B4-BE49-F238E27FC236}">
                <a16:creationId xmlns:a16="http://schemas.microsoft.com/office/drawing/2014/main" xmlns="" id="{30B4BBA3-2E4B-4AF2-8A2B-92DD019631E8}"/>
              </a:ext>
            </a:extLst>
          </p:cNvPr>
          <p:cNvSpPr>
            <a:spLocks noGrp="1"/>
          </p:cNvSpPr>
          <p:nvPr>
            <p:ph sz="quarter" idx="39"/>
          </p:nvPr>
        </p:nvSpPr>
        <p:spPr>
          <a:xfrm>
            <a:off x="5169804"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4">
            <a:extLst>
              <a:ext uri="{FF2B5EF4-FFF2-40B4-BE49-F238E27FC236}">
                <a16:creationId xmlns:a16="http://schemas.microsoft.com/office/drawing/2014/main" xmlns="" id="{44460CAC-F6F8-43F8-93F5-188B790DEE63}"/>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3" name="Date Placeholder 2">
            <a:extLst>
              <a:ext uri="{FF2B5EF4-FFF2-40B4-BE49-F238E27FC236}">
                <a16:creationId xmlns:a16="http://schemas.microsoft.com/office/drawing/2014/main" xmlns="" id="{6968D310-58F4-4A10-A286-9B42AECFDD18}"/>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6C868E10-EEA7-4017-B7CA-17B5EB23C4EC}"/>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2B014CA-8BED-467C-AC80-6DC5B3DDC405}"/>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78" name="Text Placeholder 14">
            <a:extLst>
              <a:ext uri="{FF2B5EF4-FFF2-40B4-BE49-F238E27FC236}">
                <a16:creationId xmlns:a16="http://schemas.microsoft.com/office/drawing/2014/main" xmlns="" id="{2C4E099A-EEE4-40B4-B9B5-32A5A981F951}"/>
              </a:ext>
            </a:extLst>
          </p:cNvPr>
          <p:cNvSpPr>
            <a:spLocks noGrp="1"/>
          </p:cNvSpPr>
          <p:nvPr>
            <p:ph type="body" sz="quarter" idx="36" hasCustomPrompt="1"/>
          </p:nvPr>
        </p:nvSpPr>
        <p:spPr>
          <a:xfrm>
            <a:off x="746964" y="2333979"/>
            <a:ext cx="4130794"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79" name="Text Placeholder 14">
            <a:extLst>
              <a:ext uri="{FF2B5EF4-FFF2-40B4-BE49-F238E27FC236}">
                <a16:creationId xmlns:a16="http://schemas.microsoft.com/office/drawing/2014/main" xmlns="" id="{51338F1A-6EF2-4AA5-9EE8-628C9D57C270}"/>
              </a:ext>
            </a:extLst>
          </p:cNvPr>
          <p:cNvSpPr>
            <a:spLocks noGrp="1"/>
          </p:cNvSpPr>
          <p:nvPr>
            <p:ph type="body" sz="quarter" idx="37" hasCustomPrompt="1"/>
          </p:nvPr>
        </p:nvSpPr>
        <p:spPr>
          <a:xfrm>
            <a:off x="5180645" y="2339783"/>
            <a:ext cx="4119347"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19" name="Title 1">
            <a:extLst>
              <a:ext uri="{FF2B5EF4-FFF2-40B4-BE49-F238E27FC236}">
                <a16:creationId xmlns:a16="http://schemas.microsoft.com/office/drawing/2014/main" xmlns="" id="{DF744EAD-73E9-49F3-9CA4-9A344EB625D9}"/>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
        <p:nvSpPr>
          <p:cNvPr id="9" name="Content Placeholder 8">
            <a:extLst>
              <a:ext uri="{FF2B5EF4-FFF2-40B4-BE49-F238E27FC236}">
                <a16:creationId xmlns:a16="http://schemas.microsoft.com/office/drawing/2014/main" xmlns="" id="{ACB4710E-545B-4940-B69A-359188335AD3}"/>
              </a:ext>
            </a:extLst>
          </p:cNvPr>
          <p:cNvSpPr>
            <a:spLocks noGrp="1"/>
          </p:cNvSpPr>
          <p:nvPr>
            <p:ph sz="quarter" idx="38"/>
          </p:nvPr>
        </p:nvSpPr>
        <p:spPr>
          <a:xfrm>
            <a:off x="758409"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27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9533791-52F7-40F6-B230-7BF6C505CC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DE68A0C5-BEED-4BC5-ACD5-3F28EDE19EE3}"/>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35EA781-4C22-4390-A03C-CA5DCCB7A2B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6FE694A4-07AC-48C4-A560-162C1F4ECD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6" name="Text Placeholder 14">
            <a:extLst>
              <a:ext uri="{FF2B5EF4-FFF2-40B4-BE49-F238E27FC236}">
                <a16:creationId xmlns:a16="http://schemas.microsoft.com/office/drawing/2014/main" xmlns="" id="{2A6B27A0-0449-46AE-A770-EBB281A1A953}"/>
              </a:ext>
            </a:extLst>
          </p:cNvPr>
          <p:cNvSpPr>
            <a:spLocks noGrp="1"/>
          </p:cNvSpPr>
          <p:nvPr>
            <p:ph type="body" sz="quarter" idx="17" hasCustomPrompt="1"/>
          </p:nvPr>
        </p:nvSpPr>
        <p:spPr>
          <a:xfrm>
            <a:off x="1412685"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1E70DE9B-2CDE-44B6-9307-FC12D873CA40}"/>
              </a:ext>
            </a:extLst>
          </p:cNvPr>
          <p:cNvSpPr>
            <a:spLocks noGrp="1"/>
          </p:cNvSpPr>
          <p:nvPr>
            <p:ph type="body" sz="quarter" idx="18" hasCustomPrompt="1"/>
          </p:nvPr>
        </p:nvSpPr>
        <p:spPr>
          <a:xfrm>
            <a:off x="206395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xmlns="" id="{123B5183-98F9-43BF-BE37-2AE0A049EA8B}"/>
              </a:ext>
            </a:extLst>
          </p:cNvPr>
          <p:cNvSpPr>
            <a:spLocks noGrp="1"/>
          </p:cNvSpPr>
          <p:nvPr>
            <p:ph type="body" sz="quarter" idx="19" hasCustomPrompt="1"/>
          </p:nvPr>
        </p:nvSpPr>
        <p:spPr>
          <a:xfrm>
            <a:off x="2715220"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xmlns="" id="{49DAB7F1-F6E7-4F92-B252-D9B81196A3A9}"/>
              </a:ext>
            </a:extLst>
          </p:cNvPr>
          <p:cNvSpPr>
            <a:spLocks noGrp="1"/>
          </p:cNvSpPr>
          <p:nvPr>
            <p:ph type="body" sz="quarter" idx="20" hasCustomPrompt="1"/>
          </p:nvPr>
        </p:nvSpPr>
        <p:spPr>
          <a:xfrm>
            <a:off x="336648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xmlns="" id="{4037F0E4-C57B-4033-B973-C69A03D97024}"/>
              </a:ext>
            </a:extLst>
          </p:cNvPr>
          <p:cNvSpPr>
            <a:spLocks noGrp="1"/>
          </p:cNvSpPr>
          <p:nvPr>
            <p:ph type="body" sz="quarter" idx="21" hasCustomPrompt="1"/>
          </p:nvPr>
        </p:nvSpPr>
        <p:spPr>
          <a:xfrm>
            <a:off x="3968916" y="3170170"/>
            <a:ext cx="507631"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85DAD742-736F-42D3-99FC-6046CF57A7A3}"/>
              </a:ext>
            </a:extLst>
          </p:cNvPr>
          <p:cNvSpPr>
            <a:spLocks noGrp="1"/>
          </p:cNvSpPr>
          <p:nvPr>
            <p:ph type="body" sz="quarter" idx="22" hasCustomPrompt="1"/>
          </p:nvPr>
        </p:nvSpPr>
        <p:spPr>
          <a:xfrm>
            <a:off x="466902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xmlns="" id="{53EC6732-F61D-431C-88C9-BAA5039B6BB6}"/>
              </a:ext>
            </a:extLst>
          </p:cNvPr>
          <p:cNvSpPr>
            <a:spLocks noGrp="1"/>
          </p:cNvSpPr>
          <p:nvPr>
            <p:ph type="body" sz="quarter" idx="23" hasCustomPrompt="1"/>
          </p:nvPr>
        </p:nvSpPr>
        <p:spPr>
          <a:xfrm>
            <a:off x="532028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xmlns="" id="{B8218F9A-C149-4D30-8437-B9D8C0DAF1D1}"/>
              </a:ext>
            </a:extLst>
          </p:cNvPr>
          <p:cNvSpPr>
            <a:spLocks noGrp="1"/>
          </p:cNvSpPr>
          <p:nvPr>
            <p:ph type="body" sz="quarter" idx="24" hasCustomPrompt="1"/>
          </p:nvPr>
        </p:nvSpPr>
        <p:spPr>
          <a:xfrm>
            <a:off x="597155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xmlns="" id="{BCA166BB-F293-4289-B0EB-57580EC9608B}"/>
              </a:ext>
            </a:extLst>
          </p:cNvPr>
          <p:cNvSpPr>
            <a:spLocks noGrp="1"/>
          </p:cNvSpPr>
          <p:nvPr>
            <p:ph type="body" sz="quarter" idx="25" hasCustomPrompt="1"/>
          </p:nvPr>
        </p:nvSpPr>
        <p:spPr>
          <a:xfrm>
            <a:off x="6622824"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xmlns="" id="{77397369-CCB5-450E-8FD1-46B3B54F6B89}"/>
              </a:ext>
            </a:extLst>
          </p:cNvPr>
          <p:cNvSpPr>
            <a:spLocks noGrp="1"/>
          </p:cNvSpPr>
          <p:nvPr>
            <p:ph type="body" sz="quarter" idx="26" hasCustomPrompt="1"/>
          </p:nvPr>
        </p:nvSpPr>
        <p:spPr>
          <a:xfrm>
            <a:off x="727409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xmlns="" id="{78252082-BCF2-4955-B695-35F48EF76FD9}"/>
              </a:ext>
            </a:extLst>
          </p:cNvPr>
          <p:cNvSpPr>
            <a:spLocks noGrp="1"/>
          </p:cNvSpPr>
          <p:nvPr>
            <p:ph type="body" sz="quarter" idx="27" hasCustomPrompt="1"/>
          </p:nvPr>
        </p:nvSpPr>
        <p:spPr>
          <a:xfrm>
            <a:off x="792535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xmlns="" id="{AF998D11-3FAA-4712-8C34-404C1BDCECBD}"/>
              </a:ext>
            </a:extLst>
          </p:cNvPr>
          <p:cNvSpPr>
            <a:spLocks noGrp="1"/>
          </p:cNvSpPr>
          <p:nvPr>
            <p:ph type="body" sz="quarter" idx="28" hasCustomPrompt="1"/>
          </p:nvPr>
        </p:nvSpPr>
        <p:spPr>
          <a:xfrm>
            <a:off x="857662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xmlns="" id="{2AA33C54-3898-452E-979F-F1B5853E737C}"/>
              </a:ext>
            </a:extLst>
          </p:cNvPr>
          <p:cNvSpPr>
            <a:spLocks noGrp="1"/>
          </p:cNvSpPr>
          <p:nvPr>
            <p:ph type="body" sz="quarter" idx="29" hasCustomPrompt="1"/>
          </p:nvPr>
        </p:nvSpPr>
        <p:spPr>
          <a:xfrm>
            <a:off x="1412685"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xmlns="" id="{0569AA0A-65D1-4456-9A14-327E6CE6DF6A}"/>
              </a:ext>
            </a:extLst>
          </p:cNvPr>
          <p:cNvSpPr>
            <a:spLocks noGrp="1"/>
          </p:cNvSpPr>
          <p:nvPr>
            <p:ph type="body" sz="quarter" idx="30" hasCustomPrompt="1"/>
          </p:nvPr>
        </p:nvSpPr>
        <p:spPr>
          <a:xfrm>
            <a:off x="206395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xmlns="" id="{028EB91C-9303-4EB3-886A-E5DA884A80FD}"/>
              </a:ext>
            </a:extLst>
          </p:cNvPr>
          <p:cNvSpPr>
            <a:spLocks noGrp="1"/>
          </p:cNvSpPr>
          <p:nvPr>
            <p:ph type="body" sz="quarter" idx="31" hasCustomPrompt="1"/>
          </p:nvPr>
        </p:nvSpPr>
        <p:spPr>
          <a:xfrm>
            <a:off x="2715220"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xmlns="" id="{4A47908B-3F69-4786-9C40-C12392133F05}"/>
              </a:ext>
            </a:extLst>
          </p:cNvPr>
          <p:cNvSpPr>
            <a:spLocks noGrp="1"/>
          </p:cNvSpPr>
          <p:nvPr>
            <p:ph type="body" sz="quarter" idx="32" hasCustomPrompt="1"/>
          </p:nvPr>
        </p:nvSpPr>
        <p:spPr>
          <a:xfrm>
            <a:off x="336648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xmlns="" id="{378EEBEC-FDBD-4D14-ADCA-4C72B269E993}"/>
              </a:ext>
            </a:extLst>
          </p:cNvPr>
          <p:cNvSpPr>
            <a:spLocks noGrp="1"/>
          </p:cNvSpPr>
          <p:nvPr>
            <p:ph type="body" sz="quarter" idx="33" hasCustomPrompt="1"/>
          </p:nvPr>
        </p:nvSpPr>
        <p:spPr>
          <a:xfrm>
            <a:off x="3968916" y="4871997"/>
            <a:ext cx="507631"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xmlns="" id="{044989A5-8040-43C0-BE05-6A79C3BE6378}"/>
              </a:ext>
            </a:extLst>
          </p:cNvPr>
          <p:cNvSpPr>
            <a:spLocks noGrp="1"/>
          </p:cNvSpPr>
          <p:nvPr>
            <p:ph type="body" sz="quarter" idx="34" hasCustomPrompt="1"/>
          </p:nvPr>
        </p:nvSpPr>
        <p:spPr>
          <a:xfrm>
            <a:off x="466902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xmlns="" id="{52581A3A-F479-4780-81BE-CCBCF398141A}"/>
              </a:ext>
            </a:extLst>
          </p:cNvPr>
          <p:cNvSpPr>
            <a:spLocks noGrp="1"/>
          </p:cNvSpPr>
          <p:nvPr>
            <p:ph type="body" sz="quarter" idx="35" hasCustomPrompt="1"/>
          </p:nvPr>
        </p:nvSpPr>
        <p:spPr>
          <a:xfrm>
            <a:off x="532028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xmlns="" id="{3D361DBA-153A-4846-BDA4-CC63FF94744D}"/>
              </a:ext>
            </a:extLst>
          </p:cNvPr>
          <p:cNvSpPr>
            <a:spLocks noGrp="1"/>
          </p:cNvSpPr>
          <p:nvPr>
            <p:ph type="body" sz="quarter" idx="36" hasCustomPrompt="1"/>
          </p:nvPr>
        </p:nvSpPr>
        <p:spPr>
          <a:xfrm>
            <a:off x="597155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xmlns="" id="{78FB324E-EE00-4CC5-9F81-5EF71F305031}"/>
              </a:ext>
            </a:extLst>
          </p:cNvPr>
          <p:cNvSpPr>
            <a:spLocks noGrp="1"/>
          </p:cNvSpPr>
          <p:nvPr>
            <p:ph type="body" sz="quarter" idx="37" hasCustomPrompt="1"/>
          </p:nvPr>
        </p:nvSpPr>
        <p:spPr>
          <a:xfrm>
            <a:off x="6622824"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xmlns="" id="{78AA454F-F92D-4844-92A6-A3FEDD88B302}"/>
              </a:ext>
            </a:extLst>
          </p:cNvPr>
          <p:cNvSpPr>
            <a:spLocks noGrp="1"/>
          </p:cNvSpPr>
          <p:nvPr>
            <p:ph type="body" sz="quarter" idx="38" hasCustomPrompt="1"/>
          </p:nvPr>
        </p:nvSpPr>
        <p:spPr>
          <a:xfrm>
            <a:off x="727409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xmlns="" id="{651BCA7B-5BF4-4A0F-95C1-2014315E80B1}"/>
              </a:ext>
            </a:extLst>
          </p:cNvPr>
          <p:cNvSpPr>
            <a:spLocks noGrp="1"/>
          </p:cNvSpPr>
          <p:nvPr>
            <p:ph type="body" sz="quarter" idx="39" hasCustomPrompt="1"/>
          </p:nvPr>
        </p:nvSpPr>
        <p:spPr>
          <a:xfrm>
            <a:off x="792535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xmlns="" id="{7E3F41F1-0E06-45ED-894F-7F38510C2728}"/>
              </a:ext>
            </a:extLst>
          </p:cNvPr>
          <p:cNvSpPr>
            <a:spLocks noGrp="1"/>
          </p:cNvSpPr>
          <p:nvPr>
            <p:ph type="body" sz="quarter" idx="40" hasCustomPrompt="1"/>
          </p:nvPr>
        </p:nvSpPr>
        <p:spPr>
          <a:xfrm>
            <a:off x="857662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52" name="Text Placeholder 14">
            <a:extLst>
              <a:ext uri="{FF2B5EF4-FFF2-40B4-BE49-F238E27FC236}">
                <a16:creationId xmlns:a16="http://schemas.microsoft.com/office/drawing/2014/main" xmlns="" id="{C02572F8-1812-49D5-B24A-088659DE9FC7}"/>
              </a:ext>
            </a:extLst>
          </p:cNvPr>
          <p:cNvSpPr>
            <a:spLocks noGrp="1"/>
          </p:cNvSpPr>
          <p:nvPr>
            <p:ph type="body" sz="quarter" idx="41" hasCustomPrompt="1"/>
          </p:nvPr>
        </p:nvSpPr>
        <p:spPr>
          <a:xfrm>
            <a:off x="539363" y="2763180"/>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3" name="Text Placeholder 14">
            <a:extLst>
              <a:ext uri="{FF2B5EF4-FFF2-40B4-BE49-F238E27FC236}">
                <a16:creationId xmlns:a16="http://schemas.microsoft.com/office/drawing/2014/main" xmlns="" id="{453EA1A1-A67D-4132-9EA0-584E8FA796C3}"/>
              </a:ext>
            </a:extLst>
          </p:cNvPr>
          <p:cNvSpPr>
            <a:spLocks noGrp="1"/>
          </p:cNvSpPr>
          <p:nvPr>
            <p:ph type="body" sz="quarter" idx="42" hasCustomPrompt="1"/>
          </p:nvPr>
        </p:nvSpPr>
        <p:spPr>
          <a:xfrm>
            <a:off x="539363" y="4449967"/>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4" name="Text Placeholder 14">
            <a:extLst>
              <a:ext uri="{FF2B5EF4-FFF2-40B4-BE49-F238E27FC236}">
                <a16:creationId xmlns:a16="http://schemas.microsoft.com/office/drawing/2014/main" xmlns="" id="{658BFCC4-C261-4874-8195-FDA3C5001E05}"/>
              </a:ext>
            </a:extLst>
          </p:cNvPr>
          <p:cNvSpPr>
            <a:spLocks noGrp="1"/>
          </p:cNvSpPr>
          <p:nvPr>
            <p:ph type="body" sz="quarter" idx="43" hasCustomPrompt="1"/>
          </p:nvPr>
        </p:nvSpPr>
        <p:spPr>
          <a:xfrm>
            <a:off x="1674228"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xmlns="" id="{158708C7-ABA0-43E5-BB89-A1B7B2C45233}"/>
              </a:ext>
            </a:extLst>
          </p:cNvPr>
          <p:cNvSpPr>
            <a:spLocks noGrp="1"/>
          </p:cNvSpPr>
          <p:nvPr>
            <p:ph type="body" sz="quarter" idx="44" hasCustomPrompt="1"/>
          </p:nvPr>
        </p:nvSpPr>
        <p:spPr>
          <a:xfrm>
            <a:off x="3628031"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xmlns="" id="{2AE59213-95B1-4597-AD8C-D55D96D561EA}"/>
              </a:ext>
            </a:extLst>
          </p:cNvPr>
          <p:cNvSpPr>
            <a:spLocks noGrp="1"/>
          </p:cNvSpPr>
          <p:nvPr>
            <p:ph type="body" sz="quarter" idx="45" hasCustomPrompt="1"/>
          </p:nvPr>
        </p:nvSpPr>
        <p:spPr>
          <a:xfrm>
            <a:off x="6884367"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xmlns="" id="{2B9A460E-592F-41EA-9F9C-8953AFAC2236}"/>
              </a:ext>
            </a:extLst>
          </p:cNvPr>
          <p:cNvSpPr>
            <a:spLocks noGrp="1"/>
          </p:cNvSpPr>
          <p:nvPr>
            <p:ph type="body" sz="quarter" idx="46" hasCustomPrompt="1"/>
          </p:nvPr>
        </p:nvSpPr>
        <p:spPr>
          <a:xfrm>
            <a:off x="1674228"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xmlns="" id="{3065B3A8-F99B-47E6-B517-D93AC0FC4501}"/>
              </a:ext>
            </a:extLst>
          </p:cNvPr>
          <p:cNvSpPr>
            <a:spLocks noGrp="1"/>
          </p:cNvSpPr>
          <p:nvPr>
            <p:ph type="body" sz="quarter" idx="47" hasCustomPrompt="1"/>
          </p:nvPr>
        </p:nvSpPr>
        <p:spPr>
          <a:xfrm>
            <a:off x="4930566" y="3862599"/>
            <a:ext cx="1188072" cy="549318"/>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9" name="Text Placeholder 14">
            <a:extLst>
              <a:ext uri="{FF2B5EF4-FFF2-40B4-BE49-F238E27FC236}">
                <a16:creationId xmlns:a16="http://schemas.microsoft.com/office/drawing/2014/main" xmlns="" id="{B2187073-BC0A-4137-A204-D35C44CD7F87}"/>
              </a:ext>
            </a:extLst>
          </p:cNvPr>
          <p:cNvSpPr>
            <a:spLocks noGrp="1"/>
          </p:cNvSpPr>
          <p:nvPr>
            <p:ph type="body" sz="quarter" idx="48" hasCustomPrompt="1"/>
          </p:nvPr>
        </p:nvSpPr>
        <p:spPr>
          <a:xfrm>
            <a:off x="8186902"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40" name="Title 1">
            <a:extLst>
              <a:ext uri="{FF2B5EF4-FFF2-40B4-BE49-F238E27FC236}">
                <a16:creationId xmlns:a16="http://schemas.microsoft.com/office/drawing/2014/main" xmlns="" id="{35F35AF6-FBA2-4CA2-8A1F-2C977E6C9754}"/>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155821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5C89BE0-E34D-48FA-8ED2-CA69BFBC4F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13" name="Picture Placeholder 7">
            <a:extLst>
              <a:ext uri="{FF2B5EF4-FFF2-40B4-BE49-F238E27FC236}">
                <a16:creationId xmlns:a16="http://schemas.microsoft.com/office/drawing/2014/main" xmlns="" id="{AB20A778-FBFD-4ED2-8E9B-6645F59A4D16}"/>
              </a:ext>
            </a:extLst>
          </p:cNvPr>
          <p:cNvSpPr>
            <a:spLocks noGrp="1"/>
          </p:cNvSpPr>
          <p:nvPr>
            <p:ph type="pic" sz="quarter" idx="14" hasCustomPrompt="1"/>
          </p:nvPr>
        </p:nvSpPr>
        <p:spPr>
          <a:xfrm>
            <a:off x="5923279" y="0"/>
            <a:ext cx="4135121" cy="6867376"/>
          </a:xfrm>
        </p:spPr>
        <p:txBody>
          <a:bodyPr/>
          <a:lstStyle>
            <a:lvl1pPr marL="0" indent="0" algn="ctr">
              <a:buNone/>
              <a:defRPr>
                <a:solidFill>
                  <a:schemeClr val="bg1"/>
                </a:solidFill>
              </a:defRPr>
            </a:lvl1pPr>
          </a:lstStyle>
          <a:p>
            <a:r>
              <a:rPr lang="en-US" dirty="0"/>
              <a:t>Click to add photo</a:t>
            </a:r>
          </a:p>
        </p:txBody>
      </p:sp>
      <p:sp>
        <p:nvSpPr>
          <p:cNvPr id="8" name="Picture Placeholder 7">
            <a:extLst>
              <a:ext uri="{FF2B5EF4-FFF2-40B4-BE49-F238E27FC236}">
                <a16:creationId xmlns:a16="http://schemas.microsoft.com/office/drawing/2014/main" xmlns="" id="{3B12CF59-4802-4969-8645-8E2014DF0AB6}"/>
              </a:ext>
            </a:extLst>
          </p:cNvPr>
          <p:cNvSpPr>
            <a:spLocks noGrp="1"/>
          </p:cNvSpPr>
          <p:nvPr>
            <p:ph type="pic" sz="quarter" idx="13" hasCustomPrompt="1"/>
          </p:nvPr>
        </p:nvSpPr>
        <p:spPr>
          <a:xfrm>
            <a:off x="5923279" y="0"/>
            <a:ext cx="4135120" cy="6867376"/>
          </a:xfrm>
        </p:spPr>
        <p:txBody>
          <a:bodyPr/>
          <a:lstStyle>
            <a:lvl1pPr marL="0" indent="0" algn="ctr">
              <a:buNone/>
              <a:defRPr>
                <a:solidFill>
                  <a:schemeClr val="bg1"/>
                </a:solidFill>
              </a:defRPr>
            </a:lvl1pPr>
          </a:lstStyle>
          <a:p>
            <a:r>
              <a:rPr lang="en-US" dirty="0"/>
              <a:t>Click to add photo</a:t>
            </a:r>
          </a:p>
        </p:txBody>
      </p:sp>
      <p:sp>
        <p:nvSpPr>
          <p:cNvPr id="3" name="Date Placeholder 2">
            <a:extLst>
              <a:ext uri="{FF2B5EF4-FFF2-40B4-BE49-F238E27FC236}">
                <a16:creationId xmlns:a16="http://schemas.microsoft.com/office/drawing/2014/main" xmlns="" id="{523CB959-A5D6-4887-9B77-916F0EA10660}"/>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E8C0AFFF-66EA-44D7-828D-244A190B13B2}"/>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4D589006-A738-42A2-B328-34F70A778A8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xmlns="" id="{473E75D8-7274-49D2-8CF2-0E990C29CCA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
        <p:nvSpPr>
          <p:cNvPr id="6" name="Content Placeholder 5">
            <a:extLst>
              <a:ext uri="{FF2B5EF4-FFF2-40B4-BE49-F238E27FC236}">
                <a16:creationId xmlns:a16="http://schemas.microsoft.com/office/drawing/2014/main" xmlns="" id="{28591683-9C5C-45D2-A241-FC48B66B50DB}"/>
              </a:ext>
            </a:extLst>
          </p:cNvPr>
          <p:cNvSpPr>
            <a:spLocks noGrp="1"/>
          </p:cNvSpPr>
          <p:nvPr>
            <p:ph sz="quarter" idx="15"/>
          </p:nvPr>
        </p:nvSpPr>
        <p:spPr>
          <a:xfrm>
            <a:off x="654844" y="1238250"/>
            <a:ext cx="4473474" cy="4590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09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39293AB-35CB-4344-A710-9C0BF396AE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AE5B5434-FC37-4DD2-AA81-6499AA6FB24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E8DC474A-5DF9-4EA3-A273-CA3941061639}"/>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DF6B1742-3B51-4EFC-8A04-CD872DE4EC37}"/>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9" name="Rectangle 8">
            <a:extLst>
              <a:ext uri="{FF2B5EF4-FFF2-40B4-BE49-F238E27FC236}">
                <a16:creationId xmlns:a16="http://schemas.microsoft.com/office/drawing/2014/main" xmlns="" id="{425C06A4-0C2D-4746-83C3-410A9B469E89}"/>
              </a:ext>
            </a:extLst>
          </p:cNvPr>
          <p:cNvSpPr/>
          <p:nvPr userDrawn="1"/>
        </p:nvSpPr>
        <p:spPr>
          <a:xfrm>
            <a:off x="609925" y="739302"/>
            <a:ext cx="8838551" cy="5379396"/>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9">
            <a:extLst>
              <a:ext uri="{FF2B5EF4-FFF2-40B4-BE49-F238E27FC236}">
                <a16:creationId xmlns:a16="http://schemas.microsoft.com/office/drawing/2014/main" xmlns="" id="{890CF5DC-D21B-4DF3-8248-1F809124AD98}"/>
              </a:ext>
            </a:extLst>
          </p:cNvPr>
          <p:cNvSpPr>
            <a:spLocks noGrp="1"/>
          </p:cNvSpPr>
          <p:nvPr>
            <p:ph type="pic" sz="quarter" idx="15" hasCustomPrompt="1"/>
          </p:nvPr>
        </p:nvSpPr>
        <p:spPr>
          <a:xfrm>
            <a:off x="1488084" y="2804055"/>
            <a:ext cx="1227121" cy="149841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a16="http://schemas.microsoft.com/office/drawing/2014/main" xmlns="" id="{BEE26967-C0C7-4310-90FC-F1914D2403E8}"/>
              </a:ext>
            </a:extLst>
          </p:cNvPr>
          <p:cNvSpPr>
            <a:spLocks noGrp="1"/>
          </p:cNvSpPr>
          <p:nvPr>
            <p:ph type="body" sz="quarter" idx="18" hasCustomPrompt="1"/>
          </p:nvPr>
        </p:nvSpPr>
        <p:spPr>
          <a:xfrm>
            <a:off x="1227798"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15" name="Text Placeholder 10">
            <a:extLst>
              <a:ext uri="{FF2B5EF4-FFF2-40B4-BE49-F238E27FC236}">
                <a16:creationId xmlns:a16="http://schemas.microsoft.com/office/drawing/2014/main" xmlns="" id="{3CA187B6-5AE8-4D11-8E79-63677F474D26}"/>
              </a:ext>
            </a:extLst>
          </p:cNvPr>
          <p:cNvSpPr>
            <a:spLocks noGrp="1"/>
          </p:cNvSpPr>
          <p:nvPr>
            <p:ph type="body" sz="quarter" idx="19" hasCustomPrompt="1"/>
          </p:nvPr>
        </p:nvSpPr>
        <p:spPr>
          <a:xfrm>
            <a:off x="1227798"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16" name="Picture Placeholder 9">
            <a:extLst>
              <a:ext uri="{FF2B5EF4-FFF2-40B4-BE49-F238E27FC236}">
                <a16:creationId xmlns:a16="http://schemas.microsoft.com/office/drawing/2014/main" xmlns="" id="{A72BAC04-D935-470E-B6B5-E9CCE70D11F4}"/>
              </a:ext>
            </a:extLst>
          </p:cNvPr>
          <p:cNvSpPr>
            <a:spLocks noGrp="1"/>
          </p:cNvSpPr>
          <p:nvPr>
            <p:ph type="pic" sz="quarter" idx="20" hasCustomPrompt="1"/>
          </p:nvPr>
        </p:nvSpPr>
        <p:spPr>
          <a:xfrm>
            <a:off x="3445168" y="2804055"/>
            <a:ext cx="1227121" cy="1498417"/>
          </a:xfrm>
          <a:prstGeom prst="rect">
            <a:avLst/>
          </a:prstGeom>
        </p:spPr>
        <p:txBody>
          <a:bodyPr/>
          <a:lstStyle>
            <a:lvl1pPr marL="0" indent="0" algn="ctr">
              <a:buNone/>
              <a:defRPr/>
            </a:lvl1pPr>
          </a:lstStyle>
          <a:p>
            <a:r>
              <a:rPr lang="en-US" dirty="0"/>
              <a:t>Click to add photo</a:t>
            </a:r>
          </a:p>
        </p:txBody>
      </p:sp>
      <p:sp>
        <p:nvSpPr>
          <p:cNvPr id="17" name="Picture Placeholder 9">
            <a:extLst>
              <a:ext uri="{FF2B5EF4-FFF2-40B4-BE49-F238E27FC236}">
                <a16:creationId xmlns:a16="http://schemas.microsoft.com/office/drawing/2014/main" xmlns="" id="{456256DC-B113-4559-8D0B-3F8B4A7CAB2B}"/>
              </a:ext>
            </a:extLst>
          </p:cNvPr>
          <p:cNvSpPr>
            <a:spLocks noGrp="1"/>
          </p:cNvSpPr>
          <p:nvPr>
            <p:ph type="pic" sz="quarter" idx="21" hasCustomPrompt="1"/>
          </p:nvPr>
        </p:nvSpPr>
        <p:spPr>
          <a:xfrm>
            <a:off x="5402253" y="2804055"/>
            <a:ext cx="1227121" cy="1498417"/>
          </a:xfrm>
          <a:prstGeom prst="rect">
            <a:avLst/>
          </a:prstGeom>
        </p:spPr>
        <p:txBody>
          <a:bodyPr/>
          <a:lstStyle>
            <a:lvl1pPr marL="0" indent="0" algn="ctr">
              <a:buNone/>
              <a:defRPr/>
            </a:lvl1pPr>
          </a:lstStyle>
          <a:p>
            <a:r>
              <a:rPr lang="en-US" dirty="0"/>
              <a:t>Click to add photo</a:t>
            </a:r>
          </a:p>
        </p:txBody>
      </p:sp>
      <p:sp>
        <p:nvSpPr>
          <p:cNvPr id="18" name="Picture Placeholder 9">
            <a:extLst>
              <a:ext uri="{FF2B5EF4-FFF2-40B4-BE49-F238E27FC236}">
                <a16:creationId xmlns:a16="http://schemas.microsoft.com/office/drawing/2014/main" xmlns="" id="{E60A063A-DD07-4E82-9217-A8AD06D7C94F}"/>
              </a:ext>
            </a:extLst>
          </p:cNvPr>
          <p:cNvSpPr>
            <a:spLocks noGrp="1"/>
          </p:cNvSpPr>
          <p:nvPr>
            <p:ph type="pic" sz="quarter" idx="22" hasCustomPrompt="1"/>
          </p:nvPr>
        </p:nvSpPr>
        <p:spPr>
          <a:xfrm>
            <a:off x="7359339" y="2804055"/>
            <a:ext cx="1227121" cy="1498417"/>
          </a:xfrm>
          <a:prstGeom prst="rect">
            <a:avLst/>
          </a:prstGeom>
        </p:spPr>
        <p:txBody>
          <a:bodyPr/>
          <a:lstStyle>
            <a:lvl1pPr marL="0" indent="0" algn="ctr">
              <a:buNone/>
              <a:defRPr/>
            </a:lvl1pPr>
          </a:lstStyle>
          <a:p>
            <a:r>
              <a:rPr lang="en-US" dirty="0"/>
              <a:t>Click to add photo</a:t>
            </a:r>
          </a:p>
        </p:txBody>
      </p:sp>
      <p:sp>
        <p:nvSpPr>
          <p:cNvPr id="19" name="Text Placeholder 10">
            <a:extLst>
              <a:ext uri="{FF2B5EF4-FFF2-40B4-BE49-F238E27FC236}">
                <a16:creationId xmlns:a16="http://schemas.microsoft.com/office/drawing/2014/main" xmlns="" id="{4194B9ED-C9B7-4850-B875-B179F9A6ADC4}"/>
              </a:ext>
            </a:extLst>
          </p:cNvPr>
          <p:cNvSpPr>
            <a:spLocks noGrp="1"/>
          </p:cNvSpPr>
          <p:nvPr>
            <p:ph type="body" sz="quarter" idx="23" hasCustomPrompt="1"/>
          </p:nvPr>
        </p:nvSpPr>
        <p:spPr>
          <a:xfrm>
            <a:off x="3184883"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0" name="Text Placeholder 10">
            <a:extLst>
              <a:ext uri="{FF2B5EF4-FFF2-40B4-BE49-F238E27FC236}">
                <a16:creationId xmlns:a16="http://schemas.microsoft.com/office/drawing/2014/main" xmlns="" id="{DBB00C57-7DE2-436D-8748-527515EE4A6A}"/>
              </a:ext>
            </a:extLst>
          </p:cNvPr>
          <p:cNvSpPr>
            <a:spLocks noGrp="1"/>
          </p:cNvSpPr>
          <p:nvPr>
            <p:ph type="body" sz="quarter" idx="24" hasCustomPrompt="1"/>
          </p:nvPr>
        </p:nvSpPr>
        <p:spPr>
          <a:xfrm>
            <a:off x="3184883"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1" name="Text Placeholder 10">
            <a:extLst>
              <a:ext uri="{FF2B5EF4-FFF2-40B4-BE49-F238E27FC236}">
                <a16:creationId xmlns:a16="http://schemas.microsoft.com/office/drawing/2014/main" xmlns="" id="{D6503F18-AEB2-4183-8F37-6BE4BBD66EE2}"/>
              </a:ext>
            </a:extLst>
          </p:cNvPr>
          <p:cNvSpPr>
            <a:spLocks noGrp="1"/>
          </p:cNvSpPr>
          <p:nvPr>
            <p:ph type="body" sz="quarter" idx="25" hasCustomPrompt="1"/>
          </p:nvPr>
        </p:nvSpPr>
        <p:spPr>
          <a:xfrm>
            <a:off x="5141967"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2" name="Text Placeholder 10">
            <a:extLst>
              <a:ext uri="{FF2B5EF4-FFF2-40B4-BE49-F238E27FC236}">
                <a16:creationId xmlns:a16="http://schemas.microsoft.com/office/drawing/2014/main" xmlns="" id="{D01AC31E-901A-4C34-A8AE-71C303E07F53}"/>
              </a:ext>
            </a:extLst>
          </p:cNvPr>
          <p:cNvSpPr>
            <a:spLocks noGrp="1"/>
          </p:cNvSpPr>
          <p:nvPr>
            <p:ph type="body" sz="quarter" idx="26" hasCustomPrompt="1"/>
          </p:nvPr>
        </p:nvSpPr>
        <p:spPr>
          <a:xfrm>
            <a:off x="5141967"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3" name="Text Placeholder 10">
            <a:extLst>
              <a:ext uri="{FF2B5EF4-FFF2-40B4-BE49-F238E27FC236}">
                <a16:creationId xmlns:a16="http://schemas.microsoft.com/office/drawing/2014/main" xmlns="" id="{F113CB6D-E397-418B-8738-D96E553ADD2F}"/>
              </a:ext>
            </a:extLst>
          </p:cNvPr>
          <p:cNvSpPr>
            <a:spLocks noGrp="1"/>
          </p:cNvSpPr>
          <p:nvPr>
            <p:ph type="body" sz="quarter" idx="27" hasCustomPrompt="1"/>
          </p:nvPr>
        </p:nvSpPr>
        <p:spPr>
          <a:xfrm>
            <a:off x="7099052" y="4570548"/>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4" name="Text Placeholder 10">
            <a:extLst>
              <a:ext uri="{FF2B5EF4-FFF2-40B4-BE49-F238E27FC236}">
                <a16:creationId xmlns:a16="http://schemas.microsoft.com/office/drawing/2014/main" xmlns="" id="{63EA5C1A-BB92-4C5E-BB99-A85B0B0FC499}"/>
              </a:ext>
            </a:extLst>
          </p:cNvPr>
          <p:cNvSpPr>
            <a:spLocks noGrp="1"/>
          </p:cNvSpPr>
          <p:nvPr>
            <p:ph type="body" sz="quarter" idx="28" hasCustomPrompt="1"/>
          </p:nvPr>
        </p:nvSpPr>
        <p:spPr>
          <a:xfrm>
            <a:off x="7099052" y="4886782"/>
            <a:ext cx="1747693"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6" name="Rectangle 25">
            <a:extLst>
              <a:ext uri="{FF2B5EF4-FFF2-40B4-BE49-F238E27FC236}">
                <a16:creationId xmlns:a16="http://schemas.microsoft.com/office/drawing/2014/main" xmlns="" id="{90E93D6C-0CD6-42A7-A2D2-C8582F7B353C}"/>
              </a:ext>
            </a:extLst>
          </p:cNvPr>
          <p:cNvSpPr/>
          <p:nvPr userDrawn="1"/>
        </p:nvSpPr>
        <p:spPr>
          <a:xfrm>
            <a:off x="1391217"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B7D0FDBA-5294-4730-92D6-440AA8DE35AE}"/>
              </a:ext>
            </a:extLst>
          </p:cNvPr>
          <p:cNvSpPr/>
          <p:nvPr userDrawn="1"/>
        </p:nvSpPr>
        <p:spPr>
          <a:xfrm>
            <a:off x="334830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xmlns="" id="{E8E75564-AD04-4406-979E-AC0A8BE2AEFD}"/>
              </a:ext>
            </a:extLst>
          </p:cNvPr>
          <p:cNvSpPr/>
          <p:nvPr userDrawn="1"/>
        </p:nvSpPr>
        <p:spPr>
          <a:xfrm>
            <a:off x="5305386"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xmlns="" id="{0E7899F8-DBAB-4DCC-857C-94A3CF0FE542}"/>
              </a:ext>
            </a:extLst>
          </p:cNvPr>
          <p:cNvSpPr/>
          <p:nvPr userDrawn="1"/>
        </p:nvSpPr>
        <p:spPr>
          <a:xfrm>
            <a:off x="726247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B41C8F6-B68C-4B34-A1EC-848B6301BE02}"/>
              </a:ext>
            </a:extLst>
          </p:cNvPr>
          <p:cNvSpPr>
            <a:spLocks noGrp="1"/>
          </p:cNvSpPr>
          <p:nvPr>
            <p:ph type="title" hasCustomPrompt="1"/>
          </p:nvPr>
        </p:nvSpPr>
        <p:spPr>
          <a:xfrm>
            <a:off x="2023476" y="1566779"/>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71406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 Full Team">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6B7C369-B3B1-47DB-AFB5-4A2FA0A046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26EDB6E9-4285-4C1C-9752-2D43D60780B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52EDB06-237E-4E77-B217-FD0E19A4108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A0BACDA0-CD42-4B14-A524-FF6FF7E28A6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Rectangle 10">
            <a:extLst>
              <a:ext uri="{FF2B5EF4-FFF2-40B4-BE49-F238E27FC236}">
                <a16:creationId xmlns:a16="http://schemas.microsoft.com/office/drawing/2014/main" xmlns="" id="{C8C5DE79-8AB4-425F-A9CB-B17901806732}"/>
              </a:ext>
            </a:extLst>
          </p:cNvPr>
          <p:cNvSpPr/>
          <p:nvPr userDrawn="1"/>
        </p:nvSpPr>
        <p:spPr>
          <a:xfrm>
            <a:off x="609925" y="739302"/>
            <a:ext cx="8838551" cy="5379396"/>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0">
            <a:extLst>
              <a:ext uri="{FF2B5EF4-FFF2-40B4-BE49-F238E27FC236}">
                <a16:creationId xmlns:a16="http://schemas.microsoft.com/office/drawing/2014/main" xmlns="" id="{A8FDD580-B69C-4AF1-9C0C-1CF94ECEB278}"/>
              </a:ext>
            </a:extLst>
          </p:cNvPr>
          <p:cNvSpPr>
            <a:spLocks noGrp="1"/>
          </p:cNvSpPr>
          <p:nvPr>
            <p:ph type="body" sz="quarter" idx="18" hasCustomPrompt="1"/>
          </p:nvPr>
        </p:nvSpPr>
        <p:spPr>
          <a:xfrm>
            <a:off x="1170244"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2" name="Text Placeholder 10">
            <a:extLst>
              <a:ext uri="{FF2B5EF4-FFF2-40B4-BE49-F238E27FC236}">
                <a16:creationId xmlns:a16="http://schemas.microsoft.com/office/drawing/2014/main" xmlns="" id="{7A72E08F-5B05-415B-A503-4CED86D11FE1}"/>
              </a:ext>
            </a:extLst>
          </p:cNvPr>
          <p:cNvSpPr>
            <a:spLocks noGrp="1"/>
          </p:cNvSpPr>
          <p:nvPr>
            <p:ph type="body" sz="quarter" idx="19" hasCustomPrompt="1"/>
          </p:nvPr>
        </p:nvSpPr>
        <p:spPr>
          <a:xfrm>
            <a:off x="1170244"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6" name="Text Placeholder 10">
            <a:extLst>
              <a:ext uri="{FF2B5EF4-FFF2-40B4-BE49-F238E27FC236}">
                <a16:creationId xmlns:a16="http://schemas.microsoft.com/office/drawing/2014/main" xmlns="" id="{02D7BE41-1227-4D94-AC6E-F4D007491740}"/>
              </a:ext>
            </a:extLst>
          </p:cNvPr>
          <p:cNvSpPr>
            <a:spLocks noGrp="1"/>
          </p:cNvSpPr>
          <p:nvPr>
            <p:ph type="body" sz="quarter" idx="23" hasCustomPrompt="1"/>
          </p:nvPr>
        </p:nvSpPr>
        <p:spPr>
          <a:xfrm>
            <a:off x="3167188"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7" name="Text Placeholder 10">
            <a:extLst>
              <a:ext uri="{FF2B5EF4-FFF2-40B4-BE49-F238E27FC236}">
                <a16:creationId xmlns:a16="http://schemas.microsoft.com/office/drawing/2014/main" xmlns="" id="{C7E8138A-A795-4EF2-B1FF-1A36693A3593}"/>
              </a:ext>
            </a:extLst>
          </p:cNvPr>
          <p:cNvSpPr>
            <a:spLocks noGrp="1"/>
          </p:cNvSpPr>
          <p:nvPr>
            <p:ph type="body" sz="quarter" idx="24" hasCustomPrompt="1"/>
          </p:nvPr>
        </p:nvSpPr>
        <p:spPr>
          <a:xfrm>
            <a:off x="3167188"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8" name="Text Placeholder 10">
            <a:extLst>
              <a:ext uri="{FF2B5EF4-FFF2-40B4-BE49-F238E27FC236}">
                <a16:creationId xmlns:a16="http://schemas.microsoft.com/office/drawing/2014/main" xmlns="" id="{77F66B66-F2E4-439A-A7DF-A9A64B0DF7BB}"/>
              </a:ext>
            </a:extLst>
          </p:cNvPr>
          <p:cNvSpPr>
            <a:spLocks noGrp="1"/>
          </p:cNvSpPr>
          <p:nvPr>
            <p:ph type="body" sz="quarter" idx="25" hasCustomPrompt="1"/>
          </p:nvPr>
        </p:nvSpPr>
        <p:spPr>
          <a:xfrm>
            <a:off x="5164133"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9" name="Text Placeholder 10">
            <a:extLst>
              <a:ext uri="{FF2B5EF4-FFF2-40B4-BE49-F238E27FC236}">
                <a16:creationId xmlns:a16="http://schemas.microsoft.com/office/drawing/2014/main" xmlns="" id="{13CDFA66-0739-48E3-97B6-F63F13A0A838}"/>
              </a:ext>
            </a:extLst>
          </p:cNvPr>
          <p:cNvSpPr>
            <a:spLocks noGrp="1"/>
          </p:cNvSpPr>
          <p:nvPr>
            <p:ph type="body" sz="quarter" idx="26" hasCustomPrompt="1"/>
          </p:nvPr>
        </p:nvSpPr>
        <p:spPr>
          <a:xfrm>
            <a:off x="5164133"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40" name="Text Placeholder 10">
            <a:extLst>
              <a:ext uri="{FF2B5EF4-FFF2-40B4-BE49-F238E27FC236}">
                <a16:creationId xmlns:a16="http://schemas.microsoft.com/office/drawing/2014/main" xmlns="" id="{B4EE4B66-F80E-45BB-B2FE-CC11E1FBAF24}"/>
              </a:ext>
            </a:extLst>
          </p:cNvPr>
          <p:cNvSpPr>
            <a:spLocks noGrp="1"/>
          </p:cNvSpPr>
          <p:nvPr>
            <p:ph type="body" sz="quarter" idx="27" hasCustomPrompt="1"/>
          </p:nvPr>
        </p:nvSpPr>
        <p:spPr>
          <a:xfrm>
            <a:off x="7161078" y="5098601"/>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41" name="Text Placeholder 10">
            <a:extLst>
              <a:ext uri="{FF2B5EF4-FFF2-40B4-BE49-F238E27FC236}">
                <a16:creationId xmlns:a16="http://schemas.microsoft.com/office/drawing/2014/main" xmlns="" id="{51F734C1-F867-4FB6-A239-D99ED9E4C54D}"/>
              </a:ext>
            </a:extLst>
          </p:cNvPr>
          <p:cNvSpPr>
            <a:spLocks noGrp="1"/>
          </p:cNvSpPr>
          <p:nvPr>
            <p:ph type="body" sz="quarter" idx="28" hasCustomPrompt="1"/>
          </p:nvPr>
        </p:nvSpPr>
        <p:spPr>
          <a:xfrm>
            <a:off x="7161078" y="5414835"/>
            <a:ext cx="1747693"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2" name="Picture Placeholder 9">
            <a:extLst>
              <a:ext uri="{FF2B5EF4-FFF2-40B4-BE49-F238E27FC236}">
                <a16:creationId xmlns:a16="http://schemas.microsoft.com/office/drawing/2014/main" xmlns="" id="{11E88FD1-69BB-4254-81B8-7B383CE8D2D0}"/>
              </a:ext>
            </a:extLst>
          </p:cNvPr>
          <p:cNvSpPr>
            <a:spLocks noGrp="1"/>
          </p:cNvSpPr>
          <p:nvPr>
            <p:ph type="pic" sz="quarter" idx="29" hasCustomPrompt="1"/>
          </p:nvPr>
        </p:nvSpPr>
        <p:spPr>
          <a:xfrm>
            <a:off x="1651972" y="232725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63" name="Text Placeholder 10">
            <a:extLst>
              <a:ext uri="{FF2B5EF4-FFF2-40B4-BE49-F238E27FC236}">
                <a16:creationId xmlns:a16="http://schemas.microsoft.com/office/drawing/2014/main" xmlns="" id="{E6EBB7F2-ABDB-41F2-8A6B-93196276ABF5}"/>
              </a:ext>
            </a:extLst>
          </p:cNvPr>
          <p:cNvSpPr>
            <a:spLocks noGrp="1"/>
          </p:cNvSpPr>
          <p:nvPr>
            <p:ph type="body" sz="quarter" idx="30" hasCustomPrompt="1"/>
          </p:nvPr>
        </p:nvSpPr>
        <p:spPr>
          <a:xfrm>
            <a:off x="1170244"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4" name="Text Placeholder 10">
            <a:extLst>
              <a:ext uri="{FF2B5EF4-FFF2-40B4-BE49-F238E27FC236}">
                <a16:creationId xmlns:a16="http://schemas.microsoft.com/office/drawing/2014/main" xmlns="" id="{4D66759F-DBAD-46B4-929C-18F2FB541B00}"/>
              </a:ext>
            </a:extLst>
          </p:cNvPr>
          <p:cNvSpPr>
            <a:spLocks noGrp="1"/>
          </p:cNvSpPr>
          <p:nvPr>
            <p:ph type="body" sz="quarter" idx="31" hasCustomPrompt="1"/>
          </p:nvPr>
        </p:nvSpPr>
        <p:spPr>
          <a:xfrm>
            <a:off x="1170244"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8" name="Text Placeholder 10">
            <a:extLst>
              <a:ext uri="{FF2B5EF4-FFF2-40B4-BE49-F238E27FC236}">
                <a16:creationId xmlns:a16="http://schemas.microsoft.com/office/drawing/2014/main" xmlns="" id="{07D90C20-BFF7-4D04-AD95-1861DF74509F}"/>
              </a:ext>
            </a:extLst>
          </p:cNvPr>
          <p:cNvSpPr>
            <a:spLocks noGrp="1"/>
          </p:cNvSpPr>
          <p:nvPr>
            <p:ph type="body" sz="quarter" idx="35" hasCustomPrompt="1"/>
          </p:nvPr>
        </p:nvSpPr>
        <p:spPr>
          <a:xfrm>
            <a:off x="3167188"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9" name="Text Placeholder 10">
            <a:extLst>
              <a:ext uri="{FF2B5EF4-FFF2-40B4-BE49-F238E27FC236}">
                <a16:creationId xmlns:a16="http://schemas.microsoft.com/office/drawing/2014/main" xmlns="" id="{EF54F366-5FD7-4707-A0E3-FAFA53156C29}"/>
              </a:ext>
            </a:extLst>
          </p:cNvPr>
          <p:cNvSpPr>
            <a:spLocks noGrp="1"/>
          </p:cNvSpPr>
          <p:nvPr>
            <p:ph type="body" sz="quarter" idx="36" hasCustomPrompt="1"/>
          </p:nvPr>
        </p:nvSpPr>
        <p:spPr>
          <a:xfrm>
            <a:off x="3167188"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0" name="Text Placeholder 10">
            <a:extLst>
              <a:ext uri="{FF2B5EF4-FFF2-40B4-BE49-F238E27FC236}">
                <a16:creationId xmlns:a16="http://schemas.microsoft.com/office/drawing/2014/main" xmlns="" id="{A51158F4-509A-44E4-A601-2CD7AEDE7380}"/>
              </a:ext>
            </a:extLst>
          </p:cNvPr>
          <p:cNvSpPr>
            <a:spLocks noGrp="1"/>
          </p:cNvSpPr>
          <p:nvPr>
            <p:ph type="body" sz="quarter" idx="37" hasCustomPrompt="1"/>
          </p:nvPr>
        </p:nvSpPr>
        <p:spPr>
          <a:xfrm>
            <a:off x="5164133"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1" name="Text Placeholder 10">
            <a:extLst>
              <a:ext uri="{FF2B5EF4-FFF2-40B4-BE49-F238E27FC236}">
                <a16:creationId xmlns:a16="http://schemas.microsoft.com/office/drawing/2014/main" xmlns="" id="{DA9AC8DA-4C66-4D66-9075-59DC95E2AC33}"/>
              </a:ext>
            </a:extLst>
          </p:cNvPr>
          <p:cNvSpPr>
            <a:spLocks noGrp="1"/>
          </p:cNvSpPr>
          <p:nvPr>
            <p:ph type="body" sz="quarter" idx="38" hasCustomPrompt="1"/>
          </p:nvPr>
        </p:nvSpPr>
        <p:spPr>
          <a:xfrm>
            <a:off x="5164133"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2" name="Text Placeholder 10">
            <a:extLst>
              <a:ext uri="{FF2B5EF4-FFF2-40B4-BE49-F238E27FC236}">
                <a16:creationId xmlns:a16="http://schemas.microsoft.com/office/drawing/2014/main" xmlns="" id="{F3A598D9-D412-4C15-A31C-3A4842B32E1F}"/>
              </a:ext>
            </a:extLst>
          </p:cNvPr>
          <p:cNvSpPr>
            <a:spLocks noGrp="1"/>
          </p:cNvSpPr>
          <p:nvPr>
            <p:ph type="body" sz="quarter" idx="39" hasCustomPrompt="1"/>
          </p:nvPr>
        </p:nvSpPr>
        <p:spPr>
          <a:xfrm>
            <a:off x="7161078" y="3263612"/>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3" name="Text Placeholder 10">
            <a:extLst>
              <a:ext uri="{FF2B5EF4-FFF2-40B4-BE49-F238E27FC236}">
                <a16:creationId xmlns:a16="http://schemas.microsoft.com/office/drawing/2014/main" xmlns="" id="{14A0A9AD-40F7-4203-917C-8BFBF4FCF2C0}"/>
              </a:ext>
            </a:extLst>
          </p:cNvPr>
          <p:cNvSpPr>
            <a:spLocks noGrp="1"/>
          </p:cNvSpPr>
          <p:nvPr>
            <p:ph type="body" sz="quarter" idx="40" hasCustomPrompt="1"/>
          </p:nvPr>
        </p:nvSpPr>
        <p:spPr>
          <a:xfrm>
            <a:off x="7161078" y="3579847"/>
            <a:ext cx="1747693"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4" name="Rectangle 73">
            <a:extLst>
              <a:ext uri="{FF2B5EF4-FFF2-40B4-BE49-F238E27FC236}">
                <a16:creationId xmlns:a16="http://schemas.microsoft.com/office/drawing/2014/main" xmlns="" id="{129E220D-4268-4E0B-B292-D87F92DF6ED3}"/>
              </a:ext>
            </a:extLst>
          </p:cNvPr>
          <p:cNvSpPr/>
          <p:nvPr userDrawn="1"/>
        </p:nvSpPr>
        <p:spPr>
          <a:xfrm>
            <a:off x="1606342" y="227264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icture Placeholder 9">
            <a:extLst>
              <a:ext uri="{FF2B5EF4-FFF2-40B4-BE49-F238E27FC236}">
                <a16:creationId xmlns:a16="http://schemas.microsoft.com/office/drawing/2014/main" xmlns="" id="{2DB6BDC2-D18B-4AF7-9B33-2FB86D67A64A}"/>
              </a:ext>
            </a:extLst>
          </p:cNvPr>
          <p:cNvSpPr>
            <a:spLocks noGrp="1"/>
          </p:cNvSpPr>
          <p:nvPr>
            <p:ph type="pic" sz="quarter" idx="41" hasCustomPrompt="1"/>
          </p:nvPr>
        </p:nvSpPr>
        <p:spPr>
          <a:xfrm>
            <a:off x="1651972" y="4154796"/>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79" name="Rectangle 78">
            <a:extLst>
              <a:ext uri="{FF2B5EF4-FFF2-40B4-BE49-F238E27FC236}">
                <a16:creationId xmlns:a16="http://schemas.microsoft.com/office/drawing/2014/main" xmlns="" id="{CB9D855A-B11D-44DC-BBE1-7BA68BD18E68}"/>
              </a:ext>
            </a:extLst>
          </p:cNvPr>
          <p:cNvSpPr/>
          <p:nvPr userDrawn="1"/>
        </p:nvSpPr>
        <p:spPr>
          <a:xfrm>
            <a:off x="1606342" y="4100189"/>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icture Placeholder 9">
            <a:extLst>
              <a:ext uri="{FF2B5EF4-FFF2-40B4-BE49-F238E27FC236}">
                <a16:creationId xmlns:a16="http://schemas.microsoft.com/office/drawing/2014/main" xmlns="" id="{D12B69C6-4468-4017-A141-0864B9065E88}"/>
              </a:ext>
            </a:extLst>
          </p:cNvPr>
          <p:cNvSpPr>
            <a:spLocks noGrp="1"/>
          </p:cNvSpPr>
          <p:nvPr>
            <p:ph type="pic" sz="quarter" idx="42" hasCustomPrompt="1"/>
          </p:nvPr>
        </p:nvSpPr>
        <p:spPr>
          <a:xfrm>
            <a:off x="3648917" y="231923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1" name="Rectangle 80">
            <a:extLst>
              <a:ext uri="{FF2B5EF4-FFF2-40B4-BE49-F238E27FC236}">
                <a16:creationId xmlns:a16="http://schemas.microsoft.com/office/drawing/2014/main" xmlns="" id="{E874C203-B833-4D0D-9674-D25DFA3F9606}"/>
              </a:ext>
            </a:extLst>
          </p:cNvPr>
          <p:cNvSpPr/>
          <p:nvPr userDrawn="1"/>
        </p:nvSpPr>
        <p:spPr>
          <a:xfrm>
            <a:off x="3603287" y="226462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icture Placeholder 9">
            <a:extLst>
              <a:ext uri="{FF2B5EF4-FFF2-40B4-BE49-F238E27FC236}">
                <a16:creationId xmlns:a16="http://schemas.microsoft.com/office/drawing/2014/main" xmlns="" id="{0B83E94D-7A2E-4F82-9F6F-414BB1EE1F9D}"/>
              </a:ext>
            </a:extLst>
          </p:cNvPr>
          <p:cNvSpPr>
            <a:spLocks noGrp="1"/>
          </p:cNvSpPr>
          <p:nvPr>
            <p:ph type="pic" sz="quarter" idx="43" hasCustomPrompt="1"/>
          </p:nvPr>
        </p:nvSpPr>
        <p:spPr>
          <a:xfrm>
            <a:off x="3648917" y="414677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3" name="Rectangle 82">
            <a:extLst>
              <a:ext uri="{FF2B5EF4-FFF2-40B4-BE49-F238E27FC236}">
                <a16:creationId xmlns:a16="http://schemas.microsoft.com/office/drawing/2014/main" xmlns="" id="{454DE692-CD53-4D36-9E21-EDBFA9779183}"/>
              </a:ext>
            </a:extLst>
          </p:cNvPr>
          <p:cNvSpPr/>
          <p:nvPr userDrawn="1"/>
        </p:nvSpPr>
        <p:spPr>
          <a:xfrm>
            <a:off x="3603287" y="409216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Picture Placeholder 9">
            <a:extLst>
              <a:ext uri="{FF2B5EF4-FFF2-40B4-BE49-F238E27FC236}">
                <a16:creationId xmlns:a16="http://schemas.microsoft.com/office/drawing/2014/main" xmlns="" id="{722A2533-C7FE-4FF8-88EA-CC5A72E587E0}"/>
              </a:ext>
            </a:extLst>
          </p:cNvPr>
          <p:cNvSpPr>
            <a:spLocks noGrp="1"/>
          </p:cNvSpPr>
          <p:nvPr>
            <p:ph type="pic" sz="quarter" idx="44" hasCustomPrompt="1"/>
          </p:nvPr>
        </p:nvSpPr>
        <p:spPr>
          <a:xfrm>
            <a:off x="5645861" y="232394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5" name="Rectangle 84">
            <a:extLst>
              <a:ext uri="{FF2B5EF4-FFF2-40B4-BE49-F238E27FC236}">
                <a16:creationId xmlns:a16="http://schemas.microsoft.com/office/drawing/2014/main" xmlns="" id="{60564730-564F-4992-974D-020B105689EE}"/>
              </a:ext>
            </a:extLst>
          </p:cNvPr>
          <p:cNvSpPr/>
          <p:nvPr userDrawn="1"/>
        </p:nvSpPr>
        <p:spPr>
          <a:xfrm>
            <a:off x="5600231" y="226933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icture Placeholder 9">
            <a:extLst>
              <a:ext uri="{FF2B5EF4-FFF2-40B4-BE49-F238E27FC236}">
                <a16:creationId xmlns:a16="http://schemas.microsoft.com/office/drawing/2014/main" xmlns="" id="{3FF1C129-85E6-40AA-8026-14C47F0F038C}"/>
              </a:ext>
            </a:extLst>
          </p:cNvPr>
          <p:cNvSpPr>
            <a:spLocks noGrp="1"/>
          </p:cNvSpPr>
          <p:nvPr>
            <p:ph type="pic" sz="quarter" idx="45" hasCustomPrompt="1"/>
          </p:nvPr>
        </p:nvSpPr>
        <p:spPr>
          <a:xfrm>
            <a:off x="5645861" y="415148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7" name="Rectangle 86">
            <a:extLst>
              <a:ext uri="{FF2B5EF4-FFF2-40B4-BE49-F238E27FC236}">
                <a16:creationId xmlns:a16="http://schemas.microsoft.com/office/drawing/2014/main" xmlns="" id="{3E7D63A3-3C58-4F80-B353-C26650B97F55}"/>
              </a:ext>
            </a:extLst>
          </p:cNvPr>
          <p:cNvSpPr/>
          <p:nvPr userDrawn="1"/>
        </p:nvSpPr>
        <p:spPr>
          <a:xfrm>
            <a:off x="5600231" y="409687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Picture Placeholder 9">
            <a:extLst>
              <a:ext uri="{FF2B5EF4-FFF2-40B4-BE49-F238E27FC236}">
                <a16:creationId xmlns:a16="http://schemas.microsoft.com/office/drawing/2014/main" xmlns="" id="{C78943C0-07AD-428D-A010-64CDDC815654}"/>
              </a:ext>
            </a:extLst>
          </p:cNvPr>
          <p:cNvSpPr>
            <a:spLocks noGrp="1"/>
          </p:cNvSpPr>
          <p:nvPr>
            <p:ph type="pic" sz="quarter" idx="46" hasCustomPrompt="1"/>
          </p:nvPr>
        </p:nvSpPr>
        <p:spPr>
          <a:xfrm>
            <a:off x="7642806" y="2315923"/>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9" name="Rectangle 88">
            <a:extLst>
              <a:ext uri="{FF2B5EF4-FFF2-40B4-BE49-F238E27FC236}">
                <a16:creationId xmlns:a16="http://schemas.microsoft.com/office/drawing/2014/main" xmlns="" id="{44D0D2B8-EB2F-407A-A7DF-29BF878D0C97}"/>
              </a:ext>
            </a:extLst>
          </p:cNvPr>
          <p:cNvSpPr/>
          <p:nvPr userDrawn="1"/>
        </p:nvSpPr>
        <p:spPr>
          <a:xfrm>
            <a:off x="7597176" y="2261316"/>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Picture Placeholder 9">
            <a:extLst>
              <a:ext uri="{FF2B5EF4-FFF2-40B4-BE49-F238E27FC236}">
                <a16:creationId xmlns:a16="http://schemas.microsoft.com/office/drawing/2014/main" xmlns="" id="{9F5D0399-2186-4D0F-B2B6-FB29536013E2}"/>
              </a:ext>
            </a:extLst>
          </p:cNvPr>
          <p:cNvSpPr>
            <a:spLocks noGrp="1"/>
          </p:cNvSpPr>
          <p:nvPr>
            <p:ph type="pic" sz="quarter" idx="47" hasCustomPrompt="1"/>
          </p:nvPr>
        </p:nvSpPr>
        <p:spPr>
          <a:xfrm>
            <a:off x="7642806" y="414346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91" name="Rectangle 90">
            <a:extLst>
              <a:ext uri="{FF2B5EF4-FFF2-40B4-BE49-F238E27FC236}">
                <a16:creationId xmlns:a16="http://schemas.microsoft.com/office/drawing/2014/main" xmlns="" id="{A161A1AC-702C-4209-BE7C-E51F7434B5B5}"/>
              </a:ext>
            </a:extLst>
          </p:cNvPr>
          <p:cNvSpPr/>
          <p:nvPr userDrawn="1"/>
        </p:nvSpPr>
        <p:spPr>
          <a:xfrm>
            <a:off x="7597176" y="408885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itle 1">
            <a:extLst>
              <a:ext uri="{FF2B5EF4-FFF2-40B4-BE49-F238E27FC236}">
                <a16:creationId xmlns:a16="http://schemas.microsoft.com/office/drawing/2014/main" xmlns="" id="{8ADA00ED-298B-444A-A7F5-508EDBA56FC5}"/>
              </a:ext>
            </a:extLst>
          </p:cNvPr>
          <p:cNvSpPr>
            <a:spLocks noGrp="1"/>
          </p:cNvSpPr>
          <p:nvPr>
            <p:ph type="title" hasCustomPrompt="1"/>
          </p:nvPr>
        </p:nvSpPr>
        <p:spPr>
          <a:xfrm>
            <a:off x="2023476" y="1187755"/>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9778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FBC2989-2CED-47FB-8D23-FF60F2561E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BA429704-4AB7-47AB-8C1F-4C2E4C99A10E}"/>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0348280-3106-454C-9D69-9BD1267B181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09426433-6916-408B-BE80-EB35C693077C}"/>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34" name="Rectangle 33">
            <a:extLst>
              <a:ext uri="{FF2B5EF4-FFF2-40B4-BE49-F238E27FC236}">
                <a16:creationId xmlns:a16="http://schemas.microsoft.com/office/drawing/2014/main" xmlns="" id="{137D1BF6-CA32-48D3-B8AE-5D5C621A7EB5}"/>
              </a:ext>
              <a:ext uri="{C183D7F6-B498-43B3-948B-1728B52AA6E4}">
                <adec:decorative xmlns:adec="http://schemas.microsoft.com/office/drawing/2017/decorative" xmlns=""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a:extLst>
              <a:ext uri="{FF2B5EF4-FFF2-40B4-BE49-F238E27FC236}">
                <a16:creationId xmlns:a16="http://schemas.microsoft.com/office/drawing/2014/main" xmlns="" id="{F57E488F-AD89-4213-9093-5646DF323A25}"/>
              </a:ext>
            </a:extLst>
          </p:cNvPr>
          <p:cNvSpPr>
            <a:spLocks noGrp="1"/>
          </p:cNvSpPr>
          <p:nvPr>
            <p:ph type="body" sz="quarter" idx="13" hasCustomPrompt="1"/>
          </p:nvPr>
        </p:nvSpPr>
        <p:spPr>
          <a:xfrm>
            <a:off x="742922"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4"/>
                </a:solidFill>
                <a:latin typeface="+mj-lt"/>
              </a:defRPr>
            </a:lvl1pPr>
          </a:lstStyle>
          <a:p>
            <a:pPr lvl="0"/>
            <a:r>
              <a:rPr lang="en-US"/>
              <a:t>Click to add title</a:t>
            </a:r>
          </a:p>
        </p:txBody>
      </p:sp>
      <p:sp>
        <p:nvSpPr>
          <p:cNvPr id="20" name="Text Placeholder 14">
            <a:extLst>
              <a:ext uri="{FF2B5EF4-FFF2-40B4-BE49-F238E27FC236}">
                <a16:creationId xmlns:a16="http://schemas.microsoft.com/office/drawing/2014/main" xmlns="" id="{E31C9DEB-43A3-4514-9EB8-2CE147497B96}"/>
              </a:ext>
            </a:extLst>
          </p:cNvPr>
          <p:cNvSpPr>
            <a:spLocks noGrp="1"/>
          </p:cNvSpPr>
          <p:nvPr>
            <p:ph type="body" sz="quarter" idx="15" hasCustomPrompt="1"/>
          </p:nvPr>
        </p:nvSpPr>
        <p:spPr>
          <a:xfrm>
            <a:off x="742922"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254EC399-E62D-401A-936C-2B26F8265F17}"/>
              </a:ext>
            </a:extLst>
          </p:cNvPr>
          <p:cNvSpPr>
            <a:spLocks noGrp="1"/>
          </p:cNvSpPr>
          <p:nvPr>
            <p:ph type="body" sz="quarter" idx="16" hasCustomPrompt="1"/>
          </p:nvPr>
        </p:nvSpPr>
        <p:spPr>
          <a:xfrm>
            <a:off x="295683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3">
                    <a:lumMod val="60000"/>
                    <a:lumOff val="40000"/>
                  </a:schemeClr>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xmlns="" id="{4F49DC18-7C09-4FFC-98BF-DC17FCE6223B}"/>
              </a:ext>
            </a:extLst>
          </p:cNvPr>
          <p:cNvSpPr>
            <a:spLocks noGrp="1"/>
          </p:cNvSpPr>
          <p:nvPr>
            <p:ph type="body" sz="quarter" idx="17" hasCustomPrompt="1"/>
          </p:nvPr>
        </p:nvSpPr>
        <p:spPr>
          <a:xfrm>
            <a:off x="295683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xmlns="" id="{9D21F281-5009-4E28-B34E-218C36B33ABD}"/>
              </a:ext>
            </a:extLst>
          </p:cNvPr>
          <p:cNvSpPr>
            <a:spLocks noGrp="1"/>
          </p:cNvSpPr>
          <p:nvPr>
            <p:ph type="body" sz="quarter" idx="18" hasCustomPrompt="1"/>
          </p:nvPr>
        </p:nvSpPr>
        <p:spPr>
          <a:xfrm>
            <a:off x="5170744"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xmlns="" id="{75C2A3FB-F206-4ED3-A8BF-712D66D52D29}"/>
              </a:ext>
            </a:extLst>
          </p:cNvPr>
          <p:cNvSpPr>
            <a:spLocks noGrp="1"/>
          </p:cNvSpPr>
          <p:nvPr>
            <p:ph type="body" sz="quarter" idx="19" hasCustomPrompt="1"/>
          </p:nvPr>
        </p:nvSpPr>
        <p:spPr>
          <a:xfrm>
            <a:off x="5170744"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xmlns="" id="{433D1544-1248-444D-B0AC-C5B22E1D2638}"/>
              </a:ext>
            </a:extLst>
          </p:cNvPr>
          <p:cNvSpPr>
            <a:spLocks noGrp="1"/>
          </p:cNvSpPr>
          <p:nvPr>
            <p:ph type="body" sz="quarter" idx="20" hasCustomPrompt="1"/>
          </p:nvPr>
        </p:nvSpPr>
        <p:spPr>
          <a:xfrm>
            <a:off x="738465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2">
                    <a:lumMod val="20000"/>
                    <a:lumOff val="80000"/>
                  </a:schemeClr>
                </a:solidFill>
                <a:latin typeface="+mj-lt"/>
              </a:defRPr>
            </a:lvl1pPr>
          </a:lstStyle>
          <a:p>
            <a:pPr lvl="0"/>
            <a:r>
              <a:rPr lang="en-US"/>
              <a:t>Click to add title</a:t>
            </a:r>
          </a:p>
        </p:txBody>
      </p:sp>
      <p:sp>
        <p:nvSpPr>
          <p:cNvPr id="26" name="Text Placeholder 14">
            <a:extLst>
              <a:ext uri="{FF2B5EF4-FFF2-40B4-BE49-F238E27FC236}">
                <a16:creationId xmlns:a16="http://schemas.microsoft.com/office/drawing/2014/main" xmlns="" id="{9F4FDF38-0969-49B5-BE15-AB7D41B68D28}"/>
              </a:ext>
            </a:extLst>
          </p:cNvPr>
          <p:cNvSpPr>
            <a:spLocks noGrp="1"/>
          </p:cNvSpPr>
          <p:nvPr>
            <p:ph type="body" sz="quarter" idx="21" hasCustomPrompt="1"/>
          </p:nvPr>
        </p:nvSpPr>
        <p:spPr>
          <a:xfrm>
            <a:off x="738465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7" name="Text Placeholder 10">
            <a:extLst>
              <a:ext uri="{FF2B5EF4-FFF2-40B4-BE49-F238E27FC236}">
                <a16:creationId xmlns:a16="http://schemas.microsoft.com/office/drawing/2014/main" xmlns="" id="{A749E3E6-EB0F-4108-9196-2A2DDD63E220}"/>
              </a:ext>
            </a:extLst>
          </p:cNvPr>
          <p:cNvSpPr>
            <a:spLocks noGrp="1"/>
          </p:cNvSpPr>
          <p:nvPr>
            <p:ph type="body" sz="quarter" idx="22" hasCustomPrompt="1"/>
          </p:nvPr>
        </p:nvSpPr>
        <p:spPr>
          <a:xfrm>
            <a:off x="1060751" y="2399173"/>
            <a:ext cx="1329811"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accent4"/>
                </a:solidFill>
                <a:latin typeface="+mj-lt"/>
              </a:defRPr>
            </a:lvl1pPr>
          </a:lstStyle>
          <a:p>
            <a:pPr lvl="0"/>
            <a:r>
              <a:rPr lang="en-US"/>
              <a:t>Add title</a:t>
            </a:r>
          </a:p>
        </p:txBody>
      </p:sp>
      <p:sp>
        <p:nvSpPr>
          <p:cNvPr id="28" name="Text Placeholder 10">
            <a:extLst>
              <a:ext uri="{FF2B5EF4-FFF2-40B4-BE49-F238E27FC236}">
                <a16:creationId xmlns:a16="http://schemas.microsoft.com/office/drawing/2014/main" xmlns="" id="{CA8E4A5D-4A2C-4FCA-9886-11A6692866A6}"/>
              </a:ext>
            </a:extLst>
          </p:cNvPr>
          <p:cNvSpPr>
            <a:spLocks noGrp="1"/>
          </p:cNvSpPr>
          <p:nvPr>
            <p:ph type="body" sz="quarter" idx="23" hasCustomPrompt="1"/>
          </p:nvPr>
        </p:nvSpPr>
        <p:spPr>
          <a:xfrm>
            <a:off x="548857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5"/>
                </a:solidFill>
                <a:latin typeface="+mj-lt"/>
              </a:defRPr>
            </a:lvl1pPr>
          </a:lstStyle>
          <a:p>
            <a:pPr lvl="0"/>
            <a:r>
              <a:rPr lang="en-US"/>
              <a:t>Add title</a:t>
            </a:r>
          </a:p>
        </p:txBody>
      </p:sp>
      <p:sp>
        <p:nvSpPr>
          <p:cNvPr id="29" name="Text Placeholder 10">
            <a:extLst>
              <a:ext uri="{FF2B5EF4-FFF2-40B4-BE49-F238E27FC236}">
                <a16:creationId xmlns:a16="http://schemas.microsoft.com/office/drawing/2014/main" xmlns="" id="{D12F1290-6B4C-49B8-BC26-3B433534C3F7}"/>
              </a:ext>
            </a:extLst>
          </p:cNvPr>
          <p:cNvSpPr>
            <a:spLocks noGrp="1"/>
          </p:cNvSpPr>
          <p:nvPr>
            <p:ph type="body" sz="quarter" idx="24" hasCustomPrompt="1"/>
          </p:nvPr>
        </p:nvSpPr>
        <p:spPr>
          <a:xfrm>
            <a:off x="770248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2">
                    <a:lumMod val="20000"/>
                    <a:lumOff val="80000"/>
                  </a:schemeClr>
                </a:solidFill>
                <a:latin typeface="+mj-lt"/>
              </a:defRPr>
            </a:lvl1pPr>
          </a:lstStyle>
          <a:p>
            <a:pPr lvl="0"/>
            <a:r>
              <a:rPr lang="en-US"/>
              <a:t>Add title</a:t>
            </a:r>
          </a:p>
        </p:txBody>
      </p:sp>
      <p:sp>
        <p:nvSpPr>
          <p:cNvPr id="30" name="Text Placeholder 10">
            <a:extLst>
              <a:ext uri="{FF2B5EF4-FFF2-40B4-BE49-F238E27FC236}">
                <a16:creationId xmlns:a16="http://schemas.microsoft.com/office/drawing/2014/main" xmlns="" id="{0E60E704-AD01-4048-8D70-3F4CA25DA632}"/>
              </a:ext>
            </a:extLst>
          </p:cNvPr>
          <p:cNvSpPr>
            <a:spLocks noGrp="1"/>
          </p:cNvSpPr>
          <p:nvPr>
            <p:ph type="body" sz="quarter" idx="25" hasCustomPrompt="1"/>
          </p:nvPr>
        </p:nvSpPr>
        <p:spPr>
          <a:xfrm>
            <a:off x="3274661"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3">
                    <a:lumMod val="60000"/>
                    <a:lumOff val="40000"/>
                  </a:schemeClr>
                </a:solidFill>
                <a:latin typeface="+mj-lt"/>
              </a:defRPr>
            </a:lvl1pPr>
          </a:lstStyle>
          <a:p>
            <a:pPr lvl="0"/>
            <a:r>
              <a:rPr lang="en-US"/>
              <a:t>Add title</a:t>
            </a:r>
          </a:p>
        </p:txBody>
      </p:sp>
      <p:sp>
        <p:nvSpPr>
          <p:cNvPr id="31" name="Title 1">
            <a:extLst>
              <a:ext uri="{FF2B5EF4-FFF2-40B4-BE49-F238E27FC236}">
                <a16:creationId xmlns:a16="http://schemas.microsoft.com/office/drawing/2014/main" xmlns="" id="{4CB251EF-EB2B-4D32-A321-FEC37EAB8D8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791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99B8705-C027-4E12-892E-C32FF13296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a16="http://schemas.microsoft.com/office/drawing/2014/main" xmlns="" id="{ED685DB5-FA77-4C19-88B8-5A8D733B42BC}"/>
              </a:ext>
            </a:extLst>
          </p:cNvPr>
          <p:cNvSpPr>
            <a:spLocks noGrp="1"/>
          </p:cNvSpPr>
          <p:nvPr>
            <p:ph type="pic" sz="quarter" idx="13" hasCustomPrompt="1"/>
          </p:nvPr>
        </p:nvSpPr>
        <p:spPr>
          <a:xfrm flipH="1">
            <a:off x="4135337" y="0"/>
            <a:ext cx="5936814"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6346919B-FFF8-4FED-8A44-48A7E600EB60}"/>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C6DF28B0-8A34-4E86-9FE3-20BD880CD9C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D4BE1CCB-96B6-4D9F-A932-D0EBDBD7DA4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 name="Title 2">
            <a:extLst>
              <a:ext uri="{FF2B5EF4-FFF2-40B4-BE49-F238E27FC236}">
                <a16:creationId xmlns:a16="http://schemas.microsoft.com/office/drawing/2014/main" xmlns="" id="{1F7CB735-9F66-41A8-8F1D-4B66FE1D1153}"/>
              </a:ext>
            </a:extLst>
          </p:cNvPr>
          <p:cNvSpPr>
            <a:spLocks noGrp="1"/>
          </p:cNvSpPr>
          <p:nvPr>
            <p:ph type="title" hasCustomPrompt="1"/>
          </p:nvPr>
        </p:nvSpPr>
        <p:spPr>
          <a:xfrm>
            <a:off x="-2" y="1672143"/>
            <a:ext cx="4966337" cy="3513714"/>
          </a:xfrm>
          <a:solidFill>
            <a:schemeClr val="accent6">
              <a:alpha val="80000"/>
            </a:schemeClr>
          </a:solidFill>
        </p:spPr>
        <p:txBody>
          <a:bodyPr lIns="676656" tIns="795528" anchor="t">
            <a:normAutofit/>
          </a:bodyPr>
          <a:lstStyle>
            <a:lvl1pPr>
              <a:defRPr sz="2800"/>
            </a:lvl1pPr>
          </a:lstStyle>
          <a:p>
            <a:r>
              <a:rPr lang="en-US" dirty="0"/>
              <a:t>Click to add title</a:t>
            </a:r>
          </a:p>
        </p:txBody>
      </p:sp>
      <p:sp>
        <p:nvSpPr>
          <p:cNvPr id="11" name="Text Placeholder 17">
            <a:extLst>
              <a:ext uri="{FF2B5EF4-FFF2-40B4-BE49-F238E27FC236}">
                <a16:creationId xmlns:a16="http://schemas.microsoft.com/office/drawing/2014/main" xmlns="" id="{4A51F916-D1A0-40B2-A894-1C597A7AAFBF}"/>
              </a:ext>
            </a:extLst>
          </p:cNvPr>
          <p:cNvSpPr>
            <a:spLocks noGrp="1"/>
          </p:cNvSpPr>
          <p:nvPr>
            <p:ph type="body" sz="quarter" idx="15" hasCustomPrompt="1"/>
          </p:nvPr>
        </p:nvSpPr>
        <p:spPr>
          <a:xfrm>
            <a:off x="490525" y="3007596"/>
            <a:ext cx="4001704" cy="1731145"/>
          </a:xfrm>
        </p:spPr>
        <p:txBody>
          <a:bodyPr>
            <a:noAutofit/>
          </a:bodyPr>
          <a:lstStyle>
            <a:lvl1pPr marL="0" indent="0" algn="l">
              <a:lnSpc>
                <a:spcPct val="125000"/>
              </a:lnSpc>
              <a:buNone/>
              <a:defRPr sz="1400" spc="100" baseline="0">
                <a:solidFill>
                  <a:schemeClr val="accent2"/>
                </a:solidFill>
              </a:defRPr>
            </a:lvl1pPr>
          </a:lstStyle>
          <a:p>
            <a:pPr lvl="0"/>
            <a:r>
              <a:rPr lang="en-US" dirty="0"/>
              <a:t>Click to add text</a:t>
            </a:r>
          </a:p>
        </p:txBody>
      </p:sp>
    </p:spTree>
    <p:extLst>
      <p:ext uri="{BB962C8B-B14F-4D97-AF65-F5344CB8AC3E}">
        <p14:creationId xmlns:p14="http://schemas.microsoft.com/office/powerpoint/2010/main" val="123619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xmlns="" id="{D2CF4D42-6C74-47FD-8195-943D55ADA87D}"/>
              </a:ext>
            </a:extLst>
          </p:cNvPr>
          <p:cNvSpPr>
            <a:spLocks noGrp="1"/>
          </p:cNvSpPr>
          <p:nvPr>
            <p:ph type="pic" sz="quarter" idx="13" hasCustomPrompt="1"/>
          </p:nvPr>
        </p:nvSpPr>
        <p:spPr>
          <a:xfrm>
            <a:off x="0" y="0"/>
            <a:ext cx="10058400" cy="6858000"/>
          </a:xfrm>
        </p:spPr>
        <p:txBody>
          <a:bodyPr/>
          <a:lstStyle>
            <a:lvl1pPr marL="0" indent="0" algn="ctr">
              <a:buNone/>
              <a:defRPr>
                <a:solidFill>
                  <a:schemeClr val="tx1"/>
                </a:solidFill>
              </a:defRPr>
            </a:lvl1pPr>
          </a:lstStyle>
          <a:p>
            <a:r>
              <a:rPr lang="en-US" dirty="0"/>
              <a:t>Click to add photo</a:t>
            </a:r>
          </a:p>
        </p:txBody>
      </p:sp>
      <p:sp>
        <p:nvSpPr>
          <p:cNvPr id="3" name="Date Placeholder 2">
            <a:extLst>
              <a:ext uri="{FF2B5EF4-FFF2-40B4-BE49-F238E27FC236}">
                <a16:creationId xmlns:a16="http://schemas.microsoft.com/office/drawing/2014/main" xmlns="" id="{59275658-2C01-4217-AE99-DF0FDFFE43C5}"/>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3F913D93-CECF-4647-8DC2-8F7DD04E742B}"/>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03C60507-1EAA-4632-9D67-1BD599F4F5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xmlns="" id="{2754639B-AD71-425C-BF07-356C0F14C96B}"/>
              </a:ext>
            </a:extLst>
          </p:cNvPr>
          <p:cNvSpPr>
            <a:spLocks noGrp="1"/>
          </p:cNvSpPr>
          <p:nvPr>
            <p:ph type="title" hasCustomPrompt="1"/>
          </p:nvPr>
        </p:nvSpPr>
        <p:spPr>
          <a:xfrm>
            <a:off x="0" y="1353381"/>
            <a:ext cx="4638874" cy="4151236"/>
          </a:xfrm>
          <a:solidFill>
            <a:schemeClr val="accent3">
              <a:alpha val="90000"/>
            </a:schemeClr>
          </a:solidFill>
        </p:spPr>
        <p:txBody>
          <a:bodyPr vert="horz" lIns="649224" tIns="749808" rIns="91440" bIns="45720" rtlCol="0" anchor="t">
            <a:noAutofit/>
          </a:bodyPr>
          <a:lstStyle>
            <a:lvl1pPr>
              <a:defRPr lang="en-US" sz="2800">
                <a:ln w="19050">
                  <a:solidFill>
                    <a:schemeClr val="bg1"/>
                  </a:solidFill>
                </a:ln>
                <a:ea typeface="+mn-ea"/>
                <a:cs typeface="+mn-cs"/>
              </a:defRPr>
            </a:lvl1pPr>
          </a:lstStyle>
          <a:p>
            <a:pPr marL="0" lvl="0" indent="0">
              <a:spcBef>
                <a:spcPts val="0"/>
              </a:spcBef>
              <a:buFont typeface="Arial" panose="020B0604020202020204" pitchFamily="34" charset="0"/>
            </a:pPr>
            <a:r>
              <a:rPr lang="en-US" dirty="0"/>
              <a:t>Click to add title</a:t>
            </a:r>
          </a:p>
        </p:txBody>
      </p:sp>
      <p:sp>
        <p:nvSpPr>
          <p:cNvPr id="8" name="Text Placeholder 17">
            <a:extLst>
              <a:ext uri="{FF2B5EF4-FFF2-40B4-BE49-F238E27FC236}">
                <a16:creationId xmlns:a16="http://schemas.microsoft.com/office/drawing/2014/main" xmlns="" id="{64CF3C46-90B8-467D-9D50-086B9135701F}"/>
              </a:ext>
            </a:extLst>
          </p:cNvPr>
          <p:cNvSpPr>
            <a:spLocks noGrp="1"/>
          </p:cNvSpPr>
          <p:nvPr>
            <p:ph type="body" sz="quarter" idx="15" hasCustomPrompt="1"/>
          </p:nvPr>
        </p:nvSpPr>
        <p:spPr>
          <a:xfrm>
            <a:off x="476845" y="2689071"/>
            <a:ext cx="3767947" cy="2212496"/>
          </a:xfrm>
        </p:spPr>
        <p:txBody>
          <a:bodyPr>
            <a:noAutofit/>
          </a:bodyPr>
          <a:lstStyle>
            <a:lvl1pPr marL="0" indent="0" algn="l">
              <a:lnSpc>
                <a:spcPct val="125000"/>
              </a:lnSpc>
              <a:buNone/>
              <a:defRPr sz="1400" spc="100" baseline="0">
                <a:solidFill>
                  <a:schemeClr val="bg1"/>
                </a:solidFill>
              </a:defRPr>
            </a:lvl1pPr>
          </a:lstStyle>
          <a:p>
            <a:pPr lvl="0"/>
            <a:r>
              <a:rPr lang="en-US" dirty="0"/>
              <a:t>Click to add text</a:t>
            </a:r>
          </a:p>
        </p:txBody>
      </p:sp>
    </p:spTree>
    <p:extLst>
      <p:ext uri="{BB962C8B-B14F-4D97-AF65-F5344CB8AC3E}">
        <p14:creationId xmlns:p14="http://schemas.microsoft.com/office/powerpoint/2010/main" val="217180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xmlns="" id="{10B86B2D-56E1-4FB2-8CC9-DBC6C0B6EB09}"/>
              </a:ext>
            </a:extLst>
          </p:cNvPr>
          <p:cNvSpPr>
            <a:spLocks noGrp="1"/>
          </p:cNvSpPr>
          <p:nvPr>
            <p:ph type="pic" sz="quarter" idx="13" hasCustomPrompt="1"/>
          </p:nvPr>
        </p:nvSpPr>
        <p:spPr>
          <a:xfrm flipH="1">
            <a:off x="0" y="0"/>
            <a:ext cx="6726555" cy="6858000"/>
          </a:xfrm>
        </p:spPr>
        <p:txBody>
          <a:bodyPr/>
          <a:lstStyle>
            <a:lvl1pPr marL="0" indent="0" algn="ctr">
              <a:buNone/>
              <a:defRPr>
                <a:solidFill>
                  <a:schemeClr val="bg1"/>
                </a:solidFill>
              </a:defRPr>
            </a:lvl1pPr>
          </a:lstStyle>
          <a:p>
            <a:r>
              <a:rPr lang="en-US" dirty="0"/>
              <a:t>Click to add photo</a:t>
            </a:r>
          </a:p>
        </p:txBody>
      </p:sp>
      <p:sp>
        <p:nvSpPr>
          <p:cNvPr id="8" name="Text Placeholder 17">
            <a:extLst>
              <a:ext uri="{FF2B5EF4-FFF2-40B4-BE49-F238E27FC236}">
                <a16:creationId xmlns:a16="http://schemas.microsoft.com/office/drawing/2014/main" xmlns="" id="{1D70C38F-1ABB-4C86-972A-E388226700C8}"/>
              </a:ext>
            </a:extLst>
          </p:cNvPr>
          <p:cNvSpPr>
            <a:spLocks noGrp="1"/>
          </p:cNvSpPr>
          <p:nvPr>
            <p:ph type="body" sz="quarter" idx="15" hasCustomPrompt="1"/>
          </p:nvPr>
        </p:nvSpPr>
        <p:spPr>
          <a:xfrm>
            <a:off x="6158718" y="2326705"/>
            <a:ext cx="3394539" cy="2212496"/>
          </a:xfrm>
        </p:spPr>
        <p:txBody>
          <a:bodyPr>
            <a:noAutofit/>
          </a:bodyPr>
          <a:lstStyle>
            <a:lvl1pPr marL="0" indent="0" algn="l">
              <a:lnSpc>
                <a:spcPct val="125000"/>
              </a:lnSpc>
              <a:buNone/>
              <a:defRPr sz="1400" spc="100" baseline="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xmlns="" id="{319B0AE4-4C17-4975-A59C-4D9EFE584062}"/>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D5FC9023-3371-40C0-A618-BF8AA20FFE5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8221E28-544B-4D00-A151-341F3D7EC99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2" name="Title 1">
            <a:extLst>
              <a:ext uri="{FF2B5EF4-FFF2-40B4-BE49-F238E27FC236}">
                <a16:creationId xmlns:a16="http://schemas.microsoft.com/office/drawing/2014/main" xmlns="" id="{0E907CF0-318A-401D-9F77-B63C65D2968E}"/>
              </a:ext>
            </a:extLst>
          </p:cNvPr>
          <p:cNvSpPr>
            <a:spLocks noGrp="1"/>
          </p:cNvSpPr>
          <p:nvPr>
            <p:ph type="title" hasCustomPrompt="1"/>
          </p:nvPr>
        </p:nvSpPr>
        <p:spPr>
          <a:xfrm>
            <a:off x="6148197" y="1728566"/>
            <a:ext cx="3405059" cy="724702"/>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1988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B95BA1F-6B83-4358-A202-FD15470976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4" name="Date Placeholder 3">
            <a:extLst>
              <a:ext uri="{FF2B5EF4-FFF2-40B4-BE49-F238E27FC236}">
                <a16:creationId xmlns:a16="http://schemas.microsoft.com/office/drawing/2014/main" xmlns="" id="{A35C10F8-CB40-4BDD-AA21-7DDC300FE73E}"/>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434969F5-F9D0-4A38-8C6C-86005388F51D}"/>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7CC33B3F-10CE-4363-805C-361CA49414B4}"/>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3" name="Picture Placeholder 7">
            <a:extLst>
              <a:ext uri="{FF2B5EF4-FFF2-40B4-BE49-F238E27FC236}">
                <a16:creationId xmlns:a16="http://schemas.microsoft.com/office/drawing/2014/main" xmlns="" id="{8EABAB15-C887-420D-92A1-24DBD62EE558}"/>
              </a:ext>
            </a:extLst>
          </p:cNvPr>
          <p:cNvSpPr>
            <a:spLocks noGrp="1"/>
          </p:cNvSpPr>
          <p:nvPr>
            <p:ph type="pic" sz="quarter" idx="13" hasCustomPrompt="1"/>
          </p:nvPr>
        </p:nvSpPr>
        <p:spPr>
          <a:xfrm flipH="1">
            <a:off x="0" y="729926"/>
            <a:ext cx="2954655" cy="5388772"/>
          </a:xfrm>
        </p:spPr>
        <p:txBody>
          <a:bodyPr/>
          <a:lstStyle>
            <a:lvl1pPr marL="0" indent="0" algn="ctr">
              <a:buNone/>
              <a:defRPr>
                <a:solidFill>
                  <a:schemeClr val="bg1"/>
                </a:solidFill>
              </a:defRPr>
            </a:lvl1pPr>
          </a:lstStyle>
          <a:p>
            <a:r>
              <a:rPr lang="en-US" dirty="0"/>
              <a:t>Click to add photo</a:t>
            </a:r>
          </a:p>
        </p:txBody>
      </p:sp>
      <p:sp>
        <p:nvSpPr>
          <p:cNvPr id="16" name="Text Placeholder 14">
            <a:extLst>
              <a:ext uri="{FF2B5EF4-FFF2-40B4-BE49-F238E27FC236}">
                <a16:creationId xmlns:a16="http://schemas.microsoft.com/office/drawing/2014/main" xmlns="" id="{F7E8EA93-3F05-4D28-8B15-91D6789458B4}"/>
              </a:ext>
            </a:extLst>
          </p:cNvPr>
          <p:cNvSpPr>
            <a:spLocks noGrp="1"/>
          </p:cNvSpPr>
          <p:nvPr>
            <p:ph type="body" sz="quarter" idx="16" hasCustomPrompt="1"/>
          </p:nvPr>
        </p:nvSpPr>
        <p:spPr>
          <a:xfrm>
            <a:off x="5565843"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dirty="0"/>
              <a:t>Click to add title</a:t>
            </a:r>
          </a:p>
        </p:txBody>
      </p:sp>
      <p:sp>
        <p:nvSpPr>
          <p:cNvPr id="17" name="Text Placeholder 14">
            <a:extLst>
              <a:ext uri="{FF2B5EF4-FFF2-40B4-BE49-F238E27FC236}">
                <a16:creationId xmlns:a16="http://schemas.microsoft.com/office/drawing/2014/main" xmlns="" id="{B4EBCE5D-8795-44C7-8196-051689C6FE2A}"/>
              </a:ext>
            </a:extLst>
          </p:cNvPr>
          <p:cNvSpPr>
            <a:spLocks noGrp="1"/>
          </p:cNvSpPr>
          <p:nvPr>
            <p:ph type="body" sz="quarter" idx="17" hasCustomPrompt="1"/>
          </p:nvPr>
        </p:nvSpPr>
        <p:spPr>
          <a:xfrm>
            <a:off x="556584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xmlns="" id="{195044F5-86E3-4A1C-B3C8-6E3422E5B418}"/>
              </a:ext>
            </a:extLst>
          </p:cNvPr>
          <p:cNvSpPr>
            <a:spLocks noGrp="1"/>
          </p:cNvSpPr>
          <p:nvPr>
            <p:ph type="body" sz="quarter" idx="18" hasCustomPrompt="1"/>
          </p:nvPr>
        </p:nvSpPr>
        <p:spPr>
          <a:xfrm>
            <a:off x="335405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19" name="Text Placeholder 14">
            <a:extLst>
              <a:ext uri="{FF2B5EF4-FFF2-40B4-BE49-F238E27FC236}">
                <a16:creationId xmlns:a16="http://schemas.microsoft.com/office/drawing/2014/main" xmlns="" id="{4C9BA1BF-0690-4DB5-9BBC-31D1948D82A8}"/>
              </a:ext>
            </a:extLst>
          </p:cNvPr>
          <p:cNvSpPr>
            <a:spLocks noGrp="1"/>
          </p:cNvSpPr>
          <p:nvPr>
            <p:ph type="body" sz="quarter" idx="19" hasCustomPrompt="1"/>
          </p:nvPr>
        </p:nvSpPr>
        <p:spPr>
          <a:xfrm>
            <a:off x="5565843" y="4443159"/>
            <a:ext cx="1889229" cy="146324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0" name="Text Placeholder 14">
            <a:extLst>
              <a:ext uri="{FF2B5EF4-FFF2-40B4-BE49-F238E27FC236}">
                <a16:creationId xmlns:a16="http://schemas.microsoft.com/office/drawing/2014/main" xmlns="" id="{0D187952-9422-42DE-B163-B764E0D09925}"/>
              </a:ext>
            </a:extLst>
          </p:cNvPr>
          <p:cNvSpPr>
            <a:spLocks noGrp="1"/>
          </p:cNvSpPr>
          <p:nvPr>
            <p:ph type="body" sz="quarter" idx="20" hasCustomPrompt="1"/>
          </p:nvPr>
        </p:nvSpPr>
        <p:spPr>
          <a:xfrm>
            <a:off x="3354054" y="4451211"/>
            <a:ext cx="1889227" cy="1457161"/>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54291470-2EE9-46D8-8083-E4523DCE52BB}"/>
              </a:ext>
            </a:extLst>
          </p:cNvPr>
          <p:cNvSpPr>
            <a:spLocks noGrp="1"/>
          </p:cNvSpPr>
          <p:nvPr>
            <p:ph type="body" sz="quarter" idx="22" hasCustomPrompt="1"/>
          </p:nvPr>
        </p:nvSpPr>
        <p:spPr>
          <a:xfrm>
            <a:off x="3354052"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xmlns="" id="{17B8E7E2-50C1-429D-A8C5-C098CDADCF3F}"/>
              </a:ext>
            </a:extLst>
          </p:cNvPr>
          <p:cNvSpPr>
            <a:spLocks noGrp="1"/>
          </p:cNvSpPr>
          <p:nvPr>
            <p:ph type="body" sz="quarter" idx="23" hasCustomPrompt="1"/>
          </p:nvPr>
        </p:nvSpPr>
        <p:spPr>
          <a:xfrm>
            <a:off x="5565843" y="4118848"/>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xmlns="" id="{09DB38C9-BBE5-4212-87C2-D9B34A470753}"/>
              </a:ext>
            </a:extLst>
          </p:cNvPr>
          <p:cNvSpPr>
            <a:spLocks noGrp="1"/>
          </p:cNvSpPr>
          <p:nvPr>
            <p:ph type="body" sz="quarter" idx="24" hasCustomPrompt="1"/>
          </p:nvPr>
        </p:nvSpPr>
        <p:spPr>
          <a:xfrm>
            <a:off x="3354053" y="4118848"/>
            <a:ext cx="1889227"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xmlns="" id="{EA61E342-2B6C-4379-A3B3-8D1B338F656B}"/>
              </a:ext>
            </a:extLst>
          </p:cNvPr>
          <p:cNvSpPr>
            <a:spLocks noGrp="1"/>
          </p:cNvSpPr>
          <p:nvPr>
            <p:ph type="body" sz="quarter" idx="25" hasCustomPrompt="1"/>
          </p:nvPr>
        </p:nvSpPr>
        <p:spPr>
          <a:xfrm>
            <a:off x="7769776"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5" name="Text Placeholder 14">
            <a:extLst>
              <a:ext uri="{FF2B5EF4-FFF2-40B4-BE49-F238E27FC236}">
                <a16:creationId xmlns:a16="http://schemas.microsoft.com/office/drawing/2014/main" xmlns="" id="{4F39B769-D212-4C11-B6CB-0423DD10599D}"/>
              </a:ext>
            </a:extLst>
          </p:cNvPr>
          <p:cNvSpPr>
            <a:spLocks noGrp="1"/>
          </p:cNvSpPr>
          <p:nvPr>
            <p:ph type="body" sz="quarter" idx="26" hasCustomPrompt="1"/>
          </p:nvPr>
        </p:nvSpPr>
        <p:spPr>
          <a:xfrm>
            <a:off x="7769776"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xmlns="" id="{7C47FF8E-011E-46E6-9F4D-DAD4830958DB}"/>
              </a:ext>
            </a:extLst>
          </p:cNvPr>
          <p:cNvSpPr>
            <a:spLocks noGrp="1"/>
          </p:cNvSpPr>
          <p:nvPr>
            <p:ph type="title" hasCustomPrompt="1"/>
          </p:nvPr>
        </p:nvSpPr>
        <p:spPr>
          <a:xfrm>
            <a:off x="3354050" y="1185284"/>
            <a:ext cx="6012835" cy="469490"/>
          </a:xfrm>
        </p:spPr>
        <p:txBody>
          <a:bodyPr anchor="t">
            <a:norm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0577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A781AFB-2572-4954-B05E-84CDE1D883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5" name="Date Placeholder 4">
            <a:extLst>
              <a:ext uri="{FF2B5EF4-FFF2-40B4-BE49-F238E27FC236}">
                <a16:creationId xmlns:a16="http://schemas.microsoft.com/office/drawing/2014/main" xmlns="" id="{0E750850-5ECD-4AA5-8EF0-70C6EA291EF3}"/>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126B04CF-8972-48CE-B427-B542AF911BB4}"/>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F9864ACC-F262-4128-BC17-FCB29BEF076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2" name="Text Placeholder 14">
            <a:extLst>
              <a:ext uri="{FF2B5EF4-FFF2-40B4-BE49-F238E27FC236}">
                <a16:creationId xmlns:a16="http://schemas.microsoft.com/office/drawing/2014/main" xmlns="" id="{717CFF16-7992-46DD-8151-F55B0300570B}"/>
              </a:ext>
            </a:extLst>
          </p:cNvPr>
          <p:cNvSpPr>
            <a:spLocks noGrp="1"/>
          </p:cNvSpPr>
          <p:nvPr>
            <p:ph type="body" sz="quarter" idx="16" hasCustomPrompt="1"/>
          </p:nvPr>
        </p:nvSpPr>
        <p:spPr>
          <a:xfrm>
            <a:off x="7018037" y="1335195"/>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3" name="Text Placeholder 14">
            <a:extLst>
              <a:ext uri="{FF2B5EF4-FFF2-40B4-BE49-F238E27FC236}">
                <a16:creationId xmlns:a16="http://schemas.microsoft.com/office/drawing/2014/main" xmlns="" id="{EBADC1C2-D36B-4AFE-8824-DE6D0FB51384}"/>
              </a:ext>
            </a:extLst>
          </p:cNvPr>
          <p:cNvSpPr>
            <a:spLocks noGrp="1"/>
          </p:cNvSpPr>
          <p:nvPr>
            <p:ph type="body" sz="quarter" idx="13" hasCustomPrompt="1"/>
          </p:nvPr>
        </p:nvSpPr>
        <p:spPr>
          <a:xfrm>
            <a:off x="7018037" y="1639824"/>
            <a:ext cx="2358749" cy="147531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4" name="Text Placeholder 14">
            <a:extLst>
              <a:ext uri="{FF2B5EF4-FFF2-40B4-BE49-F238E27FC236}">
                <a16:creationId xmlns:a16="http://schemas.microsoft.com/office/drawing/2014/main" xmlns="" id="{F1632658-DE5C-4EA2-83DE-AB456D9D76ED}"/>
              </a:ext>
            </a:extLst>
          </p:cNvPr>
          <p:cNvSpPr>
            <a:spLocks noGrp="1"/>
          </p:cNvSpPr>
          <p:nvPr>
            <p:ph type="body" sz="quarter" idx="17" hasCustomPrompt="1"/>
          </p:nvPr>
        </p:nvSpPr>
        <p:spPr>
          <a:xfrm>
            <a:off x="4263030" y="1639822"/>
            <a:ext cx="2358750" cy="1517776"/>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5" name="Text Placeholder 14">
            <a:extLst>
              <a:ext uri="{FF2B5EF4-FFF2-40B4-BE49-F238E27FC236}">
                <a16:creationId xmlns:a16="http://schemas.microsoft.com/office/drawing/2014/main" xmlns="" id="{76A6D61C-C33C-46D5-B2C5-6C6A7C143A97}"/>
              </a:ext>
            </a:extLst>
          </p:cNvPr>
          <p:cNvSpPr>
            <a:spLocks noGrp="1"/>
          </p:cNvSpPr>
          <p:nvPr>
            <p:ph type="body" sz="quarter" idx="18" hasCustomPrompt="1"/>
          </p:nvPr>
        </p:nvSpPr>
        <p:spPr>
          <a:xfrm>
            <a:off x="7018037" y="3837269"/>
            <a:ext cx="2358749" cy="153331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xmlns="" id="{0A4E6A96-585A-4265-900D-17D98121F544}"/>
              </a:ext>
            </a:extLst>
          </p:cNvPr>
          <p:cNvSpPr>
            <a:spLocks noGrp="1"/>
          </p:cNvSpPr>
          <p:nvPr>
            <p:ph type="body" sz="quarter" idx="19" hasCustomPrompt="1"/>
          </p:nvPr>
        </p:nvSpPr>
        <p:spPr>
          <a:xfrm>
            <a:off x="4263031" y="3845321"/>
            <a:ext cx="2358748" cy="152693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28B8437C-1550-4581-911A-98BEA151A4AD}"/>
              </a:ext>
            </a:extLst>
          </p:cNvPr>
          <p:cNvSpPr>
            <a:spLocks noGrp="1"/>
          </p:cNvSpPr>
          <p:nvPr>
            <p:ph type="body" sz="quarter" idx="22" hasCustomPrompt="1"/>
          </p:nvPr>
        </p:nvSpPr>
        <p:spPr>
          <a:xfrm>
            <a:off x="4263030" y="1335195"/>
            <a:ext cx="235875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8" name="Text Placeholder 14">
            <a:extLst>
              <a:ext uri="{FF2B5EF4-FFF2-40B4-BE49-F238E27FC236}">
                <a16:creationId xmlns:a16="http://schemas.microsoft.com/office/drawing/2014/main" xmlns="" id="{04DF1AD6-E51A-4D19-A9C8-CCAFE9E9B2A0}"/>
              </a:ext>
            </a:extLst>
          </p:cNvPr>
          <p:cNvSpPr>
            <a:spLocks noGrp="1"/>
          </p:cNvSpPr>
          <p:nvPr>
            <p:ph type="body" sz="quarter" idx="23" hasCustomPrompt="1"/>
          </p:nvPr>
        </p:nvSpPr>
        <p:spPr>
          <a:xfrm>
            <a:off x="7018037" y="3532640"/>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9" name="Text Placeholder 14">
            <a:extLst>
              <a:ext uri="{FF2B5EF4-FFF2-40B4-BE49-F238E27FC236}">
                <a16:creationId xmlns:a16="http://schemas.microsoft.com/office/drawing/2014/main" xmlns="" id="{A3656830-2B4C-4F48-8EBD-F8C80C353FC4}"/>
              </a:ext>
            </a:extLst>
          </p:cNvPr>
          <p:cNvSpPr>
            <a:spLocks noGrp="1"/>
          </p:cNvSpPr>
          <p:nvPr>
            <p:ph type="body" sz="quarter" idx="24" hasCustomPrompt="1"/>
          </p:nvPr>
        </p:nvSpPr>
        <p:spPr>
          <a:xfrm>
            <a:off x="4263031" y="3532640"/>
            <a:ext cx="2358748"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xmlns="" id="{923D6999-ED11-424C-91FD-1ECD0CB9D272}"/>
              </a:ext>
            </a:extLst>
          </p:cNvPr>
          <p:cNvSpPr>
            <a:spLocks noGrp="1"/>
          </p:cNvSpPr>
          <p:nvPr>
            <p:ph type="title" hasCustomPrompt="1"/>
          </p:nvPr>
        </p:nvSpPr>
        <p:spPr>
          <a:xfrm>
            <a:off x="1142047" y="2768600"/>
            <a:ext cx="2439368" cy="1129164"/>
          </a:xfrm>
        </p:spPr>
        <p:txBody>
          <a:bodyPr anchor="t">
            <a:normAutofit/>
          </a:bodyPr>
          <a:lstStyle>
            <a:lvl1pP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4914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A0CE26C-A8CF-4DC0-9913-86FF0ED876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7" name="Date Placeholder 6">
            <a:extLst>
              <a:ext uri="{FF2B5EF4-FFF2-40B4-BE49-F238E27FC236}">
                <a16:creationId xmlns:a16="http://schemas.microsoft.com/office/drawing/2014/main" xmlns="" id="{15DD4FC6-591F-4220-A331-724C4FE41E93}"/>
              </a:ext>
            </a:extLst>
          </p:cNvPr>
          <p:cNvSpPr>
            <a:spLocks noGrp="1"/>
          </p:cNvSpPr>
          <p:nvPr>
            <p:ph type="dt" sz="half" idx="10"/>
          </p:nvPr>
        </p:nvSpPr>
        <p:spPr/>
        <p:txBody>
          <a:bodyPr/>
          <a:lstStyle/>
          <a:p>
            <a:r>
              <a:rPr lang="en-US"/>
              <a:t>8/06/20XX</a:t>
            </a:r>
            <a:endParaRPr lang="en-US" dirty="0"/>
          </a:p>
        </p:txBody>
      </p:sp>
      <p:sp>
        <p:nvSpPr>
          <p:cNvPr id="8" name="Footer Placeholder 7">
            <a:extLst>
              <a:ext uri="{FF2B5EF4-FFF2-40B4-BE49-F238E27FC236}">
                <a16:creationId xmlns:a16="http://schemas.microsoft.com/office/drawing/2014/main" xmlns="" id="{A1506146-DCCA-4419-9FC3-7F33AEABA41D}"/>
              </a:ext>
            </a:extLst>
          </p:cNvPr>
          <p:cNvSpPr>
            <a:spLocks noGrp="1"/>
          </p:cNvSpPr>
          <p:nvPr>
            <p:ph type="ftr" sz="quarter" idx="11"/>
          </p:nvPr>
        </p:nvSpPr>
        <p:spPr/>
        <p:txBody>
          <a:bodyPr/>
          <a:lstStyle/>
          <a:p>
            <a:r>
              <a:rPr lang="en-US" dirty="0"/>
              <a:t>PITCH DECK</a:t>
            </a:r>
          </a:p>
        </p:txBody>
      </p:sp>
      <p:sp>
        <p:nvSpPr>
          <p:cNvPr id="9" name="Slide Number Placeholder 8">
            <a:extLst>
              <a:ext uri="{FF2B5EF4-FFF2-40B4-BE49-F238E27FC236}">
                <a16:creationId xmlns:a16="http://schemas.microsoft.com/office/drawing/2014/main" xmlns="" id="{4BDEDAF2-5575-4164-9610-7906C2033591}"/>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5" name="Text Placeholder 14">
            <a:extLst>
              <a:ext uri="{FF2B5EF4-FFF2-40B4-BE49-F238E27FC236}">
                <a16:creationId xmlns:a16="http://schemas.microsoft.com/office/drawing/2014/main" xmlns="" id="{0C598512-93DF-4C00-A3BC-4CFF184217A6}"/>
              </a:ext>
            </a:extLst>
          </p:cNvPr>
          <p:cNvSpPr>
            <a:spLocks noGrp="1"/>
          </p:cNvSpPr>
          <p:nvPr>
            <p:ph type="body" sz="quarter" idx="27" hasCustomPrompt="1"/>
          </p:nvPr>
        </p:nvSpPr>
        <p:spPr>
          <a:xfrm>
            <a:off x="511899" y="3639417"/>
            <a:ext cx="1966606"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36" name="Text Placeholder 14">
            <a:extLst>
              <a:ext uri="{FF2B5EF4-FFF2-40B4-BE49-F238E27FC236}">
                <a16:creationId xmlns:a16="http://schemas.microsoft.com/office/drawing/2014/main" xmlns="" id="{9AFC7B8A-881F-4E97-91D4-F41DFA6D8F8E}"/>
              </a:ext>
            </a:extLst>
          </p:cNvPr>
          <p:cNvSpPr>
            <a:spLocks noGrp="1"/>
          </p:cNvSpPr>
          <p:nvPr>
            <p:ph type="body" sz="quarter" idx="28" hasCustomPrompt="1"/>
          </p:nvPr>
        </p:nvSpPr>
        <p:spPr>
          <a:xfrm>
            <a:off x="511899" y="3965868"/>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xmlns="" id="{77B10018-89A9-49C8-8DCE-621EF9328C63}"/>
              </a:ext>
            </a:extLst>
          </p:cNvPr>
          <p:cNvSpPr>
            <a:spLocks noGrp="1"/>
          </p:cNvSpPr>
          <p:nvPr>
            <p:ph type="body" sz="quarter" idx="15" hasCustomPrompt="1"/>
          </p:nvPr>
        </p:nvSpPr>
        <p:spPr>
          <a:xfrm>
            <a:off x="2870160" y="3969556"/>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xmlns="" id="{342C0572-2FB8-4C18-AD74-75A165321342}"/>
              </a:ext>
            </a:extLst>
          </p:cNvPr>
          <p:cNvSpPr>
            <a:spLocks noGrp="1"/>
          </p:cNvSpPr>
          <p:nvPr>
            <p:ph type="body" sz="quarter" idx="17" hasCustomPrompt="1"/>
          </p:nvPr>
        </p:nvSpPr>
        <p:spPr>
          <a:xfrm>
            <a:off x="5228419"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xmlns="" id="{3495EE04-F172-4AD4-8FE7-4A03B1CE4F82}"/>
              </a:ext>
            </a:extLst>
          </p:cNvPr>
          <p:cNvSpPr>
            <a:spLocks noGrp="1"/>
          </p:cNvSpPr>
          <p:nvPr>
            <p:ph type="body" sz="quarter" idx="19" hasCustomPrompt="1"/>
          </p:nvPr>
        </p:nvSpPr>
        <p:spPr>
          <a:xfrm>
            <a:off x="7580468"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40" name="Text Placeholder 14">
            <a:extLst>
              <a:ext uri="{FF2B5EF4-FFF2-40B4-BE49-F238E27FC236}">
                <a16:creationId xmlns:a16="http://schemas.microsoft.com/office/drawing/2014/main" xmlns="" id="{F23ABA12-4A7C-42A2-9A8E-9E7F1A2BB230}"/>
              </a:ext>
            </a:extLst>
          </p:cNvPr>
          <p:cNvSpPr>
            <a:spLocks noGrp="1"/>
          </p:cNvSpPr>
          <p:nvPr>
            <p:ph type="body" sz="quarter" idx="29" hasCustomPrompt="1"/>
          </p:nvPr>
        </p:nvSpPr>
        <p:spPr>
          <a:xfrm>
            <a:off x="2821091" y="3639417"/>
            <a:ext cx="2064743"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1" name="Text Placeholder 14">
            <a:extLst>
              <a:ext uri="{FF2B5EF4-FFF2-40B4-BE49-F238E27FC236}">
                <a16:creationId xmlns:a16="http://schemas.microsoft.com/office/drawing/2014/main" xmlns="" id="{1E11CB21-11BD-400A-BC43-71A9AFA9282B}"/>
              </a:ext>
            </a:extLst>
          </p:cNvPr>
          <p:cNvSpPr>
            <a:spLocks noGrp="1"/>
          </p:cNvSpPr>
          <p:nvPr>
            <p:ph type="body" sz="quarter" idx="30" hasCustomPrompt="1"/>
          </p:nvPr>
        </p:nvSpPr>
        <p:spPr>
          <a:xfrm>
            <a:off x="5228419"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2" name="Text Placeholder 14">
            <a:extLst>
              <a:ext uri="{FF2B5EF4-FFF2-40B4-BE49-F238E27FC236}">
                <a16:creationId xmlns:a16="http://schemas.microsoft.com/office/drawing/2014/main" xmlns="" id="{02DE0CA8-2A1F-49D8-B9B6-BF353B9808C6}"/>
              </a:ext>
            </a:extLst>
          </p:cNvPr>
          <p:cNvSpPr>
            <a:spLocks noGrp="1"/>
          </p:cNvSpPr>
          <p:nvPr>
            <p:ph type="body" sz="quarter" idx="31" hasCustomPrompt="1"/>
          </p:nvPr>
        </p:nvSpPr>
        <p:spPr>
          <a:xfrm>
            <a:off x="7580468"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2" name="Title 1">
            <a:extLst>
              <a:ext uri="{FF2B5EF4-FFF2-40B4-BE49-F238E27FC236}">
                <a16:creationId xmlns:a16="http://schemas.microsoft.com/office/drawing/2014/main" xmlns="" id="{D55D3DD0-ED40-47C1-B841-046E1D918B22}"/>
              </a:ext>
            </a:extLst>
          </p:cNvPr>
          <p:cNvSpPr>
            <a:spLocks noGrp="1"/>
          </p:cNvSpPr>
          <p:nvPr>
            <p:ph type="title" hasCustomPrompt="1"/>
          </p:nvPr>
        </p:nvSpPr>
        <p:spPr>
          <a:xfrm>
            <a:off x="2023476" y="1581913"/>
            <a:ext cx="6011450" cy="634323"/>
          </a:xfrm>
        </p:spPr>
        <p:txBody>
          <a:bodyPr>
            <a:normAutofit/>
          </a:bodyPr>
          <a:lstStyle>
            <a:lvl1pPr algn="ctr">
              <a:lnSpc>
                <a:spcPct val="125000"/>
              </a:lnSpc>
              <a:defRPr sz="2800">
                <a:ln w="19050">
                  <a:solidFill>
                    <a:schemeClr val="bg1"/>
                  </a:solidFill>
                </a:ln>
              </a:defRPr>
            </a:lvl1pPr>
          </a:lstStyle>
          <a:p>
            <a:r>
              <a:rPr lang="en-US" dirty="0"/>
              <a:t>Click to add title</a:t>
            </a:r>
          </a:p>
        </p:txBody>
      </p:sp>
      <p:sp>
        <p:nvSpPr>
          <p:cNvPr id="4" name="Picture Placeholder 3">
            <a:extLst>
              <a:ext uri="{FF2B5EF4-FFF2-40B4-BE49-F238E27FC236}">
                <a16:creationId xmlns:a16="http://schemas.microsoft.com/office/drawing/2014/main" xmlns="" id="{23C97099-E767-429A-80C6-731FB9D295F4}"/>
              </a:ext>
            </a:extLst>
          </p:cNvPr>
          <p:cNvSpPr>
            <a:spLocks noGrp="1"/>
          </p:cNvSpPr>
          <p:nvPr>
            <p:ph type="pic" sz="quarter" idx="32"/>
          </p:nvPr>
        </p:nvSpPr>
        <p:spPr>
          <a:xfrm>
            <a:off x="124625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2" name="Picture Placeholder 3">
            <a:extLst>
              <a:ext uri="{FF2B5EF4-FFF2-40B4-BE49-F238E27FC236}">
                <a16:creationId xmlns:a16="http://schemas.microsoft.com/office/drawing/2014/main" xmlns="" id="{E2E22B87-E0E3-4234-B4FA-C9FC97DEDCB3}"/>
              </a:ext>
            </a:extLst>
          </p:cNvPr>
          <p:cNvSpPr>
            <a:spLocks noGrp="1"/>
          </p:cNvSpPr>
          <p:nvPr>
            <p:ph type="pic" sz="quarter" idx="33"/>
          </p:nvPr>
        </p:nvSpPr>
        <p:spPr>
          <a:xfrm>
            <a:off x="360451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4" name="Picture Placeholder 3">
            <a:extLst>
              <a:ext uri="{FF2B5EF4-FFF2-40B4-BE49-F238E27FC236}">
                <a16:creationId xmlns:a16="http://schemas.microsoft.com/office/drawing/2014/main" xmlns="" id="{8EF1B794-5E10-4558-B229-0D8F5895CCAE}"/>
              </a:ext>
            </a:extLst>
          </p:cNvPr>
          <p:cNvSpPr>
            <a:spLocks noGrp="1"/>
          </p:cNvSpPr>
          <p:nvPr>
            <p:ph type="pic" sz="quarter" idx="34"/>
          </p:nvPr>
        </p:nvSpPr>
        <p:spPr>
          <a:xfrm>
            <a:off x="5962777"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5" name="Picture Placeholder 3">
            <a:extLst>
              <a:ext uri="{FF2B5EF4-FFF2-40B4-BE49-F238E27FC236}">
                <a16:creationId xmlns:a16="http://schemas.microsoft.com/office/drawing/2014/main" xmlns="" id="{5ECB6791-2C34-417D-9AB9-03C9A8BBDF91}"/>
              </a:ext>
            </a:extLst>
          </p:cNvPr>
          <p:cNvSpPr>
            <a:spLocks noGrp="1"/>
          </p:cNvSpPr>
          <p:nvPr>
            <p:ph type="pic" sz="quarter" idx="35"/>
          </p:nvPr>
        </p:nvSpPr>
        <p:spPr>
          <a:xfrm>
            <a:off x="8314824" y="2847098"/>
            <a:ext cx="497891" cy="603504"/>
          </a:xfrm>
        </p:spPr>
        <p:txBody>
          <a:bodyPr anchor="ctr">
            <a:normAutofit/>
          </a:bodyPr>
          <a:lstStyle>
            <a:lvl1pPr marL="0" indent="0" algn="ctr">
              <a:buNone/>
              <a:defRPr sz="900">
                <a:solidFill>
                  <a:schemeClr val="bg1"/>
                </a:solidFill>
              </a:defRPr>
            </a:lvl1pPr>
          </a:lstStyle>
          <a:p>
            <a:endParaRPr lang="en-US" dirty="0"/>
          </a:p>
        </p:txBody>
      </p:sp>
    </p:spTree>
    <p:extLst>
      <p:ext uri="{BB962C8B-B14F-4D97-AF65-F5344CB8AC3E}">
        <p14:creationId xmlns:p14="http://schemas.microsoft.com/office/powerpoint/2010/main" val="34451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7C8E50C-1C7A-4E62-B38F-3E12A174C8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a16="http://schemas.microsoft.com/office/drawing/2014/main" xmlns="" id="{7AF7405C-6DF9-4409-85F0-8C1DCCC0AC61}"/>
              </a:ext>
            </a:extLst>
          </p:cNvPr>
          <p:cNvSpPr>
            <a:spLocks noGrp="1"/>
          </p:cNvSpPr>
          <p:nvPr>
            <p:ph type="pic" sz="quarter" idx="13" hasCustomPrompt="1"/>
          </p:nvPr>
        </p:nvSpPr>
        <p:spPr>
          <a:xfrm>
            <a:off x="513620" y="729926"/>
            <a:ext cx="5326889"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4C883B71-4A78-4B93-97F2-F54D7DC10020}"/>
              </a:ext>
            </a:extLst>
          </p:cNvPr>
          <p:cNvSpPr>
            <a:spLocks noGrp="1"/>
          </p:cNvSpPr>
          <p:nvPr>
            <p:ph type="title" hasCustomPrompt="1"/>
          </p:nvPr>
        </p:nvSpPr>
        <p:spPr>
          <a:xfrm>
            <a:off x="5335856" y="1881922"/>
            <a:ext cx="4743090" cy="3084630"/>
          </a:xfrm>
          <a:solidFill>
            <a:schemeClr val="bg2">
              <a:alpha val="93000"/>
            </a:schemeClr>
          </a:solidFill>
        </p:spPr>
        <p:txBody>
          <a:bodyPr lIns="694944" tIns="713232" anchor="t">
            <a:normAutofit/>
          </a:bodyPr>
          <a:lstStyle>
            <a:lvl1pPr algn="l">
              <a:lnSpc>
                <a:spcPct val="100000"/>
              </a:lnSpc>
              <a:defRPr sz="2800"/>
            </a:lvl1pPr>
          </a:lstStyle>
          <a:p>
            <a:r>
              <a:rPr lang="en-US" dirty="0"/>
              <a:t>Click to add title</a:t>
            </a:r>
          </a:p>
        </p:txBody>
      </p:sp>
      <p:sp>
        <p:nvSpPr>
          <p:cNvPr id="9" name="Text Placeholder 17">
            <a:extLst>
              <a:ext uri="{FF2B5EF4-FFF2-40B4-BE49-F238E27FC236}">
                <a16:creationId xmlns:a16="http://schemas.microsoft.com/office/drawing/2014/main" xmlns="" id="{83F286D7-A050-456B-BDD3-3FFAA21A8099}"/>
              </a:ext>
            </a:extLst>
          </p:cNvPr>
          <p:cNvSpPr>
            <a:spLocks noGrp="1"/>
          </p:cNvSpPr>
          <p:nvPr>
            <p:ph type="body" sz="quarter" idx="15" hasCustomPrompt="1"/>
          </p:nvPr>
        </p:nvSpPr>
        <p:spPr>
          <a:xfrm>
            <a:off x="5840509" y="3201410"/>
            <a:ext cx="3807049" cy="1291638"/>
          </a:xfrm>
        </p:spPr>
        <p:txBody>
          <a:bodyPr>
            <a:noAutofit/>
          </a:bodyPr>
          <a:lstStyle>
            <a:lvl1pPr marL="0" indent="0" algn="l">
              <a:lnSpc>
                <a:spcPct val="125000"/>
              </a:lnSpc>
              <a:buNone/>
              <a:defRPr sz="1400" spc="100" baseline="0">
                <a:solidFill>
                  <a:schemeClr val="accent2"/>
                </a:solidFill>
              </a:defRPr>
            </a:lvl1pPr>
          </a:lstStyle>
          <a:p>
            <a:pPr lvl="0"/>
            <a:r>
              <a:rPr lang="en-US"/>
              <a:t>Click to add text</a:t>
            </a:r>
          </a:p>
        </p:txBody>
      </p:sp>
      <p:sp>
        <p:nvSpPr>
          <p:cNvPr id="3" name="Date Placeholder 2">
            <a:extLst>
              <a:ext uri="{FF2B5EF4-FFF2-40B4-BE49-F238E27FC236}">
                <a16:creationId xmlns:a16="http://schemas.microsoft.com/office/drawing/2014/main" xmlns="" id="{4A927E28-2C60-4D18-8BB3-DC9627E13C59}"/>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4290EE45-541D-483E-A0B8-5997A2F98DA3}"/>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504E100B-E96A-45D4-9553-51CF2CBA55DD}"/>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177012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xmlns="" id="{E757B982-FF4B-4902-B808-FC325983FD9C}"/>
              </a:ext>
            </a:extLst>
          </p:cNvPr>
          <p:cNvSpPr>
            <a:spLocks noGrp="1"/>
          </p:cNvSpPr>
          <p:nvPr>
            <p:ph type="pic" sz="quarter" idx="13" hasCustomPrompt="1"/>
          </p:nvPr>
        </p:nvSpPr>
        <p:spPr>
          <a:xfrm flipH="1">
            <a:off x="0" y="0"/>
            <a:ext cx="10058400" cy="6858000"/>
          </a:xfrm>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xmlns="" id="{4D7337BF-9564-499D-91CE-9DDD9C969339}"/>
              </a:ext>
            </a:extLst>
          </p:cNvPr>
          <p:cNvSpPr>
            <a:spLocks noGrp="1"/>
          </p:cNvSpPr>
          <p:nvPr>
            <p:ph type="title" hasCustomPrompt="1"/>
          </p:nvPr>
        </p:nvSpPr>
        <p:spPr>
          <a:xfrm>
            <a:off x="1157764" y="1371601"/>
            <a:ext cx="7742873" cy="985791"/>
          </a:xfrm>
        </p:spPr>
        <p:txBody>
          <a:bodyPr>
            <a:noAutofit/>
          </a:bodyPr>
          <a:lstStyle>
            <a:lvl1pPr algn="ctr">
              <a:defRPr sz="54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2790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684757-E21D-414B-B627-1E0D15F89C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11" name="Picture Placeholder 7">
            <a:extLst>
              <a:ext uri="{FF2B5EF4-FFF2-40B4-BE49-F238E27FC236}">
                <a16:creationId xmlns:a16="http://schemas.microsoft.com/office/drawing/2014/main" xmlns="" id="{927250C7-CB58-468C-B8BB-17DB85D4F242}"/>
              </a:ext>
            </a:extLst>
          </p:cNvPr>
          <p:cNvSpPr>
            <a:spLocks noGrp="1"/>
          </p:cNvSpPr>
          <p:nvPr>
            <p:ph type="pic" sz="quarter" idx="13" hasCustomPrompt="1"/>
          </p:nvPr>
        </p:nvSpPr>
        <p:spPr>
          <a:xfrm>
            <a:off x="4134684" y="0"/>
            <a:ext cx="5937467" cy="6867376"/>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376BB3F6-84AB-40BA-9D7D-7C1E13C0E159}"/>
              </a:ext>
            </a:extLst>
          </p:cNvPr>
          <p:cNvSpPr>
            <a:spLocks noGrp="1"/>
          </p:cNvSpPr>
          <p:nvPr>
            <p:ph type="title" hasCustomPrompt="1"/>
          </p:nvPr>
        </p:nvSpPr>
        <p:spPr>
          <a:xfrm>
            <a:off x="0" y="1036629"/>
            <a:ext cx="4955857" cy="4784742"/>
          </a:xfrm>
          <a:solidFill>
            <a:schemeClr val="accent6">
              <a:alpha val="80000"/>
            </a:schemeClr>
          </a:solidFill>
        </p:spPr>
        <p:txBody>
          <a:bodyPr lIns="822960" tIns="640080" anchor="t">
            <a:normAutofit/>
          </a:bodyPr>
          <a:lstStyle>
            <a:lvl1pPr algn="l">
              <a:lnSpc>
                <a:spcPct val="100000"/>
              </a:lnSpc>
              <a:defRPr sz="2800"/>
            </a:lvl1pPr>
          </a:lstStyle>
          <a:p>
            <a:r>
              <a:rPr lang="en-US" dirty="0"/>
              <a:t>Click to add title</a:t>
            </a:r>
          </a:p>
        </p:txBody>
      </p:sp>
      <p:sp>
        <p:nvSpPr>
          <p:cNvPr id="16" name="Text Placeholder 14">
            <a:extLst>
              <a:ext uri="{FF2B5EF4-FFF2-40B4-BE49-F238E27FC236}">
                <a16:creationId xmlns:a16="http://schemas.microsoft.com/office/drawing/2014/main" xmlns="" id="{6A7AB969-4D8E-41B0-A403-6D1D41CD5167}"/>
              </a:ext>
            </a:extLst>
          </p:cNvPr>
          <p:cNvSpPr>
            <a:spLocks noGrp="1"/>
          </p:cNvSpPr>
          <p:nvPr>
            <p:ph type="body" sz="quarter" idx="22" hasCustomPrompt="1"/>
          </p:nvPr>
        </p:nvSpPr>
        <p:spPr>
          <a:xfrm>
            <a:off x="601438" y="2368508"/>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15" name="Text Placeholder 14">
            <a:extLst>
              <a:ext uri="{FF2B5EF4-FFF2-40B4-BE49-F238E27FC236}">
                <a16:creationId xmlns:a16="http://schemas.microsoft.com/office/drawing/2014/main" xmlns="" id="{08F82904-47D8-4EB9-A697-8ED11274C40F}"/>
              </a:ext>
            </a:extLst>
          </p:cNvPr>
          <p:cNvSpPr>
            <a:spLocks noGrp="1"/>
          </p:cNvSpPr>
          <p:nvPr>
            <p:ph type="body" sz="quarter" idx="18" hasCustomPrompt="1"/>
          </p:nvPr>
        </p:nvSpPr>
        <p:spPr>
          <a:xfrm>
            <a:off x="601439" y="2605042"/>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xmlns="" id="{44501739-C457-4C98-A458-5B3639CFB821}"/>
              </a:ext>
            </a:extLst>
          </p:cNvPr>
          <p:cNvSpPr>
            <a:spLocks noGrp="1"/>
          </p:cNvSpPr>
          <p:nvPr>
            <p:ph type="body" sz="quarter" idx="24" hasCustomPrompt="1"/>
          </p:nvPr>
        </p:nvSpPr>
        <p:spPr>
          <a:xfrm>
            <a:off x="601438" y="354463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1" name="Text Placeholder 14">
            <a:extLst>
              <a:ext uri="{FF2B5EF4-FFF2-40B4-BE49-F238E27FC236}">
                <a16:creationId xmlns:a16="http://schemas.microsoft.com/office/drawing/2014/main" xmlns="" id="{503766A8-C36E-4337-9DB4-358A28B74319}"/>
              </a:ext>
            </a:extLst>
          </p:cNvPr>
          <p:cNvSpPr>
            <a:spLocks noGrp="1"/>
          </p:cNvSpPr>
          <p:nvPr>
            <p:ph type="body" sz="quarter" idx="23" hasCustomPrompt="1"/>
          </p:nvPr>
        </p:nvSpPr>
        <p:spPr>
          <a:xfrm>
            <a:off x="601439" y="3781163"/>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xmlns="" id="{5F947925-2465-45AC-9A1E-7153477BBEEC}"/>
              </a:ext>
            </a:extLst>
          </p:cNvPr>
          <p:cNvSpPr>
            <a:spLocks noGrp="1"/>
          </p:cNvSpPr>
          <p:nvPr>
            <p:ph type="body" sz="quarter" idx="26" hasCustomPrompt="1"/>
          </p:nvPr>
        </p:nvSpPr>
        <p:spPr>
          <a:xfrm>
            <a:off x="601438" y="473924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xmlns="" id="{6FC86B0E-A85D-444A-BC2A-B7A5FF1D48D5}"/>
              </a:ext>
            </a:extLst>
          </p:cNvPr>
          <p:cNvSpPr>
            <a:spLocks noGrp="1"/>
          </p:cNvSpPr>
          <p:nvPr>
            <p:ph type="body" sz="quarter" idx="25" hasCustomPrompt="1"/>
          </p:nvPr>
        </p:nvSpPr>
        <p:spPr>
          <a:xfrm>
            <a:off x="601439" y="4975775"/>
            <a:ext cx="3936100" cy="546815"/>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5" name="Date Placeholder 4">
            <a:extLst>
              <a:ext uri="{FF2B5EF4-FFF2-40B4-BE49-F238E27FC236}">
                <a16:creationId xmlns:a16="http://schemas.microsoft.com/office/drawing/2014/main" xmlns="" id="{BBA930A0-A89C-48EB-A039-375BDA735BBF}"/>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A02A2494-B27D-418F-9D5E-8DE4FFB491B3}"/>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04B0DC46-AFFB-4CCA-B5AE-7028C4E26619}"/>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233196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927D588-C832-4149-9B9F-D817459D8B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5" name="Date Placeholder 4">
            <a:extLst>
              <a:ext uri="{FF2B5EF4-FFF2-40B4-BE49-F238E27FC236}">
                <a16:creationId xmlns:a16="http://schemas.microsoft.com/office/drawing/2014/main" xmlns="" id="{A410CE2C-509A-4C33-AB34-6F278F1171B9}"/>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78F06B8C-060C-4139-B354-239A56BB3422}"/>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957BE7C0-2680-40FD-88E4-27D6E7775DF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0" name="Text Placeholder 14">
            <a:extLst>
              <a:ext uri="{FF2B5EF4-FFF2-40B4-BE49-F238E27FC236}">
                <a16:creationId xmlns:a16="http://schemas.microsoft.com/office/drawing/2014/main" xmlns="" id="{01941F94-25C7-46EC-89FE-B12B54F77CFA}"/>
              </a:ext>
            </a:extLst>
          </p:cNvPr>
          <p:cNvSpPr>
            <a:spLocks noGrp="1"/>
          </p:cNvSpPr>
          <p:nvPr>
            <p:ph type="body" sz="quarter" idx="20" hasCustomPrompt="1"/>
          </p:nvPr>
        </p:nvSpPr>
        <p:spPr>
          <a:xfrm>
            <a:off x="673263" y="4076965"/>
            <a:ext cx="2504602"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1" name="Text Placeholder 10">
            <a:extLst>
              <a:ext uri="{FF2B5EF4-FFF2-40B4-BE49-F238E27FC236}">
                <a16:creationId xmlns:a16="http://schemas.microsoft.com/office/drawing/2014/main" xmlns="" id="{1DE2747E-A71B-4917-8960-56D4F927D8C5}"/>
              </a:ext>
            </a:extLst>
          </p:cNvPr>
          <p:cNvSpPr>
            <a:spLocks noGrp="1"/>
          </p:cNvSpPr>
          <p:nvPr>
            <p:ph type="body" sz="quarter" idx="14" hasCustomPrompt="1"/>
          </p:nvPr>
        </p:nvSpPr>
        <p:spPr>
          <a:xfrm>
            <a:off x="990882"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2" name="Text Placeholder 14">
            <a:extLst>
              <a:ext uri="{FF2B5EF4-FFF2-40B4-BE49-F238E27FC236}">
                <a16:creationId xmlns:a16="http://schemas.microsoft.com/office/drawing/2014/main" xmlns="" id="{B3830FC7-44D5-48CD-AA84-4E262F2EB8C8}"/>
              </a:ext>
            </a:extLst>
          </p:cNvPr>
          <p:cNvSpPr>
            <a:spLocks noGrp="1"/>
          </p:cNvSpPr>
          <p:nvPr>
            <p:ph type="body" sz="quarter" idx="21" hasCustomPrompt="1"/>
          </p:nvPr>
        </p:nvSpPr>
        <p:spPr>
          <a:xfrm>
            <a:off x="3868947" y="4076965"/>
            <a:ext cx="250460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3" name="Text Placeholder 14">
            <a:extLst>
              <a:ext uri="{FF2B5EF4-FFF2-40B4-BE49-F238E27FC236}">
                <a16:creationId xmlns:a16="http://schemas.microsoft.com/office/drawing/2014/main" xmlns="" id="{51F423C9-E1B4-4BD9-98A5-9397C32447D9}"/>
              </a:ext>
            </a:extLst>
          </p:cNvPr>
          <p:cNvSpPr>
            <a:spLocks noGrp="1"/>
          </p:cNvSpPr>
          <p:nvPr>
            <p:ph type="body" sz="quarter" idx="23" hasCustomPrompt="1"/>
          </p:nvPr>
        </p:nvSpPr>
        <p:spPr>
          <a:xfrm>
            <a:off x="7064630" y="4076965"/>
            <a:ext cx="2494603"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4" name="Straight Connector 13">
            <a:extLst>
              <a:ext uri="{FF2B5EF4-FFF2-40B4-BE49-F238E27FC236}">
                <a16:creationId xmlns:a16="http://schemas.microsoft.com/office/drawing/2014/main" xmlns="" id="{A0DF3CDE-1C08-4B0C-8DC3-9FCBBD3E61D4}"/>
              </a:ext>
            </a:extLst>
          </p:cNvPr>
          <p:cNvCxnSpPr>
            <a:cxnSpLocks/>
          </p:cNvCxnSpPr>
          <p:nvPr userDrawn="1"/>
        </p:nvCxnSpPr>
        <p:spPr>
          <a:xfrm>
            <a:off x="686824"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xmlns="" id="{C026C956-C6C4-4010-889F-B8D762036464}"/>
              </a:ext>
            </a:extLst>
          </p:cNvPr>
          <p:cNvSpPr>
            <a:spLocks noGrp="1"/>
          </p:cNvSpPr>
          <p:nvPr>
            <p:ph type="body" sz="quarter" idx="24" hasCustomPrompt="1"/>
          </p:nvPr>
        </p:nvSpPr>
        <p:spPr>
          <a:xfrm>
            <a:off x="4185493"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6" name="Text Placeholder 10">
            <a:extLst>
              <a:ext uri="{FF2B5EF4-FFF2-40B4-BE49-F238E27FC236}">
                <a16:creationId xmlns:a16="http://schemas.microsoft.com/office/drawing/2014/main" xmlns="" id="{A4D363AD-B16F-46C4-9856-EA9EAC699EF7}"/>
              </a:ext>
            </a:extLst>
          </p:cNvPr>
          <p:cNvSpPr>
            <a:spLocks noGrp="1"/>
          </p:cNvSpPr>
          <p:nvPr>
            <p:ph type="body" sz="quarter" idx="25" hasCustomPrompt="1"/>
          </p:nvPr>
        </p:nvSpPr>
        <p:spPr>
          <a:xfrm>
            <a:off x="7375644"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dirty="0"/>
              <a:t>Add title</a:t>
            </a:r>
          </a:p>
        </p:txBody>
      </p:sp>
      <p:cxnSp>
        <p:nvCxnSpPr>
          <p:cNvPr id="26" name="Straight Connector 25">
            <a:extLst>
              <a:ext uri="{FF2B5EF4-FFF2-40B4-BE49-F238E27FC236}">
                <a16:creationId xmlns:a16="http://schemas.microsoft.com/office/drawing/2014/main" xmlns="" id="{D6E9BAEE-70B0-4F15-B6B7-D5AE0227618F}"/>
              </a:ext>
            </a:extLst>
          </p:cNvPr>
          <p:cNvCxnSpPr>
            <a:cxnSpLocks/>
          </p:cNvCxnSpPr>
          <p:nvPr userDrawn="1"/>
        </p:nvCxnSpPr>
        <p:spPr>
          <a:xfrm>
            <a:off x="387697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8F0848BB-EF65-4D43-AC18-9C4F4749CA6D}"/>
              </a:ext>
            </a:extLst>
          </p:cNvPr>
          <p:cNvCxnSpPr>
            <a:cxnSpLocks/>
          </p:cNvCxnSpPr>
          <p:nvPr userDrawn="1"/>
        </p:nvCxnSpPr>
        <p:spPr>
          <a:xfrm>
            <a:off x="706712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C7CA7F01-3F2D-4396-A7D4-3D21C56D7FCC}"/>
              </a:ext>
            </a:extLst>
          </p:cNvPr>
          <p:cNvSpPr>
            <a:spLocks noGrp="1"/>
          </p:cNvSpPr>
          <p:nvPr>
            <p:ph type="title" hasCustomPrompt="1"/>
          </p:nvPr>
        </p:nvSpPr>
        <p:spPr>
          <a:xfrm>
            <a:off x="601439" y="1643321"/>
            <a:ext cx="4006723" cy="466344"/>
          </a:xfrm>
        </p:spPr>
        <p:txBody>
          <a:bodyPr>
            <a:no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9204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930B4CC-1CD5-414E-92CD-721B331F6F0F}"/>
              </a:ext>
            </a:extLst>
          </p:cNvPr>
          <p:cNvSpPr>
            <a:spLocks noGrp="1"/>
          </p:cNvSpPr>
          <p:nvPr>
            <p:ph type="title"/>
          </p:nvPr>
        </p:nvSpPr>
        <p:spPr>
          <a:xfrm>
            <a:off x="691515" y="365127"/>
            <a:ext cx="86753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2A47427-FA4C-4262-9C2A-A640B569D453}"/>
              </a:ext>
            </a:extLst>
          </p:cNvPr>
          <p:cNvSpPr>
            <a:spLocks noGrp="1"/>
          </p:cNvSpPr>
          <p:nvPr>
            <p:ph type="body" idx="1"/>
          </p:nvPr>
        </p:nvSpPr>
        <p:spPr>
          <a:xfrm>
            <a:off x="691515" y="1825625"/>
            <a:ext cx="86753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FE89D4-4BDC-4CC9-959B-0D2E0BEB8976}"/>
              </a:ext>
            </a:extLst>
          </p:cNvPr>
          <p:cNvSpPr>
            <a:spLocks noGrp="1"/>
          </p:cNvSpPr>
          <p:nvPr>
            <p:ph type="dt" sz="half" idx="2"/>
          </p:nvPr>
        </p:nvSpPr>
        <p:spPr>
          <a:xfrm>
            <a:off x="691515" y="6356352"/>
            <a:ext cx="226314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a:t>8/06/20XX</a:t>
            </a:r>
            <a:endParaRPr lang="en-US" dirty="0"/>
          </a:p>
        </p:txBody>
      </p:sp>
      <p:sp>
        <p:nvSpPr>
          <p:cNvPr id="5" name="Footer Placeholder 4">
            <a:extLst>
              <a:ext uri="{FF2B5EF4-FFF2-40B4-BE49-F238E27FC236}">
                <a16:creationId xmlns:a16="http://schemas.microsoft.com/office/drawing/2014/main" xmlns="" id="{FE1285D2-5742-46C4-A6B1-B07CC6823A30}"/>
              </a:ext>
            </a:extLst>
          </p:cNvPr>
          <p:cNvSpPr>
            <a:spLocks noGrp="1"/>
          </p:cNvSpPr>
          <p:nvPr>
            <p:ph type="ftr" sz="quarter" idx="3"/>
          </p:nvPr>
        </p:nvSpPr>
        <p:spPr>
          <a:xfrm>
            <a:off x="3331845" y="6356352"/>
            <a:ext cx="339471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xmlns="" id="{03D7CF20-6E1A-4F87-A039-3C59B25DA427}"/>
              </a:ext>
            </a:extLst>
          </p:cNvPr>
          <p:cNvSpPr>
            <a:spLocks noGrp="1"/>
          </p:cNvSpPr>
          <p:nvPr>
            <p:ph type="sldNum" sz="quarter" idx="4"/>
          </p:nvPr>
        </p:nvSpPr>
        <p:spPr>
          <a:xfrm>
            <a:off x="7103745" y="6356352"/>
            <a:ext cx="226314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fld id="{A402E4C0-AD5E-4E8C-9F21-7CCE474BDCEB}" type="slidenum">
              <a:rPr lang="en-US" smtClean="0"/>
              <a:pPr/>
              <a:t>‹#›</a:t>
            </a:fld>
            <a:endParaRPr lang="en-US" dirty="0"/>
          </a:p>
        </p:txBody>
      </p:sp>
    </p:spTree>
    <p:extLst>
      <p:ext uri="{BB962C8B-B14F-4D97-AF65-F5344CB8AC3E}">
        <p14:creationId xmlns:p14="http://schemas.microsoft.com/office/powerpoint/2010/main" val="363482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dt="0"/>
  <p:txStyles>
    <p:titleStyle>
      <a:lvl1pPr algn="l" defTabSz="914400" rtl="0" eaLnBrk="1" latinLnBrk="0" hangingPunct="1">
        <a:lnSpc>
          <a:spcPct val="80000"/>
        </a:lnSpc>
        <a:spcBef>
          <a:spcPct val="0"/>
        </a:spcBef>
        <a:buNone/>
        <a:defRPr sz="4400" kern="1200" cap="all" spc="400" baseline="0">
          <a:ln w="19050">
            <a:solidFill>
              <a:schemeClr val="accent2"/>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223" y="3141226"/>
            <a:ext cx="9813851" cy="1938992"/>
          </a:xfrm>
          <a:prstGeom prst="rect">
            <a:avLst/>
          </a:prstGeom>
          <a:noFill/>
        </p:spPr>
        <p:txBody>
          <a:bodyPr wrap="square" rtlCol="0">
            <a:spAutoFit/>
          </a:bodyPr>
          <a:lstStyle/>
          <a:p>
            <a:pPr algn="ctr"/>
            <a:r>
              <a:rPr lang="en-US" sz="4000" b="1" dirty="0" smtClean="0">
                <a:solidFill>
                  <a:schemeClr val="bg1"/>
                </a:solidFill>
              </a:rPr>
              <a:t>The “Lordship Of Jesus Christ”</a:t>
            </a:r>
          </a:p>
          <a:p>
            <a:pPr algn="ctr"/>
            <a:r>
              <a:rPr lang="en-US" sz="4000" b="1" dirty="0" smtClean="0">
                <a:solidFill>
                  <a:schemeClr val="bg1"/>
                </a:solidFill>
              </a:rPr>
              <a:t>Is the Highest Theme of This Unfolding </a:t>
            </a:r>
          </a:p>
          <a:p>
            <a:pPr algn="ctr"/>
            <a:r>
              <a:rPr lang="en-US" sz="4000" b="1" dirty="0" smtClean="0">
                <a:solidFill>
                  <a:schemeClr val="bg1"/>
                </a:solidFill>
              </a:rPr>
              <a:t>World-Wide Intervention </a:t>
            </a:r>
            <a:endParaRPr lang="en-US" sz="4000" b="1" dirty="0">
              <a:solidFill>
                <a:schemeClr val="bg1"/>
              </a:solidFill>
            </a:endParaRPr>
          </a:p>
        </p:txBody>
      </p:sp>
      <p:sp>
        <p:nvSpPr>
          <p:cNvPr id="4" name="TextBox 3"/>
          <p:cNvSpPr txBox="1"/>
          <p:nvPr/>
        </p:nvSpPr>
        <p:spPr>
          <a:xfrm>
            <a:off x="1848650" y="5287536"/>
            <a:ext cx="6199360" cy="1200329"/>
          </a:xfrm>
          <a:prstGeom prst="rect">
            <a:avLst/>
          </a:prstGeom>
          <a:noFill/>
        </p:spPr>
        <p:txBody>
          <a:bodyPr wrap="square" rtlCol="0">
            <a:spAutoFit/>
          </a:bodyPr>
          <a:lstStyle/>
          <a:p>
            <a:pPr algn="ctr"/>
            <a:r>
              <a:rPr lang="en-US" sz="4000" dirty="0" smtClean="0">
                <a:solidFill>
                  <a:srgbClr val="FFFF00"/>
                </a:solidFill>
              </a:rPr>
              <a:t>LifeGate Sermon</a:t>
            </a:r>
          </a:p>
          <a:p>
            <a:pPr algn="ctr"/>
            <a:r>
              <a:rPr lang="en-US" sz="3200" dirty="0" smtClean="0">
                <a:solidFill>
                  <a:schemeClr val="bg1"/>
                </a:solidFill>
              </a:rPr>
              <a:t>July 7, 2024</a:t>
            </a:r>
            <a:endParaRPr lang="en-US" sz="3200" dirty="0">
              <a:solidFill>
                <a:schemeClr val="bg1"/>
              </a:solidFill>
            </a:endParaRPr>
          </a:p>
        </p:txBody>
      </p:sp>
      <p:pic>
        <p:nvPicPr>
          <p:cNvPr id="1026" name="Picture 2" descr="How the Asbury University revival started, took the globe by stor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217" y="270212"/>
            <a:ext cx="4999861" cy="281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36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0121" y="193159"/>
            <a:ext cx="9760688" cy="1200329"/>
          </a:xfrm>
          <a:prstGeom prst="rect">
            <a:avLst/>
          </a:prstGeom>
          <a:noFill/>
        </p:spPr>
        <p:txBody>
          <a:bodyPr wrap="square" rtlCol="0">
            <a:spAutoFit/>
          </a:bodyPr>
          <a:lstStyle/>
          <a:p>
            <a:pPr algn="ctr"/>
            <a:r>
              <a:rPr lang="en-US" sz="3600" dirty="0" smtClean="0">
                <a:solidFill>
                  <a:srgbClr val="FFFF00"/>
                </a:solidFill>
                <a:effectLst>
                  <a:outerShdw blurRad="38100" dist="38100" dir="2700000" algn="tl">
                    <a:srgbClr val="000000">
                      <a:alpha val="43137"/>
                    </a:srgbClr>
                  </a:outerShdw>
                </a:effectLst>
              </a:rPr>
              <a:t>We Are Not Seeking Salvation From Hell Alone</a:t>
            </a:r>
          </a:p>
          <a:p>
            <a:pPr algn="ctr"/>
            <a:r>
              <a:rPr lang="en-US" sz="3600" dirty="0" smtClean="0">
                <a:solidFill>
                  <a:srgbClr val="FFFF00"/>
                </a:solidFill>
                <a:effectLst>
                  <a:outerShdw blurRad="38100" dist="38100" dir="2700000" algn="tl">
                    <a:srgbClr val="000000">
                      <a:alpha val="43137"/>
                    </a:srgbClr>
                  </a:outerShdw>
                </a:effectLst>
              </a:rPr>
              <a:t>We Are Seeking The Lord of Lords </a:t>
            </a:r>
            <a:endParaRPr lang="en-US" sz="3600" dirty="0">
              <a:solidFill>
                <a:srgbClr val="FFFF00"/>
              </a:solidFill>
              <a:effectLst>
                <a:outerShdw blurRad="38100" dist="38100" dir="2700000" algn="tl">
                  <a:srgbClr val="000000">
                    <a:alpha val="43137"/>
                  </a:srgbClr>
                </a:outerShdw>
              </a:effectLst>
            </a:endParaRPr>
          </a:p>
        </p:txBody>
      </p:sp>
      <p:pic>
        <p:nvPicPr>
          <p:cNvPr id="8194" name="Picture 2" descr="Fire Insurance Service at best price in Kolkata | ID: 6224839130"/>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30307" b="31918"/>
          <a:stretch/>
        </p:blipFill>
        <p:spPr bwMode="auto">
          <a:xfrm>
            <a:off x="410754" y="1828801"/>
            <a:ext cx="4097449" cy="154779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indsets - Son-ship - Family Radi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02542" y="3732029"/>
            <a:ext cx="5981700" cy="301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4668" y="202870"/>
            <a:ext cx="8941981" cy="1200329"/>
          </a:xfrm>
          <a:prstGeom prst="rect">
            <a:avLst/>
          </a:prstGeom>
        </p:spPr>
        <p:txBody>
          <a:bodyPr wrap="square">
            <a:spAutoFit/>
          </a:bodyPr>
          <a:lstStyle/>
          <a:p>
            <a:pPr algn="ctr"/>
            <a:r>
              <a:rPr lang="en-US" sz="3600" dirty="0" smtClean="0">
                <a:solidFill>
                  <a:srgbClr val="FFFF00"/>
                </a:solidFill>
              </a:rPr>
              <a:t>THE “LORD WORKS IN  US A GRACE THAT BREAKS PASSIVITY” </a:t>
            </a:r>
            <a:endParaRPr lang="en-US" sz="3600" dirty="0">
              <a:solidFill>
                <a:srgbClr val="FFFF00"/>
              </a:solidFill>
            </a:endParaRPr>
          </a:p>
        </p:txBody>
      </p:sp>
      <p:sp>
        <p:nvSpPr>
          <p:cNvPr id="4" name="Rectangle 3"/>
          <p:cNvSpPr/>
          <p:nvPr/>
        </p:nvSpPr>
        <p:spPr>
          <a:xfrm>
            <a:off x="414668" y="4242414"/>
            <a:ext cx="9271592" cy="2246769"/>
          </a:xfrm>
          <a:prstGeom prst="rect">
            <a:avLst/>
          </a:prstGeom>
        </p:spPr>
        <p:txBody>
          <a:bodyPr wrap="square">
            <a:spAutoFit/>
          </a:bodyPr>
          <a:lstStyle/>
          <a:p>
            <a:r>
              <a:rPr lang="en-US" sz="2800" b="1" dirty="0" smtClean="0">
                <a:solidFill>
                  <a:srgbClr val="FFFF00"/>
                </a:solidFill>
              </a:rPr>
              <a:t>Return</a:t>
            </a:r>
            <a:r>
              <a:rPr lang="en-US" sz="2800" dirty="0">
                <a:solidFill>
                  <a:schemeClr val="bg1"/>
                </a:solidFill>
              </a:rPr>
              <a:t>, O Israel, to the </a:t>
            </a:r>
            <a:r>
              <a:rPr lang="en-US" sz="2800" cap="small" dirty="0">
                <a:solidFill>
                  <a:schemeClr val="bg1"/>
                </a:solidFill>
              </a:rPr>
              <a:t>LORD</a:t>
            </a:r>
            <a:r>
              <a:rPr lang="en-US" sz="2800" dirty="0">
                <a:solidFill>
                  <a:schemeClr val="bg1"/>
                </a:solidFill>
              </a:rPr>
              <a:t> your God. Your sins have been your downfall! </a:t>
            </a:r>
            <a:r>
              <a:rPr lang="en-US" sz="2800" baseline="30000" dirty="0">
                <a:solidFill>
                  <a:schemeClr val="bg1"/>
                </a:solidFill>
              </a:rPr>
              <a:t>2 </a:t>
            </a:r>
            <a:r>
              <a:rPr lang="en-US" sz="2800" dirty="0">
                <a:solidFill>
                  <a:schemeClr val="bg1"/>
                </a:solidFill>
              </a:rPr>
              <a:t> </a:t>
            </a:r>
            <a:r>
              <a:rPr lang="en-US" sz="2800" b="1" dirty="0">
                <a:solidFill>
                  <a:srgbClr val="FFFF00"/>
                </a:solidFill>
              </a:rPr>
              <a:t>Take words with you and return to the </a:t>
            </a:r>
            <a:r>
              <a:rPr lang="en-US" sz="2800" b="1" cap="small" dirty="0">
                <a:solidFill>
                  <a:srgbClr val="FFFF00"/>
                </a:solidFill>
              </a:rPr>
              <a:t>LORD</a:t>
            </a:r>
            <a:r>
              <a:rPr lang="en-US" sz="2800" dirty="0">
                <a:solidFill>
                  <a:schemeClr val="bg1"/>
                </a:solidFill>
              </a:rPr>
              <a:t>. Say to him: "Forgive all our sins and receive us graciously, that we may offer the fruit of our lips. </a:t>
            </a:r>
            <a:r>
              <a:rPr lang="en-US" sz="2800" b="1" dirty="0">
                <a:solidFill>
                  <a:schemeClr val="bg1"/>
                </a:solidFill>
              </a:rPr>
              <a:t>Hosea 14:1-2 (NIV) </a:t>
            </a:r>
            <a:endParaRPr lang="en-US" sz="2800" dirty="0">
              <a:solidFill>
                <a:schemeClr val="bg1"/>
              </a:solidFill>
            </a:endParaRPr>
          </a:p>
        </p:txBody>
      </p:sp>
      <p:sp>
        <p:nvSpPr>
          <p:cNvPr id="5" name="Rectangle 4"/>
          <p:cNvSpPr/>
          <p:nvPr/>
        </p:nvSpPr>
        <p:spPr>
          <a:xfrm>
            <a:off x="505046" y="1840008"/>
            <a:ext cx="9053623" cy="2062103"/>
          </a:xfrm>
          <a:prstGeom prst="rect">
            <a:avLst/>
          </a:prstGeom>
        </p:spPr>
        <p:txBody>
          <a:bodyPr wrap="square">
            <a:spAutoFit/>
          </a:bodyPr>
          <a:lstStyle/>
          <a:p>
            <a:r>
              <a:rPr lang="en-US" sz="3200" b="1" dirty="0" smtClean="0">
                <a:solidFill>
                  <a:srgbClr val="FFFF00"/>
                </a:solidFill>
              </a:rPr>
              <a:t>Sacrifice </a:t>
            </a:r>
            <a:r>
              <a:rPr lang="en-US" sz="3200" b="1" dirty="0">
                <a:solidFill>
                  <a:srgbClr val="FFFF00"/>
                </a:solidFill>
              </a:rPr>
              <a:t>thank offerings </a:t>
            </a:r>
            <a:r>
              <a:rPr lang="en-US" sz="3200" dirty="0">
                <a:solidFill>
                  <a:schemeClr val="bg1"/>
                </a:solidFill>
              </a:rPr>
              <a:t>to God, </a:t>
            </a:r>
            <a:r>
              <a:rPr lang="en-US" sz="3200" b="1" dirty="0">
                <a:solidFill>
                  <a:srgbClr val="FFFF00"/>
                </a:solidFill>
              </a:rPr>
              <a:t>fulfill your vows to the Most High,</a:t>
            </a:r>
            <a:r>
              <a:rPr lang="en-US" sz="3200" dirty="0">
                <a:solidFill>
                  <a:schemeClr val="bg1"/>
                </a:solidFill>
              </a:rPr>
              <a:t> </a:t>
            </a:r>
            <a:r>
              <a:rPr lang="en-US" sz="3200" baseline="30000" dirty="0">
                <a:solidFill>
                  <a:schemeClr val="bg1"/>
                </a:solidFill>
              </a:rPr>
              <a:t>15 </a:t>
            </a:r>
            <a:r>
              <a:rPr lang="en-US" sz="3200" dirty="0">
                <a:solidFill>
                  <a:schemeClr val="bg1"/>
                </a:solidFill>
              </a:rPr>
              <a:t> and </a:t>
            </a:r>
            <a:r>
              <a:rPr lang="en-US" sz="3200" b="1" dirty="0">
                <a:solidFill>
                  <a:srgbClr val="FFFF00"/>
                </a:solidFill>
              </a:rPr>
              <a:t>call upon </a:t>
            </a:r>
            <a:r>
              <a:rPr lang="en-US" sz="3200" b="1" dirty="0" smtClean="0">
                <a:solidFill>
                  <a:srgbClr val="FFFF00"/>
                </a:solidFill>
              </a:rPr>
              <a:t>Me </a:t>
            </a:r>
            <a:r>
              <a:rPr lang="en-US" sz="3200" dirty="0">
                <a:solidFill>
                  <a:schemeClr val="bg1"/>
                </a:solidFill>
              </a:rPr>
              <a:t>in the day of trouble; I will deliver you, and you will honor me." </a:t>
            </a:r>
            <a:r>
              <a:rPr lang="en-US" sz="3200" b="1" dirty="0">
                <a:solidFill>
                  <a:schemeClr val="bg1"/>
                </a:solidFill>
              </a:rPr>
              <a:t>Psalm 50:14-15 (NIV) </a:t>
            </a:r>
            <a:endParaRPr lang="en-US" sz="3200" dirty="0">
              <a:solidFill>
                <a:schemeClr val="bg1"/>
              </a:solidFill>
            </a:endParaRPr>
          </a:p>
        </p:txBody>
      </p:sp>
    </p:spTree>
    <p:extLst>
      <p:ext uri="{BB962C8B-B14F-4D97-AF65-F5344CB8AC3E}">
        <p14:creationId xmlns:p14="http://schemas.microsoft.com/office/powerpoint/2010/main" val="283272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2272" y="3018565"/>
            <a:ext cx="9526772" cy="3539430"/>
          </a:xfrm>
          <a:prstGeom prst="rect">
            <a:avLst/>
          </a:prstGeom>
        </p:spPr>
        <p:txBody>
          <a:bodyPr wrap="square">
            <a:spAutoFit/>
          </a:bodyPr>
          <a:lstStyle/>
          <a:p>
            <a:r>
              <a:rPr lang="en-US" sz="2800" dirty="0">
                <a:solidFill>
                  <a:schemeClr val="bg1"/>
                </a:solidFill>
              </a:rPr>
              <a:t>Two distinct lines of preparation and spiritual effort for the blessing are evident. One was prayer; the other was 'individual work with </a:t>
            </a:r>
            <a:r>
              <a:rPr lang="en-US" sz="2800" dirty="0" smtClean="0">
                <a:solidFill>
                  <a:schemeClr val="bg1"/>
                </a:solidFill>
              </a:rPr>
              <a:t>hearts that needed healed.' </a:t>
            </a:r>
            <a:r>
              <a:rPr lang="en-US" sz="2800" b="1" dirty="0">
                <a:solidFill>
                  <a:schemeClr val="bg1"/>
                </a:solidFill>
              </a:rPr>
              <a:t>We are told that 'men and women met for prayer and praise at one another's homes and the Church of </a:t>
            </a:r>
            <a:r>
              <a:rPr lang="en-US" sz="2800" b="1" dirty="0" err="1">
                <a:solidFill>
                  <a:schemeClr val="bg1"/>
                </a:solidFill>
              </a:rPr>
              <a:t>Berthelsdorf</a:t>
            </a:r>
            <a:r>
              <a:rPr lang="en-US" sz="2800" b="1" dirty="0">
                <a:solidFill>
                  <a:schemeClr val="bg1"/>
                </a:solidFill>
              </a:rPr>
              <a:t> was crowded out.' Then the Spirit came in great power. Then the entire company experienced the blessing at one and the same time.'</a:t>
            </a:r>
            <a:endParaRPr lang="en-US" sz="2800" dirty="0">
              <a:solidFill>
                <a:schemeClr val="bg1"/>
              </a:solidFill>
            </a:endParaRPr>
          </a:p>
        </p:txBody>
      </p:sp>
      <p:sp>
        <p:nvSpPr>
          <p:cNvPr id="8" name="Rectangle 7"/>
          <p:cNvSpPr/>
          <p:nvPr/>
        </p:nvSpPr>
        <p:spPr>
          <a:xfrm>
            <a:off x="414668" y="202870"/>
            <a:ext cx="8941981" cy="954107"/>
          </a:xfrm>
          <a:prstGeom prst="rect">
            <a:avLst/>
          </a:prstGeom>
        </p:spPr>
        <p:txBody>
          <a:bodyPr wrap="square">
            <a:spAutoFit/>
          </a:bodyPr>
          <a:lstStyle/>
          <a:p>
            <a:pPr algn="ctr"/>
            <a:r>
              <a:rPr lang="en-US" sz="2800" dirty="0" smtClean="0">
                <a:solidFill>
                  <a:srgbClr val="FFFF00"/>
                </a:solidFill>
              </a:rPr>
              <a:t>The Moravians Caught the Fire From John Huss and Carried It To The Wesley’s </a:t>
            </a:r>
            <a:endParaRPr lang="en-US" sz="2800" dirty="0">
              <a:solidFill>
                <a:srgbClr val="FFFF00"/>
              </a:solidFill>
            </a:endParaRPr>
          </a:p>
        </p:txBody>
      </p:sp>
      <p:pic>
        <p:nvPicPr>
          <p:cNvPr id="12290" name="Picture 2" descr="Jan Hus, Reformer and Martyr: Herald of the Reformation by Charles E. Moo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817" y="848633"/>
            <a:ext cx="1711842" cy="171184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The Moravian Brethren: A New Community for a New Age' by… | CenSAM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2939" y="754717"/>
            <a:ext cx="2506105" cy="22638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95817" y="2557667"/>
            <a:ext cx="1772608" cy="369332"/>
          </a:xfrm>
          <a:prstGeom prst="rect">
            <a:avLst/>
          </a:prstGeom>
          <a:noFill/>
        </p:spPr>
        <p:txBody>
          <a:bodyPr wrap="square" rtlCol="0">
            <a:spAutoFit/>
          </a:bodyPr>
          <a:lstStyle/>
          <a:p>
            <a:r>
              <a:rPr lang="en-US" dirty="0" smtClean="0">
                <a:solidFill>
                  <a:schemeClr val="bg1"/>
                </a:solidFill>
              </a:rPr>
              <a:t>John Huss</a:t>
            </a:r>
          </a:p>
        </p:txBody>
      </p:sp>
    </p:spTree>
    <p:extLst>
      <p:ext uri="{BB962C8B-B14F-4D97-AF65-F5344CB8AC3E}">
        <p14:creationId xmlns:p14="http://schemas.microsoft.com/office/powerpoint/2010/main" val="1209856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9466" y="38657"/>
            <a:ext cx="9970935" cy="1077218"/>
          </a:xfrm>
          <a:prstGeom prst="rect">
            <a:avLst/>
          </a:prstGeom>
        </p:spPr>
        <p:txBody>
          <a:bodyPr wrap="square">
            <a:spAutoFit/>
          </a:bodyPr>
          <a:lstStyle/>
          <a:p>
            <a:pPr algn="ctr"/>
            <a:r>
              <a:rPr lang="en-US" sz="3200" b="1" dirty="0" smtClean="0">
                <a:solidFill>
                  <a:srgbClr val="FFFF00"/>
                </a:solidFill>
              </a:rPr>
              <a:t>One Of The Prayer Meetings</a:t>
            </a:r>
          </a:p>
          <a:p>
            <a:pPr algn="ctr"/>
            <a:r>
              <a:rPr lang="en-US" sz="3200" b="1" dirty="0" smtClean="0">
                <a:solidFill>
                  <a:srgbClr val="FFFF00"/>
                </a:solidFill>
              </a:rPr>
              <a:t>That Changed the World </a:t>
            </a:r>
            <a:endParaRPr lang="en-US" sz="3200" b="1" dirty="0">
              <a:solidFill>
                <a:srgbClr val="FFFF00"/>
              </a:solidFill>
            </a:endParaRPr>
          </a:p>
        </p:txBody>
      </p:sp>
      <p:sp>
        <p:nvSpPr>
          <p:cNvPr id="2" name="Rectangle 1"/>
          <p:cNvSpPr/>
          <p:nvPr/>
        </p:nvSpPr>
        <p:spPr>
          <a:xfrm>
            <a:off x="224484" y="1218871"/>
            <a:ext cx="7941322" cy="2308324"/>
          </a:xfrm>
          <a:prstGeom prst="rect">
            <a:avLst/>
          </a:prstGeom>
        </p:spPr>
        <p:txBody>
          <a:bodyPr wrap="square">
            <a:spAutoFit/>
          </a:bodyPr>
          <a:lstStyle/>
          <a:p>
            <a:r>
              <a:rPr lang="en-US" sz="2400" dirty="0">
                <a:solidFill>
                  <a:schemeClr val="bg1"/>
                </a:solidFill>
              </a:rPr>
              <a:t>Brother Lecky in his "History of Morals" says of John Wesley's conversion </a:t>
            </a:r>
            <a:r>
              <a:rPr lang="en-US" sz="2400" dirty="0" smtClean="0">
                <a:solidFill>
                  <a:schemeClr val="bg1"/>
                </a:solidFill>
              </a:rPr>
              <a:t>Wednesday, May </a:t>
            </a:r>
            <a:r>
              <a:rPr lang="en-US" sz="2400" dirty="0">
                <a:solidFill>
                  <a:schemeClr val="bg1"/>
                </a:solidFill>
              </a:rPr>
              <a:t>24, 1738 in the prayer meeting of Moravian Brethren in </a:t>
            </a:r>
            <a:r>
              <a:rPr lang="en-US" sz="2400" dirty="0" err="1">
                <a:solidFill>
                  <a:schemeClr val="bg1"/>
                </a:solidFill>
              </a:rPr>
              <a:t>Aldersgate</a:t>
            </a:r>
            <a:r>
              <a:rPr lang="en-US" sz="2400" dirty="0">
                <a:solidFill>
                  <a:schemeClr val="bg1"/>
                </a:solidFill>
              </a:rPr>
              <a:t> street: </a:t>
            </a:r>
            <a:r>
              <a:rPr lang="en-US" sz="2400" b="1" dirty="0">
                <a:solidFill>
                  <a:schemeClr val="bg1"/>
                </a:solidFill>
              </a:rPr>
              <a:t>"What happened in that little room was of more importance to England than all the victories of Prime Minister Pitt by land or sea.</a:t>
            </a:r>
            <a:endParaRPr lang="en-US" sz="2400" dirty="0">
              <a:solidFill>
                <a:schemeClr val="bg1"/>
              </a:solidFill>
            </a:endParaRPr>
          </a:p>
        </p:txBody>
      </p:sp>
      <p:sp>
        <p:nvSpPr>
          <p:cNvPr id="3" name="Rectangle 2"/>
          <p:cNvSpPr/>
          <p:nvPr/>
        </p:nvSpPr>
        <p:spPr>
          <a:xfrm>
            <a:off x="224483" y="3664275"/>
            <a:ext cx="9713931" cy="3046988"/>
          </a:xfrm>
          <a:prstGeom prst="rect">
            <a:avLst/>
          </a:prstGeom>
        </p:spPr>
        <p:txBody>
          <a:bodyPr wrap="square">
            <a:spAutoFit/>
          </a:bodyPr>
          <a:lstStyle/>
          <a:p>
            <a:r>
              <a:rPr lang="en-US" sz="2400" dirty="0">
                <a:solidFill>
                  <a:srgbClr val="FFFF00"/>
                </a:solidFill>
              </a:rPr>
              <a:t>WHAT IS HAPPENING RIGHT NOW IN THE INNER SANCTUARY OF SEARCHING GRACE AND BAPTISMS IN THE SPIRIT WITHIN CHURCH LEADERS AND LONELY INTERCESSORS </a:t>
            </a:r>
            <a:r>
              <a:rPr lang="en-US" sz="2400" dirty="0" smtClean="0">
                <a:solidFill>
                  <a:srgbClr val="FFFF00"/>
                </a:solidFill>
              </a:rPr>
              <a:t>ACROSS </a:t>
            </a:r>
            <a:r>
              <a:rPr lang="en-US" sz="2400" dirty="0">
                <a:solidFill>
                  <a:srgbClr val="FFFF00"/>
                </a:solidFill>
              </a:rPr>
              <a:t>AMERICA IS FAR MORE IMPORTANT THAN THE DECISIONS TAKING PLACE IN THE SUPREME COURT AND THE POTENTIAL TURN AROUND AGAINST TYRANNICAL GOVERNMENT IN  AMERICA THIS FALL. (Although these things are being used of God for His purposes.)</a:t>
            </a:r>
          </a:p>
        </p:txBody>
      </p:sp>
      <p:pic>
        <p:nvPicPr>
          <p:cNvPr id="3074" name="Picture 2" descr="John Wesley - Wikipedi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33334" y="643166"/>
            <a:ext cx="1805080" cy="2223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65806" y="2955851"/>
            <a:ext cx="1772608" cy="369332"/>
          </a:xfrm>
          <a:prstGeom prst="rect">
            <a:avLst/>
          </a:prstGeom>
          <a:noFill/>
        </p:spPr>
        <p:txBody>
          <a:bodyPr wrap="square" rtlCol="0">
            <a:spAutoFit/>
          </a:bodyPr>
          <a:lstStyle/>
          <a:p>
            <a:r>
              <a:rPr lang="en-US" dirty="0" smtClean="0">
                <a:solidFill>
                  <a:schemeClr val="bg1"/>
                </a:solidFill>
              </a:rPr>
              <a:t>John Wesley</a:t>
            </a:r>
          </a:p>
        </p:txBody>
      </p:sp>
    </p:spTree>
    <p:extLst>
      <p:ext uri="{BB962C8B-B14F-4D97-AF65-F5344CB8AC3E}">
        <p14:creationId xmlns:p14="http://schemas.microsoft.com/office/powerpoint/2010/main" val="30598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ASTING BURDEN IN PRAYER – India Revival Ministri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305" y="1827659"/>
            <a:ext cx="3380453" cy="22446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7464" y="11777"/>
            <a:ext cx="9970935" cy="1815882"/>
          </a:xfrm>
          <a:prstGeom prst="rect">
            <a:avLst/>
          </a:prstGeom>
        </p:spPr>
        <p:txBody>
          <a:bodyPr wrap="square">
            <a:spAutoFit/>
          </a:bodyPr>
          <a:lstStyle/>
          <a:p>
            <a:pPr algn="ctr"/>
            <a:r>
              <a:rPr lang="en-US" sz="2800" dirty="0" smtClean="0">
                <a:solidFill>
                  <a:srgbClr val="FFFF00"/>
                </a:solidFill>
              </a:rPr>
              <a:t>Help Us To Be WISE Sons and Daughters</a:t>
            </a:r>
          </a:p>
          <a:p>
            <a:pPr algn="ctr"/>
            <a:r>
              <a:rPr lang="en-US" sz="2800" dirty="0" smtClean="0">
                <a:solidFill>
                  <a:srgbClr val="FFFF00"/>
                </a:solidFill>
              </a:rPr>
              <a:t>And Position Ourselves In The Womb</a:t>
            </a:r>
          </a:p>
          <a:p>
            <a:pPr algn="ctr"/>
            <a:r>
              <a:rPr lang="en-US" sz="2800" dirty="0" smtClean="0">
                <a:solidFill>
                  <a:srgbClr val="FFFF00"/>
                </a:solidFill>
              </a:rPr>
              <a:t>Of Faith and Help Birth The Breakthroughs</a:t>
            </a:r>
          </a:p>
          <a:p>
            <a:pPr algn="ctr"/>
            <a:r>
              <a:rPr lang="en-US" sz="2800" dirty="0" smtClean="0">
                <a:solidFill>
                  <a:srgbClr val="FFFF00"/>
                </a:solidFill>
              </a:rPr>
              <a:t>That Will Shake Our E-town Region And The USA </a:t>
            </a:r>
            <a:endParaRPr lang="en-US" sz="2800" dirty="0">
              <a:solidFill>
                <a:srgbClr val="FFFF00"/>
              </a:solidFill>
            </a:endParaRPr>
          </a:p>
        </p:txBody>
      </p:sp>
      <p:sp>
        <p:nvSpPr>
          <p:cNvPr id="3" name="Rectangle 2"/>
          <p:cNvSpPr/>
          <p:nvPr/>
        </p:nvSpPr>
        <p:spPr>
          <a:xfrm>
            <a:off x="228599" y="3647565"/>
            <a:ext cx="9393866" cy="1384995"/>
          </a:xfrm>
          <a:prstGeom prst="rect">
            <a:avLst/>
          </a:prstGeom>
        </p:spPr>
        <p:txBody>
          <a:bodyPr wrap="square">
            <a:spAutoFit/>
          </a:bodyPr>
          <a:lstStyle/>
          <a:p>
            <a:r>
              <a:rPr lang="en-US" sz="2800" dirty="0" smtClean="0">
                <a:solidFill>
                  <a:schemeClr val="bg1"/>
                </a:solidFill>
                <a:effectLst>
                  <a:outerShdw blurRad="38100" dist="38100" dir="2700000" algn="tl">
                    <a:srgbClr val="000000">
                      <a:alpha val="43137"/>
                    </a:srgbClr>
                  </a:outerShdw>
                </a:effectLst>
              </a:rPr>
              <a:t>Pains </a:t>
            </a:r>
            <a:r>
              <a:rPr lang="en-US" sz="2800" dirty="0">
                <a:solidFill>
                  <a:schemeClr val="bg1"/>
                </a:solidFill>
                <a:effectLst>
                  <a:outerShdw blurRad="38100" dist="38100" dir="2700000" algn="tl">
                    <a:srgbClr val="000000">
                      <a:alpha val="43137"/>
                    </a:srgbClr>
                  </a:outerShdw>
                </a:effectLst>
              </a:rPr>
              <a:t>as of a woman in childbirth come to him, but he is a child without wisdom; when the time arrives, he does not come to the opening of the womb. </a:t>
            </a:r>
            <a:r>
              <a:rPr lang="en-US" sz="2800" b="1" dirty="0">
                <a:solidFill>
                  <a:schemeClr val="bg1"/>
                </a:solidFill>
                <a:effectLst>
                  <a:outerShdw blurRad="38100" dist="38100" dir="2700000" algn="tl">
                    <a:srgbClr val="000000">
                      <a:alpha val="43137"/>
                    </a:srgbClr>
                  </a:outerShdw>
                </a:effectLst>
              </a:rPr>
              <a:t>Hosea 13:13 (NIV) </a:t>
            </a:r>
            <a:endParaRPr lang="en-US" sz="2800"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303027" y="5040132"/>
            <a:ext cx="9245010" cy="1815882"/>
          </a:xfrm>
          <a:prstGeom prst="rect">
            <a:avLst/>
          </a:prstGeom>
        </p:spPr>
        <p:txBody>
          <a:bodyPr wrap="square">
            <a:spAutoFit/>
          </a:bodyPr>
          <a:lstStyle/>
          <a:p>
            <a:r>
              <a:rPr lang="en-US" sz="2800" dirty="0" smtClean="0">
                <a:solidFill>
                  <a:srgbClr val="FFFF00"/>
                </a:solidFill>
              </a:rPr>
              <a:t>"When </a:t>
            </a:r>
            <a:r>
              <a:rPr lang="en-US" sz="2800" dirty="0">
                <a:solidFill>
                  <a:srgbClr val="FFFF00"/>
                </a:solidFill>
              </a:rPr>
              <a:t>birth pangs signaled it was time to be born, Ephraim was too stupid to come out of the womb. When the passage into life opened up, he didn't show. </a:t>
            </a:r>
            <a:r>
              <a:rPr lang="en-US" sz="2800" b="1" dirty="0">
                <a:solidFill>
                  <a:srgbClr val="FFFF00"/>
                </a:solidFill>
              </a:rPr>
              <a:t>Hosea 13:13 (MSG) </a:t>
            </a:r>
            <a:endParaRPr lang="en-US" sz="2800" dirty="0">
              <a:solidFill>
                <a:srgbClr val="FFFF00"/>
              </a:solidFill>
            </a:endParaRPr>
          </a:p>
        </p:txBody>
      </p:sp>
    </p:spTree>
    <p:extLst>
      <p:ext uri="{BB962C8B-B14F-4D97-AF65-F5344CB8AC3E}">
        <p14:creationId xmlns:p14="http://schemas.microsoft.com/office/powerpoint/2010/main" val="317837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4259" y="111794"/>
            <a:ext cx="7686392" cy="1077218"/>
          </a:xfrm>
          <a:prstGeom prst="rect">
            <a:avLst/>
          </a:prstGeom>
          <a:noFill/>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rPr>
              <a:t>Bringing The Lordship Of Christ To A Town Is A Spiritual Battle In The Church </a:t>
            </a:r>
            <a:endParaRPr lang="en-US" sz="32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97710" y="1841242"/>
            <a:ext cx="9452345" cy="4708981"/>
          </a:xfrm>
          <a:prstGeom prst="rect">
            <a:avLst/>
          </a:prstGeom>
        </p:spPr>
        <p:txBody>
          <a:bodyPr wrap="square">
            <a:spAutoFit/>
          </a:bodyPr>
          <a:lstStyle/>
          <a:p>
            <a:r>
              <a:rPr lang="en-US" sz="2000" dirty="0">
                <a:solidFill>
                  <a:schemeClr val="bg1"/>
                </a:solidFill>
              </a:rPr>
              <a:t>The great move of God in Rochester New York began under the most unfavorable circumstances that could well be imagined. It seemed as though Satan had interposed every possible obstacle to a breakthrough. The three churches were at odds; one had no pastor, one was divided and about to dismiss their pastor. An elder of the third Presbyterian church had brought a charge of unchristian conduct against the pastor of the first </a:t>
            </a:r>
            <a:r>
              <a:rPr lang="en-US" sz="2000" dirty="0" smtClean="0">
                <a:solidFill>
                  <a:schemeClr val="bg1"/>
                </a:solidFill>
              </a:rPr>
              <a:t>church. </a:t>
            </a:r>
            <a:r>
              <a:rPr lang="en-US" sz="2000" dirty="0">
                <a:solidFill>
                  <a:schemeClr val="bg1"/>
                </a:solidFill>
              </a:rPr>
              <a:t>After the work began, one of the first things was, the great stone church </a:t>
            </a:r>
            <a:r>
              <a:rPr lang="en-US" sz="2000" dirty="0" smtClean="0">
                <a:solidFill>
                  <a:schemeClr val="bg1"/>
                </a:solidFill>
              </a:rPr>
              <a:t>had a wall collapse, </a:t>
            </a:r>
            <a:r>
              <a:rPr lang="en-US" sz="2000" dirty="0">
                <a:solidFill>
                  <a:schemeClr val="bg1"/>
                </a:solidFill>
              </a:rPr>
              <a:t>and created a panic. Then one of the churches went on and dismissed their </a:t>
            </a:r>
            <a:r>
              <a:rPr lang="en-US" sz="2000" dirty="0" smtClean="0">
                <a:solidFill>
                  <a:schemeClr val="bg1"/>
                </a:solidFill>
              </a:rPr>
              <a:t>pastor right </a:t>
            </a:r>
            <a:r>
              <a:rPr lang="en-US" sz="2000" dirty="0">
                <a:solidFill>
                  <a:schemeClr val="bg1"/>
                </a:solidFill>
              </a:rPr>
              <a:t>in the </a:t>
            </a:r>
            <a:r>
              <a:rPr lang="en-US" sz="2000" dirty="0" smtClean="0">
                <a:solidFill>
                  <a:schemeClr val="bg1"/>
                </a:solidFill>
              </a:rPr>
              <a:t>middle of </a:t>
            </a:r>
            <a:r>
              <a:rPr lang="en-US" sz="2000" dirty="0">
                <a:solidFill>
                  <a:schemeClr val="bg1"/>
                </a:solidFill>
              </a:rPr>
              <a:t>the work</a:t>
            </a:r>
            <a:r>
              <a:rPr lang="en-US" sz="2000" dirty="0" smtClean="0">
                <a:solidFill>
                  <a:schemeClr val="bg1"/>
                </a:solidFill>
              </a:rPr>
              <a:t>. </a:t>
            </a:r>
            <a:r>
              <a:rPr lang="en-US" sz="2000" dirty="0">
                <a:solidFill>
                  <a:schemeClr val="bg1"/>
                </a:solidFill>
              </a:rPr>
              <a:t>Many other things occurred, so that it seemed as if the devil was </a:t>
            </a:r>
            <a:r>
              <a:rPr lang="en-US" sz="2000" b="1" dirty="0">
                <a:solidFill>
                  <a:srgbClr val="FFFF00"/>
                </a:solidFill>
              </a:rPr>
              <a:t>determined to divert the public mind from the subject of engaging the Kingdom </a:t>
            </a:r>
            <a:r>
              <a:rPr lang="en-US" sz="2000" b="1" dirty="0" smtClean="0">
                <a:solidFill>
                  <a:srgbClr val="FFFF00"/>
                </a:solidFill>
              </a:rPr>
              <a:t>of God for </a:t>
            </a:r>
            <a:r>
              <a:rPr lang="en-US" sz="2000" b="1" dirty="0">
                <a:solidFill>
                  <a:srgbClr val="FFFF00"/>
                </a:solidFill>
              </a:rPr>
              <a:t>a spiritual awakening</a:t>
            </a:r>
            <a:r>
              <a:rPr lang="en-US" sz="2000" dirty="0">
                <a:solidFill>
                  <a:schemeClr val="bg1"/>
                </a:solidFill>
              </a:rPr>
              <a:t>. </a:t>
            </a:r>
            <a:r>
              <a:rPr lang="en-US" sz="2000" b="1" dirty="0">
                <a:solidFill>
                  <a:schemeClr val="bg1"/>
                </a:solidFill>
              </a:rPr>
              <a:t>But there were a few remarkable cases of the spirit of prayer being upon </a:t>
            </a:r>
            <a:r>
              <a:rPr lang="en-US" sz="2000" b="1" dirty="0" smtClean="0">
                <a:solidFill>
                  <a:schemeClr val="bg1"/>
                </a:solidFill>
              </a:rPr>
              <a:t>key intercessors</a:t>
            </a:r>
            <a:r>
              <a:rPr lang="en-US" sz="2000" b="1" dirty="0">
                <a:solidFill>
                  <a:schemeClr val="bg1"/>
                </a:solidFill>
              </a:rPr>
              <a:t>, which assured us that God was there, and we went on: and the more Satan opposed, the Spirit of the Lord lifted up the standard higher and higher, till finally a wave of salvation rolled over the place</a:t>
            </a:r>
            <a:r>
              <a:rPr lang="en-US" sz="2000" b="1" dirty="0" smtClean="0">
                <a:solidFill>
                  <a:schemeClr val="bg1"/>
                </a:solidFill>
              </a:rPr>
              <a:t>. 1832</a:t>
            </a:r>
            <a:endParaRPr lang="en-US" sz="2000" dirty="0">
              <a:solidFill>
                <a:schemeClr val="bg1"/>
              </a:solidFill>
            </a:endParaRPr>
          </a:p>
        </p:txBody>
      </p:sp>
      <p:pic>
        <p:nvPicPr>
          <p:cNvPr id="5122" name="Picture 2" descr="Charles Grandison Finney - Wikipedi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11" y="352609"/>
            <a:ext cx="1301086" cy="147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268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40241" y="2315987"/>
            <a:ext cx="9324753" cy="4401205"/>
          </a:xfrm>
          <a:prstGeom prst="rect">
            <a:avLst/>
          </a:prstGeom>
        </p:spPr>
        <p:txBody>
          <a:bodyPr wrap="square">
            <a:spAutoFit/>
          </a:bodyPr>
          <a:lstStyle/>
          <a:p>
            <a:r>
              <a:rPr lang="en-US" sz="2800" b="1" dirty="0">
                <a:solidFill>
                  <a:schemeClr val="bg1"/>
                </a:solidFill>
              </a:rPr>
              <a:t>Finally it is the prayer of faith that prevails, that is the supplication of righteous men, women, and children of God. God grants our requests if we come to Him with true heart confidence</a:t>
            </a:r>
            <a:r>
              <a:rPr lang="en-US" sz="2800" dirty="0">
                <a:solidFill>
                  <a:schemeClr val="bg1"/>
                </a:solidFill>
              </a:rPr>
              <a:t>. </a:t>
            </a:r>
            <a:r>
              <a:rPr lang="en-US" sz="2800" b="1" dirty="0">
                <a:solidFill>
                  <a:schemeClr val="bg1"/>
                </a:solidFill>
              </a:rPr>
              <a:t>Faith, therefore, is sustained, first, by looking to the promised Word of God. Second, by being certain that the thing sought is of His will.</a:t>
            </a:r>
            <a:r>
              <a:rPr lang="en-US" sz="2800" dirty="0">
                <a:solidFill>
                  <a:schemeClr val="bg1"/>
                </a:solidFill>
              </a:rPr>
              <a:t> </a:t>
            </a:r>
            <a:r>
              <a:rPr lang="en-US" sz="2800" b="1" dirty="0">
                <a:solidFill>
                  <a:srgbClr val="FFFF00"/>
                </a:solidFill>
              </a:rPr>
              <a:t>We need to step out in faith when the command is placed in our spirit to walk forward -without knowing how the answer will unfold</a:t>
            </a:r>
            <a:r>
              <a:rPr lang="en-US" sz="2800" dirty="0">
                <a:solidFill>
                  <a:srgbClr val="FFFF00"/>
                </a:solidFill>
              </a:rPr>
              <a:t>. </a:t>
            </a:r>
            <a:r>
              <a:rPr lang="en-US" sz="2800" dirty="0">
                <a:solidFill>
                  <a:schemeClr val="bg1"/>
                </a:solidFill>
              </a:rPr>
              <a:t>George Lang  </a:t>
            </a:r>
          </a:p>
        </p:txBody>
      </p:sp>
      <p:pic>
        <p:nvPicPr>
          <p:cNvPr id="6146" name="Picture 2" descr="George Henry Lang | Plymouth Brethren Archiv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72794" y="329610"/>
            <a:ext cx="1615976" cy="171184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40241" y="537096"/>
            <a:ext cx="6539024" cy="1077218"/>
          </a:xfrm>
          <a:prstGeom prst="rect">
            <a:avLst/>
          </a:prstGeom>
          <a:noFill/>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rPr>
              <a:t>Walking Forward on Faith</a:t>
            </a:r>
          </a:p>
          <a:p>
            <a:pPr algn="ctr"/>
            <a:r>
              <a:rPr lang="en-US" sz="3200" dirty="0" smtClean="0">
                <a:solidFill>
                  <a:srgbClr val="FFFF00"/>
                </a:solidFill>
                <a:effectLst>
                  <a:outerShdw blurRad="38100" dist="38100" dir="2700000" algn="tl">
                    <a:srgbClr val="000000">
                      <a:alpha val="43137"/>
                    </a:srgbClr>
                  </a:outerShdw>
                </a:effectLst>
              </a:rPr>
              <a:t>Not Knowing All The Details </a:t>
            </a:r>
            <a:endParaRPr lang="en-US" sz="3200" dirty="0">
              <a:solidFill>
                <a:srgbClr val="FFFF00"/>
              </a:solidFill>
              <a:effectLst>
                <a:outerShdw blurRad="38100" dist="38100" dir="2700000" algn="tl">
                  <a:srgbClr val="000000">
                    <a:alpha val="43137"/>
                  </a:srgbClr>
                </a:outerShdw>
              </a:effectLst>
            </a:endParaRPr>
          </a:p>
        </p:txBody>
      </p:sp>
      <p:sp>
        <p:nvSpPr>
          <p:cNvPr id="20" name="TextBox 19"/>
          <p:cNvSpPr txBox="1"/>
          <p:nvPr/>
        </p:nvSpPr>
        <p:spPr>
          <a:xfrm>
            <a:off x="7594478" y="2049277"/>
            <a:ext cx="1772608" cy="369332"/>
          </a:xfrm>
          <a:prstGeom prst="rect">
            <a:avLst/>
          </a:prstGeom>
          <a:noFill/>
        </p:spPr>
        <p:txBody>
          <a:bodyPr wrap="square" rtlCol="0">
            <a:spAutoFit/>
          </a:bodyPr>
          <a:lstStyle/>
          <a:p>
            <a:r>
              <a:rPr lang="en-US" dirty="0" smtClean="0">
                <a:solidFill>
                  <a:schemeClr val="bg1"/>
                </a:solidFill>
              </a:rPr>
              <a:t>George Lang </a:t>
            </a:r>
          </a:p>
        </p:txBody>
      </p:sp>
    </p:spTree>
    <p:extLst>
      <p:ext uri="{BB962C8B-B14F-4D97-AF65-F5344CB8AC3E}">
        <p14:creationId xmlns:p14="http://schemas.microsoft.com/office/powerpoint/2010/main" val="819552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71" y="125785"/>
            <a:ext cx="9760688" cy="1323439"/>
          </a:xfrm>
          <a:prstGeom prst="rect">
            <a:avLst/>
          </a:prstGeom>
          <a:no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rPr>
              <a:t>The Holy Spirit Makes </a:t>
            </a:r>
          </a:p>
          <a:p>
            <a:pPr algn="ctr"/>
            <a:r>
              <a:rPr lang="en-US" sz="4000" b="1" dirty="0" smtClean="0">
                <a:solidFill>
                  <a:srgbClr val="FFFF00"/>
                </a:solidFill>
                <a:effectLst>
                  <a:outerShdw blurRad="38100" dist="38100" dir="2700000" algn="tl">
                    <a:srgbClr val="000000">
                      <a:alpha val="43137"/>
                    </a:srgbClr>
                  </a:outerShdw>
                </a:effectLst>
              </a:rPr>
              <a:t>Jesus Obvious In Our Lives</a:t>
            </a:r>
            <a:endParaRPr lang="en-US" sz="4000" b="1" dirty="0">
              <a:solidFill>
                <a:srgbClr val="FFFF00"/>
              </a:solidFill>
              <a:effectLst>
                <a:outerShdw blurRad="38100" dist="38100" dir="2700000" algn="tl">
                  <a:srgbClr val="000000">
                    <a:alpha val="43137"/>
                  </a:srgbClr>
                </a:outerShdw>
              </a:effectLst>
            </a:endParaRPr>
          </a:p>
        </p:txBody>
      </p:sp>
      <p:pic>
        <p:nvPicPr>
          <p:cNvPr id="4098" name="Picture 2" descr="Lydia S. Marrow - Vanguard Ministries | Facebook"/>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82502" y="1468891"/>
            <a:ext cx="2158410" cy="22397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10764" y="1468891"/>
            <a:ext cx="6147096" cy="4031873"/>
          </a:xfrm>
          <a:prstGeom prst="rect">
            <a:avLst/>
          </a:prstGeom>
          <a:noFill/>
        </p:spPr>
        <p:txBody>
          <a:bodyPr wrap="square" rtlCol="0">
            <a:spAutoFit/>
          </a:bodyPr>
          <a:lstStyle/>
          <a:p>
            <a:r>
              <a:rPr lang="en-US" sz="3200" dirty="0" smtClean="0">
                <a:solidFill>
                  <a:schemeClr val="bg1"/>
                </a:solidFill>
              </a:rPr>
              <a:t>“The Spirit of Truth wants to make Jesus obvious in your home, your job, your school, wherever else  you live and have a voice of influence. He wants to set you free from deception to walk in the powerful truth of Who Jesus really is.”</a:t>
            </a:r>
          </a:p>
        </p:txBody>
      </p:sp>
      <p:sp>
        <p:nvSpPr>
          <p:cNvPr id="5" name="TextBox 4"/>
          <p:cNvSpPr txBox="1"/>
          <p:nvPr/>
        </p:nvSpPr>
        <p:spPr>
          <a:xfrm>
            <a:off x="272534" y="3713893"/>
            <a:ext cx="3022484" cy="461665"/>
          </a:xfrm>
          <a:prstGeom prst="rect">
            <a:avLst/>
          </a:prstGeom>
          <a:noFill/>
        </p:spPr>
        <p:txBody>
          <a:bodyPr wrap="square" rtlCol="0">
            <a:spAutoFit/>
          </a:bodyPr>
          <a:lstStyle/>
          <a:p>
            <a:pPr algn="ctr"/>
            <a:r>
              <a:rPr lang="en-US" sz="2400" dirty="0" smtClean="0">
                <a:solidFill>
                  <a:schemeClr val="bg1"/>
                </a:solidFill>
              </a:rPr>
              <a:t>Lydia Marrow </a:t>
            </a:r>
          </a:p>
        </p:txBody>
      </p:sp>
      <p:pic>
        <p:nvPicPr>
          <p:cNvPr id="7" name="Picture 1"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253422">
            <a:off x="1288277" y="4370516"/>
            <a:ext cx="2050688" cy="302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4 Tipps zur besten Reisezeit für Malaysia - WeDesignTrip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10078" y="5554621"/>
            <a:ext cx="2054781" cy="11766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59" y="5554621"/>
            <a:ext cx="2193000" cy="923330"/>
          </a:xfrm>
          <a:prstGeom prst="rect">
            <a:avLst/>
          </a:prstGeom>
          <a:noFill/>
        </p:spPr>
        <p:txBody>
          <a:bodyPr wrap="square" rtlCol="0">
            <a:spAutoFit/>
          </a:bodyPr>
          <a:lstStyle/>
          <a:p>
            <a:r>
              <a:rPr lang="en-US" dirty="0" smtClean="0">
                <a:solidFill>
                  <a:schemeClr val="bg1"/>
                </a:solidFill>
              </a:rPr>
              <a:t>Coming back from Missions Trip from Malaysia</a:t>
            </a:r>
          </a:p>
        </p:txBody>
      </p:sp>
    </p:spTree>
    <p:extLst>
      <p:ext uri="{BB962C8B-B14F-4D97-AF65-F5344CB8AC3E}">
        <p14:creationId xmlns:p14="http://schemas.microsoft.com/office/powerpoint/2010/main" val="225406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Jesus Revolution: the 60s hippies who changed the world | Magazine Features  | Premier Christianit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89796" y="4182067"/>
            <a:ext cx="3693318" cy="16466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4669" y="34099"/>
            <a:ext cx="8941981" cy="1815882"/>
          </a:xfrm>
          <a:prstGeom prst="rect">
            <a:avLst/>
          </a:prstGeom>
        </p:spPr>
        <p:txBody>
          <a:bodyPr wrap="square">
            <a:spAutoFit/>
          </a:bodyPr>
          <a:lstStyle/>
          <a:p>
            <a:pPr algn="ctr"/>
            <a:r>
              <a:rPr lang="en-US" sz="2800" dirty="0" smtClean="0">
                <a:solidFill>
                  <a:srgbClr val="FFFF00"/>
                </a:solidFill>
              </a:rPr>
              <a:t>THE LORDSHIP OF CHRIST – HUGELY IMPACTS US AS A FAMILY OF GOD - There is coming a Great Interconnectedness in The Body Giving Each Other Grace While holding each other accountable </a:t>
            </a:r>
            <a:endParaRPr lang="en-US" sz="2800" dirty="0">
              <a:solidFill>
                <a:srgbClr val="FFFF00"/>
              </a:solidFill>
            </a:endParaRPr>
          </a:p>
        </p:txBody>
      </p:sp>
      <p:sp>
        <p:nvSpPr>
          <p:cNvPr id="2" name="Rectangle 1"/>
          <p:cNvSpPr/>
          <p:nvPr/>
        </p:nvSpPr>
        <p:spPr>
          <a:xfrm>
            <a:off x="207333" y="3852457"/>
            <a:ext cx="5991448" cy="2893100"/>
          </a:xfrm>
          <a:prstGeom prst="rect">
            <a:avLst/>
          </a:prstGeom>
        </p:spPr>
        <p:txBody>
          <a:bodyPr wrap="square">
            <a:spAutoFit/>
          </a:bodyPr>
          <a:lstStyle/>
          <a:p>
            <a:r>
              <a:rPr lang="en-US" sz="2600" dirty="0">
                <a:solidFill>
                  <a:srgbClr val="FFFF00"/>
                </a:solidFill>
              </a:rPr>
              <a:t>God intended that all these waves of Recovery </a:t>
            </a:r>
            <a:r>
              <a:rPr lang="en-US" sz="2600" dirty="0" smtClean="0">
                <a:solidFill>
                  <a:srgbClr val="FFFF00"/>
                </a:solidFill>
              </a:rPr>
              <a:t>(and reformation) to </a:t>
            </a:r>
            <a:r>
              <a:rPr lang="en-US" sz="2600" dirty="0">
                <a:solidFill>
                  <a:srgbClr val="FFFF00"/>
                </a:solidFill>
              </a:rPr>
              <a:t>blend together into one glorious whole with a balance of truth and a dynamic of life, but instead there was limitation of vision, each one thinking that the part he held was the whole</a:t>
            </a:r>
            <a:r>
              <a:rPr lang="en-US" sz="2600" dirty="0" smtClean="0">
                <a:solidFill>
                  <a:srgbClr val="FFFF00"/>
                </a:solidFill>
              </a:rPr>
              <a:t>. </a:t>
            </a:r>
            <a:r>
              <a:rPr lang="en-US" sz="2000" b="1" dirty="0" smtClean="0">
                <a:solidFill>
                  <a:schemeClr val="bg1"/>
                </a:solidFill>
              </a:rPr>
              <a:t>Arthur </a:t>
            </a:r>
            <a:r>
              <a:rPr lang="en-US" sz="2000" b="1" dirty="0">
                <a:solidFill>
                  <a:schemeClr val="bg1"/>
                </a:solidFill>
              </a:rPr>
              <a:t>Wallis 1962</a:t>
            </a:r>
            <a:endParaRPr lang="en-US" sz="2000" dirty="0">
              <a:solidFill>
                <a:schemeClr val="bg1"/>
              </a:solidFill>
            </a:endParaRPr>
          </a:p>
        </p:txBody>
      </p:sp>
      <p:sp>
        <p:nvSpPr>
          <p:cNvPr id="3" name="Rectangle 2"/>
          <p:cNvSpPr/>
          <p:nvPr/>
        </p:nvSpPr>
        <p:spPr>
          <a:xfrm>
            <a:off x="305684" y="1849981"/>
            <a:ext cx="9282224" cy="1862048"/>
          </a:xfrm>
          <a:prstGeom prst="rect">
            <a:avLst/>
          </a:prstGeom>
        </p:spPr>
        <p:txBody>
          <a:bodyPr wrap="square">
            <a:spAutoFit/>
          </a:bodyPr>
          <a:lstStyle/>
          <a:p>
            <a:r>
              <a:rPr lang="en-US" sz="2300" dirty="0" smtClean="0">
                <a:solidFill>
                  <a:schemeClr val="bg1"/>
                </a:solidFill>
              </a:rPr>
              <a:t>Do </a:t>
            </a:r>
            <a:r>
              <a:rPr lang="en-US" sz="2300" dirty="0">
                <a:solidFill>
                  <a:schemeClr val="bg1"/>
                </a:solidFill>
              </a:rPr>
              <a:t>not let any unwholesome talk come out of your mouths, but only what is helpful for building others up according to their needs, that it may benefit those who listen. </a:t>
            </a:r>
            <a:r>
              <a:rPr lang="en-US" sz="2300" baseline="30000" dirty="0">
                <a:solidFill>
                  <a:schemeClr val="bg1"/>
                </a:solidFill>
              </a:rPr>
              <a:t>30 </a:t>
            </a:r>
            <a:r>
              <a:rPr lang="en-US" sz="2300" dirty="0">
                <a:solidFill>
                  <a:schemeClr val="bg1"/>
                </a:solidFill>
              </a:rPr>
              <a:t> And do not grieve the Holy Spirit of God, </a:t>
            </a:r>
            <a:r>
              <a:rPr lang="en-US" sz="2300" dirty="0" smtClean="0">
                <a:solidFill>
                  <a:schemeClr val="bg1"/>
                </a:solidFill>
              </a:rPr>
              <a:t>-- </a:t>
            </a:r>
            <a:r>
              <a:rPr lang="en-US" sz="2300" dirty="0">
                <a:solidFill>
                  <a:schemeClr val="bg1"/>
                </a:solidFill>
              </a:rPr>
              <a:t> Be kind and compassionate to one another, forgiving each other, just as in Christ God forgave you. </a:t>
            </a:r>
            <a:r>
              <a:rPr lang="en-US" sz="2300" b="1" dirty="0">
                <a:solidFill>
                  <a:schemeClr val="bg1"/>
                </a:solidFill>
              </a:rPr>
              <a:t>Ephesians 4:29-32 (NIV) </a:t>
            </a:r>
            <a:endParaRPr lang="en-US" sz="2300" dirty="0">
              <a:solidFill>
                <a:schemeClr val="bg1"/>
              </a:solidFill>
            </a:endParaRPr>
          </a:p>
        </p:txBody>
      </p:sp>
    </p:spTree>
    <p:extLst>
      <p:ext uri="{BB962C8B-B14F-4D97-AF65-F5344CB8AC3E}">
        <p14:creationId xmlns:p14="http://schemas.microsoft.com/office/powerpoint/2010/main" val="265038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386" y="160338"/>
            <a:ext cx="7686392" cy="1938992"/>
          </a:xfrm>
          <a:prstGeom prst="rect">
            <a:avLst/>
          </a:prstGeom>
          <a:noFill/>
        </p:spPr>
        <p:txBody>
          <a:bodyPr wrap="square" rtlCol="0">
            <a:spAutoFit/>
          </a:bodyPr>
          <a:lstStyle/>
          <a:p>
            <a:pPr algn="ctr"/>
            <a:r>
              <a:rPr lang="en-US" sz="4000" dirty="0" smtClean="0">
                <a:solidFill>
                  <a:srgbClr val="FFFF00"/>
                </a:solidFill>
                <a:effectLst>
                  <a:outerShdw blurRad="38100" dist="38100" dir="2700000" algn="tl">
                    <a:srgbClr val="000000">
                      <a:alpha val="43137"/>
                    </a:srgbClr>
                  </a:outerShdw>
                </a:effectLst>
              </a:rPr>
              <a:t>Making Jesus The Main Focus – While  Accommodating</a:t>
            </a:r>
          </a:p>
          <a:p>
            <a:pPr algn="ctr"/>
            <a:r>
              <a:rPr lang="en-US" sz="4000" dirty="0" smtClean="0">
                <a:solidFill>
                  <a:srgbClr val="FFFF00"/>
                </a:solidFill>
                <a:effectLst>
                  <a:outerShdw blurRad="38100" dist="38100" dir="2700000" algn="tl">
                    <a:srgbClr val="000000">
                      <a:alpha val="43137"/>
                    </a:srgbClr>
                  </a:outerShdw>
                </a:effectLst>
              </a:rPr>
              <a:t>The Holy Spirit More </a:t>
            </a:r>
            <a:endParaRPr lang="en-US" sz="4000" dirty="0">
              <a:solidFill>
                <a:srgbClr val="FFFF00"/>
              </a:solidFill>
              <a:effectLst>
                <a:outerShdw blurRad="38100" dist="38100" dir="2700000" algn="tl">
                  <a:srgbClr val="000000">
                    <a:alpha val="43137"/>
                  </a:srgbClr>
                </a:outerShdw>
              </a:effectLst>
            </a:endParaRPr>
          </a:p>
        </p:txBody>
      </p:sp>
      <p:sp>
        <p:nvSpPr>
          <p:cNvPr id="3" name="AutoShape 2" descr="Chained up Stock Photos, Royalty Free Chained up Images |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84205" y="4613188"/>
            <a:ext cx="9689989" cy="1815882"/>
          </a:xfrm>
          <a:prstGeom prst="rect">
            <a:avLst/>
          </a:prstGeom>
        </p:spPr>
        <p:txBody>
          <a:bodyPr wrap="square">
            <a:spAutoFit/>
          </a:bodyPr>
          <a:lstStyle/>
          <a:p>
            <a:r>
              <a:rPr lang="en-US" sz="2800" dirty="0">
                <a:solidFill>
                  <a:srgbClr val="FFFF00"/>
                </a:solidFill>
              </a:rPr>
              <a:t>We have no hope in winning souls, praying down blessings, breaking through the principalities over our cities, welcoming the gifts, fruits and miracles and deliverances of the Kingdom of God without accommodating the Holy Spirit. </a:t>
            </a:r>
          </a:p>
        </p:txBody>
      </p:sp>
      <p:sp>
        <p:nvSpPr>
          <p:cNvPr id="10" name="Rectangle 9"/>
          <p:cNvSpPr/>
          <p:nvPr/>
        </p:nvSpPr>
        <p:spPr>
          <a:xfrm>
            <a:off x="307975" y="2099330"/>
            <a:ext cx="9229614" cy="2308324"/>
          </a:xfrm>
          <a:prstGeom prst="rect">
            <a:avLst/>
          </a:prstGeom>
        </p:spPr>
        <p:txBody>
          <a:bodyPr wrap="square">
            <a:spAutoFit/>
          </a:bodyPr>
          <a:lstStyle/>
          <a:p>
            <a:r>
              <a:rPr lang="en-US" sz="2400" b="1" dirty="0">
                <a:solidFill>
                  <a:schemeClr val="bg1"/>
                </a:solidFill>
              </a:rPr>
              <a:t>"Our method of proclaiming salvation is this:</a:t>
            </a:r>
            <a:r>
              <a:rPr lang="en-US" sz="2400" dirty="0">
                <a:solidFill>
                  <a:schemeClr val="bg1"/>
                </a:solidFill>
              </a:rPr>
              <a:t> to point out to every heart the loving Lamb, who died for us, and although He is the Son of God, offered Himself for our sins ... by preaching His blood, and His love unto death, even the death on the cross, never, either in discourse or in argument, to digress for even fifteen minutes from sharing about the loving Lamb</a:t>
            </a:r>
            <a:r>
              <a:rPr lang="en-US" sz="2400" dirty="0" smtClean="0">
                <a:solidFill>
                  <a:schemeClr val="bg1"/>
                </a:solidFill>
              </a:rPr>
              <a:t>: Count Zinzendorf </a:t>
            </a:r>
            <a:endParaRPr lang="en-US" sz="2400" dirty="0">
              <a:solidFill>
                <a:schemeClr val="bg1"/>
              </a:solidFill>
            </a:endParaRPr>
          </a:p>
        </p:txBody>
      </p:sp>
    </p:spTree>
    <p:extLst>
      <p:ext uri="{BB962C8B-B14F-4D97-AF65-F5344CB8AC3E}">
        <p14:creationId xmlns:p14="http://schemas.microsoft.com/office/powerpoint/2010/main" val="361369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ay be an image of 9 people, flower and weddi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7324" y="422117"/>
            <a:ext cx="9433363" cy="5893623"/>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C:\Users\donne\AppData\Local\Microsoft\Windows\INetCache\Content.Outlook\UG4MP9MT\20240701_134457_resized.jpg"/>
          <p:cNvPicPr>
            <a:picLocks noChangeAspect="1" noChangeArrowheads="1"/>
          </p:cNvPicPr>
          <p:nvPr/>
        </p:nvPicPr>
        <p:blipFill rotWithShape="1">
          <a:blip r:embed="rId3">
            <a:extLst>
              <a:ext uri="{28A0092B-C50C-407E-A947-70E740481C1C}">
                <a14:useLocalDpi xmlns:a14="http://schemas.microsoft.com/office/drawing/2010/main" val="0"/>
              </a:ext>
            </a:extLst>
          </a:blip>
          <a:srcRect b="14879"/>
          <a:stretch/>
        </p:blipFill>
        <p:spPr bwMode="auto">
          <a:xfrm>
            <a:off x="159487" y="304212"/>
            <a:ext cx="9601200" cy="6129432"/>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C:\Users\donne\AppData\Local\Microsoft\Windows\INetCache\Content.Outlook\UG4MP9MT\20240703_110152_resized.jpg"/>
          <p:cNvPicPr>
            <a:picLocks noChangeAspect="1" noChangeArrowheads="1"/>
          </p:cNvPicPr>
          <p:nvPr/>
        </p:nvPicPr>
        <p:blipFill rotWithShape="1">
          <a:blip r:embed="rId4">
            <a:extLst>
              <a:ext uri="{28A0092B-C50C-407E-A947-70E740481C1C}">
                <a14:useLocalDpi xmlns:a14="http://schemas.microsoft.com/office/drawing/2010/main" val="0"/>
              </a:ext>
            </a:extLst>
          </a:blip>
          <a:srcRect t="23570" b="15300"/>
          <a:stretch/>
        </p:blipFill>
        <p:spPr bwMode="auto">
          <a:xfrm>
            <a:off x="1199193" y="446568"/>
            <a:ext cx="7200900" cy="586917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donne\AppData\Local\Microsoft\Windows\INetCache\Content.Outlook\UG4MP9MT\20240703_120202_resized.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27324" y="304212"/>
            <a:ext cx="9378093" cy="5869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0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964" y="45604"/>
            <a:ext cx="9792586" cy="1077218"/>
          </a:xfrm>
          <a:prstGeom prst="rect">
            <a:avLst/>
          </a:prstGeom>
        </p:spPr>
        <p:txBody>
          <a:bodyPr wrap="square">
            <a:spAutoFit/>
          </a:bodyPr>
          <a:lstStyle/>
          <a:p>
            <a:pPr algn="ctr"/>
            <a:r>
              <a:rPr lang="en-US" sz="3200" b="1" dirty="0" smtClean="0">
                <a:solidFill>
                  <a:srgbClr val="FFFF00"/>
                </a:solidFill>
              </a:rPr>
              <a:t>The Lordship of Christ Makes Us</a:t>
            </a:r>
          </a:p>
          <a:p>
            <a:pPr algn="ctr"/>
            <a:r>
              <a:rPr lang="en-US" sz="3200" b="1" dirty="0" smtClean="0">
                <a:solidFill>
                  <a:srgbClr val="FFFF00"/>
                </a:solidFill>
              </a:rPr>
              <a:t>Gobsmacked over His glory</a:t>
            </a:r>
            <a:endParaRPr lang="en-US" sz="3200" b="1" dirty="0">
              <a:solidFill>
                <a:srgbClr val="FFFF00"/>
              </a:solidFill>
            </a:endParaRPr>
          </a:p>
        </p:txBody>
      </p:sp>
      <p:sp>
        <p:nvSpPr>
          <p:cNvPr id="3" name="Rectangle 2"/>
          <p:cNvSpPr/>
          <p:nvPr/>
        </p:nvSpPr>
        <p:spPr>
          <a:xfrm>
            <a:off x="350881" y="1799847"/>
            <a:ext cx="9324753" cy="4832092"/>
          </a:xfrm>
          <a:prstGeom prst="rect">
            <a:avLst/>
          </a:prstGeom>
        </p:spPr>
        <p:txBody>
          <a:bodyPr wrap="square">
            <a:spAutoFit/>
          </a:bodyPr>
          <a:lstStyle/>
          <a:p>
            <a:r>
              <a:rPr lang="en-US" sz="2800" b="1" dirty="0">
                <a:solidFill>
                  <a:schemeClr val="bg1"/>
                </a:solidFill>
              </a:rPr>
              <a:t>One thing have I asked of the Lord, that will I seek, inquire for, and [insistently] require: that I may dwell in the house of the Lord [in His presence] all the days of my life, </a:t>
            </a:r>
            <a:r>
              <a:rPr lang="en-US" sz="2800" b="1" dirty="0">
                <a:solidFill>
                  <a:srgbClr val="FFFF00"/>
                </a:solidFill>
              </a:rPr>
              <a:t>to behold and gaze upon the beauty [the sweet attractiveness and the delightful loveliness] of the Lord</a:t>
            </a:r>
            <a:r>
              <a:rPr lang="en-US" sz="2800" dirty="0">
                <a:solidFill>
                  <a:schemeClr val="bg1"/>
                </a:solidFill>
              </a:rPr>
              <a:t> </a:t>
            </a:r>
            <a:r>
              <a:rPr lang="en-US" sz="2800" dirty="0" smtClean="0">
                <a:solidFill>
                  <a:schemeClr val="bg1"/>
                </a:solidFill>
              </a:rPr>
              <a:t>-  </a:t>
            </a:r>
            <a:r>
              <a:rPr lang="en-US" sz="2800" dirty="0">
                <a:solidFill>
                  <a:schemeClr val="bg1"/>
                </a:solidFill>
              </a:rPr>
              <a:t>5  For in the day of trouble He will hide me in His shelter; </a:t>
            </a:r>
            <a:r>
              <a:rPr lang="en-US" sz="2800" dirty="0" smtClean="0">
                <a:solidFill>
                  <a:schemeClr val="bg1"/>
                </a:solidFill>
              </a:rPr>
              <a:t>-- 8  </a:t>
            </a:r>
            <a:r>
              <a:rPr lang="en-US" sz="2800" dirty="0">
                <a:solidFill>
                  <a:schemeClr val="bg1"/>
                </a:solidFill>
              </a:rPr>
              <a:t>You have said, </a:t>
            </a:r>
            <a:r>
              <a:rPr lang="en-US" sz="2800" dirty="0">
                <a:solidFill>
                  <a:srgbClr val="FFFF00"/>
                </a:solidFill>
              </a:rPr>
              <a:t>Seek My face </a:t>
            </a:r>
            <a:r>
              <a:rPr lang="en-US" sz="2800" dirty="0">
                <a:solidFill>
                  <a:schemeClr val="bg1"/>
                </a:solidFill>
              </a:rPr>
              <a:t>[inquire for and require My presence as your vital need]. </a:t>
            </a:r>
            <a:r>
              <a:rPr lang="en-US" sz="2800" dirty="0">
                <a:solidFill>
                  <a:srgbClr val="FFFF00"/>
                </a:solidFill>
              </a:rPr>
              <a:t>My heart says to You, Your face (Your presence), Lord, will I seek</a:t>
            </a:r>
            <a:r>
              <a:rPr lang="en-US" sz="2800" dirty="0">
                <a:solidFill>
                  <a:schemeClr val="bg1"/>
                </a:solidFill>
              </a:rPr>
              <a:t>, inquire for, and require [of </a:t>
            </a:r>
            <a:r>
              <a:rPr lang="en-US" sz="2800" dirty="0" smtClean="0">
                <a:solidFill>
                  <a:schemeClr val="bg1"/>
                </a:solidFill>
              </a:rPr>
              <a:t>necessity]. </a:t>
            </a:r>
            <a:r>
              <a:rPr lang="en-US" sz="2800" dirty="0">
                <a:solidFill>
                  <a:schemeClr val="bg1"/>
                </a:solidFill>
              </a:rPr>
              <a:t>Psalm 27:4-8 (AMP)</a:t>
            </a:r>
          </a:p>
        </p:txBody>
      </p:sp>
      <p:sp>
        <p:nvSpPr>
          <p:cNvPr id="4" name="Rectangle 3"/>
          <p:cNvSpPr/>
          <p:nvPr/>
        </p:nvSpPr>
        <p:spPr>
          <a:xfrm>
            <a:off x="116965" y="1122822"/>
            <a:ext cx="9792586" cy="369332"/>
          </a:xfrm>
          <a:prstGeom prst="rect">
            <a:avLst/>
          </a:prstGeom>
        </p:spPr>
        <p:txBody>
          <a:bodyPr wrap="square">
            <a:spAutoFit/>
          </a:bodyPr>
          <a:lstStyle/>
          <a:p>
            <a:pPr algn="ctr"/>
            <a:r>
              <a:rPr lang="en-US" dirty="0">
                <a:solidFill>
                  <a:srgbClr val="FFFF00"/>
                </a:solidFill>
              </a:rPr>
              <a:t>O</a:t>
            </a:r>
            <a:r>
              <a:rPr lang="en-US" dirty="0" smtClean="0">
                <a:solidFill>
                  <a:srgbClr val="FFFF00"/>
                </a:solidFill>
              </a:rPr>
              <a:t>verwhelmed </a:t>
            </a:r>
            <a:r>
              <a:rPr lang="en-US" dirty="0">
                <a:solidFill>
                  <a:srgbClr val="FFFF00"/>
                </a:solidFill>
              </a:rPr>
              <a:t>with wonder, surprise, or shock : astounded </a:t>
            </a:r>
            <a:r>
              <a:rPr lang="en-US" dirty="0" smtClean="0">
                <a:solidFill>
                  <a:srgbClr val="FFFF00"/>
                </a:solidFill>
              </a:rPr>
              <a:t>dumbfounded - flabbergasted</a:t>
            </a:r>
            <a:r>
              <a:rPr lang="en-US" dirty="0">
                <a:solidFill>
                  <a:srgbClr val="FFFF00"/>
                </a:solidFill>
              </a:rPr>
              <a:t>.</a:t>
            </a:r>
          </a:p>
        </p:txBody>
      </p:sp>
    </p:spTree>
    <p:extLst>
      <p:ext uri="{BB962C8B-B14F-4D97-AF65-F5344CB8AC3E}">
        <p14:creationId xmlns:p14="http://schemas.microsoft.com/office/powerpoint/2010/main" val="8920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2745" y="270359"/>
            <a:ext cx="9654362" cy="584775"/>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Sow Seeds Of Faith After It’s Kind</a:t>
            </a:r>
            <a:endParaRPr lang="en-US" sz="3200" b="1"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236813" y="2542325"/>
            <a:ext cx="9173474" cy="1384995"/>
          </a:xfrm>
          <a:prstGeom prst="rect">
            <a:avLst/>
          </a:prstGeom>
          <a:noFill/>
        </p:spPr>
        <p:txBody>
          <a:bodyPr wrap="square" rtlCol="0">
            <a:spAutoFit/>
          </a:bodyPr>
          <a:lstStyle/>
          <a:p>
            <a:r>
              <a:rPr lang="en-US" sz="2800" dirty="0" smtClean="0">
                <a:solidFill>
                  <a:srgbClr val="FFFF00"/>
                </a:solidFill>
              </a:rPr>
              <a:t>If you are under stress and anxiety </a:t>
            </a:r>
            <a:r>
              <a:rPr lang="en-US" sz="2800" dirty="0" smtClean="0">
                <a:solidFill>
                  <a:schemeClr val="bg1"/>
                </a:solidFill>
              </a:rPr>
              <a:t>– PRAISE THE LORD HE CARES FOR YOU AND WILL TAKE CARE OF YOU AND HANDLE YOUR ISSUES – (1 Peter 5:7)</a:t>
            </a:r>
          </a:p>
        </p:txBody>
      </p:sp>
      <p:sp>
        <p:nvSpPr>
          <p:cNvPr id="4" name="TextBox 3"/>
          <p:cNvSpPr txBox="1"/>
          <p:nvPr/>
        </p:nvSpPr>
        <p:spPr>
          <a:xfrm>
            <a:off x="105358" y="3918789"/>
            <a:ext cx="9970926" cy="1384995"/>
          </a:xfrm>
          <a:prstGeom prst="rect">
            <a:avLst/>
          </a:prstGeom>
          <a:noFill/>
        </p:spPr>
        <p:txBody>
          <a:bodyPr wrap="square" rtlCol="0">
            <a:spAutoFit/>
          </a:bodyPr>
          <a:lstStyle/>
          <a:p>
            <a:r>
              <a:rPr lang="en-US" sz="2800" dirty="0" smtClean="0">
                <a:solidFill>
                  <a:srgbClr val="FFFF00"/>
                </a:solidFill>
              </a:rPr>
              <a:t>If you are under a physical attack </a:t>
            </a:r>
            <a:r>
              <a:rPr lang="en-US" sz="2800" dirty="0" smtClean="0">
                <a:solidFill>
                  <a:schemeClr val="bg1"/>
                </a:solidFill>
              </a:rPr>
              <a:t>– PRAISE THE LORD HE IS JEHOVAH RAPHA - YOUR HEALER AND WELL ABLE TO RAISE YOU UP (Exodus 15:26; Jeremiah 17:14)</a:t>
            </a:r>
          </a:p>
        </p:txBody>
      </p:sp>
      <p:sp>
        <p:nvSpPr>
          <p:cNvPr id="5" name="TextBox 4"/>
          <p:cNvSpPr txBox="1"/>
          <p:nvPr/>
        </p:nvSpPr>
        <p:spPr>
          <a:xfrm>
            <a:off x="87474" y="5279643"/>
            <a:ext cx="9988810" cy="1384995"/>
          </a:xfrm>
          <a:prstGeom prst="rect">
            <a:avLst/>
          </a:prstGeom>
          <a:noFill/>
        </p:spPr>
        <p:txBody>
          <a:bodyPr wrap="square" rtlCol="0">
            <a:spAutoFit/>
          </a:bodyPr>
          <a:lstStyle/>
          <a:p>
            <a:r>
              <a:rPr lang="en-US" sz="2800" dirty="0" smtClean="0">
                <a:solidFill>
                  <a:srgbClr val="FFFF00"/>
                </a:solidFill>
              </a:rPr>
              <a:t>You are under financial pressure – learning to steward better – but also facing the mounting inflation </a:t>
            </a:r>
            <a:r>
              <a:rPr lang="en-US" sz="2800" dirty="0" smtClean="0">
                <a:solidFill>
                  <a:schemeClr val="bg1"/>
                </a:solidFill>
              </a:rPr>
              <a:t>– PRAISE THE LORD HE IS JEHOVAH JIREH – Your Provider (Genesis 22:14)</a:t>
            </a:r>
          </a:p>
        </p:txBody>
      </p:sp>
      <p:sp>
        <p:nvSpPr>
          <p:cNvPr id="8" name="TextBox 7"/>
          <p:cNvSpPr txBox="1"/>
          <p:nvPr/>
        </p:nvSpPr>
        <p:spPr>
          <a:xfrm>
            <a:off x="2180170" y="939591"/>
            <a:ext cx="4412512" cy="1569660"/>
          </a:xfrm>
          <a:prstGeom prst="rect">
            <a:avLst/>
          </a:prstGeom>
          <a:noFill/>
        </p:spPr>
        <p:txBody>
          <a:bodyPr wrap="square" rtlCol="0">
            <a:spAutoFit/>
          </a:bodyPr>
          <a:lstStyle/>
          <a:p>
            <a:pPr algn="r"/>
            <a:r>
              <a:rPr lang="en-US" sz="3200" b="1" dirty="0" smtClean="0">
                <a:solidFill>
                  <a:srgbClr val="FFFF00"/>
                </a:solidFill>
                <a:effectLst>
                  <a:outerShdw blurRad="38100" dist="38100" dir="2700000" algn="tl">
                    <a:srgbClr val="000000">
                      <a:alpha val="43137"/>
                    </a:srgbClr>
                  </a:outerShdw>
                </a:effectLst>
              </a:rPr>
              <a:t>Praise Strategies </a:t>
            </a:r>
          </a:p>
          <a:p>
            <a:pPr algn="r"/>
            <a:r>
              <a:rPr lang="en-US" sz="3200" b="1" dirty="0" smtClean="0">
                <a:solidFill>
                  <a:srgbClr val="FFFF00"/>
                </a:solidFill>
                <a:effectLst>
                  <a:outerShdw blurRad="38100" dist="38100" dir="2700000" algn="tl">
                    <a:srgbClr val="000000">
                      <a:alpha val="43137"/>
                    </a:srgbClr>
                  </a:outerShdw>
                </a:effectLst>
              </a:rPr>
              <a:t>For Difficulties</a:t>
            </a:r>
          </a:p>
          <a:p>
            <a:pPr algn="r"/>
            <a:r>
              <a:rPr lang="en-US" sz="3200" b="1" dirty="0" smtClean="0">
                <a:solidFill>
                  <a:srgbClr val="FFFF00"/>
                </a:solidFill>
                <a:effectLst>
                  <a:outerShdw blurRad="38100" dist="38100" dir="2700000" algn="tl">
                    <a:srgbClr val="000000">
                      <a:alpha val="43137"/>
                    </a:srgbClr>
                  </a:outerShdw>
                </a:effectLst>
              </a:rPr>
              <a:t>And Burdens  </a:t>
            </a:r>
            <a:endParaRPr lang="en-US" sz="3200" b="1" dirty="0">
              <a:solidFill>
                <a:srgbClr val="FFFF00"/>
              </a:solidFill>
              <a:effectLst>
                <a:outerShdw blurRad="38100" dist="38100" dir="2700000" algn="tl">
                  <a:srgbClr val="000000">
                    <a:alpha val="43137"/>
                  </a:srgbClr>
                </a:outerShdw>
              </a:effectLst>
            </a:endParaRPr>
          </a:p>
        </p:txBody>
      </p:sp>
      <p:pic>
        <p:nvPicPr>
          <p:cNvPr id="7" name="Picture 2" descr="We are All Called to Sow Seeds | Fr. Jim Wys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813" y="295218"/>
            <a:ext cx="2310755" cy="209710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rayers of Praise | The Word Among U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92682" y="1055778"/>
            <a:ext cx="3288842" cy="131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18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843" y="25794"/>
            <a:ext cx="9654362" cy="584775"/>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Strategies of Praise </a:t>
            </a:r>
            <a:endParaRPr lang="en-US" sz="3200" b="1"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291431" y="610569"/>
            <a:ext cx="9845749" cy="1815882"/>
          </a:xfrm>
          <a:prstGeom prst="rect">
            <a:avLst/>
          </a:prstGeom>
          <a:noFill/>
        </p:spPr>
        <p:txBody>
          <a:bodyPr wrap="square" rtlCol="0">
            <a:spAutoFit/>
          </a:bodyPr>
          <a:lstStyle/>
          <a:p>
            <a:r>
              <a:rPr lang="en-US" sz="2800" dirty="0" smtClean="0">
                <a:solidFill>
                  <a:srgbClr val="FFFF00"/>
                </a:solidFill>
              </a:rPr>
              <a:t>If you are under stress with relationships </a:t>
            </a:r>
            <a:r>
              <a:rPr lang="en-US" sz="2800" dirty="0" smtClean="0">
                <a:solidFill>
                  <a:schemeClr val="bg1"/>
                </a:solidFill>
              </a:rPr>
              <a:t>– PRAISE THE LORD HE IS ABOVE THE EDGINESS AND EMOTIONS YOU FEEL AND DESIRES PEACE AND RECONCILIATION – (Proverbs 16:7; Isaiah 9:6; Hebrews 13:20; 1 Peter 4:8)</a:t>
            </a:r>
          </a:p>
        </p:txBody>
      </p:sp>
      <p:sp>
        <p:nvSpPr>
          <p:cNvPr id="4" name="TextBox 3"/>
          <p:cNvSpPr txBox="1"/>
          <p:nvPr/>
        </p:nvSpPr>
        <p:spPr>
          <a:xfrm>
            <a:off x="228843" y="4424102"/>
            <a:ext cx="9970926" cy="2246769"/>
          </a:xfrm>
          <a:prstGeom prst="rect">
            <a:avLst/>
          </a:prstGeom>
          <a:noFill/>
        </p:spPr>
        <p:txBody>
          <a:bodyPr wrap="square" rtlCol="0">
            <a:spAutoFit/>
          </a:bodyPr>
          <a:lstStyle/>
          <a:p>
            <a:r>
              <a:rPr lang="en-US" sz="2800" dirty="0" smtClean="0">
                <a:solidFill>
                  <a:srgbClr val="FFFF00"/>
                </a:solidFill>
              </a:rPr>
              <a:t>If you are cultural heaviness and burden for your region and nation </a:t>
            </a:r>
            <a:r>
              <a:rPr lang="en-US" sz="2800" dirty="0" smtClean="0">
                <a:solidFill>
                  <a:schemeClr val="bg1"/>
                </a:solidFill>
              </a:rPr>
              <a:t>– PRAISE THE LORD HE IS THE LORD OVER THE GOVERNMENTS AND PEOPLES WORKING THINGS ACCORDING TO THE COUNSEL OF HIS WILL - (Psalm 33:10,11; Ephesians 1:11)</a:t>
            </a:r>
          </a:p>
        </p:txBody>
      </p:sp>
      <p:sp>
        <p:nvSpPr>
          <p:cNvPr id="5" name="TextBox 4"/>
          <p:cNvSpPr txBox="1"/>
          <p:nvPr/>
        </p:nvSpPr>
        <p:spPr>
          <a:xfrm>
            <a:off x="138223" y="2506463"/>
            <a:ext cx="9988810" cy="1815882"/>
          </a:xfrm>
          <a:prstGeom prst="rect">
            <a:avLst/>
          </a:prstGeom>
          <a:noFill/>
        </p:spPr>
        <p:txBody>
          <a:bodyPr wrap="square" rtlCol="0">
            <a:spAutoFit/>
          </a:bodyPr>
          <a:lstStyle/>
          <a:p>
            <a:r>
              <a:rPr lang="en-US" sz="2800" dirty="0" smtClean="0">
                <a:solidFill>
                  <a:srgbClr val="FFFF00"/>
                </a:solidFill>
              </a:rPr>
              <a:t>You are under Concerns for Ministry for laborers – for salvation – for revival – for deliverance and discipleship </a:t>
            </a:r>
            <a:r>
              <a:rPr lang="en-US" sz="2800" dirty="0" smtClean="0">
                <a:solidFill>
                  <a:schemeClr val="bg1"/>
                </a:solidFill>
              </a:rPr>
              <a:t>–– PRAISE THE LORD HE IS HEAD OF THE CHURCH – HE HAS SUPREMACY IN ALL THINGS – (Colossians 1:18)</a:t>
            </a:r>
          </a:p>
        </p:txBody>
      </p:sp>
    </p:spTree>
    <p:extLst>
      <p:ext uri="{BB962C8B-B14F-4D97-AF65-F5344CB8AC3E}">
        <p14:creationId xmlns:p14="http://schemas.microsoft.com/office/powerpoint/2010/main" val="422549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7464" y="141653"/>
            <a:ext cx="9970935" cy="769441"/>
          </a:xfrm>
          <a:prstGeom prst="rect">
            <a:avLst/>
          </a:prstGeom>
        </p:spPr>
        <p:txBody>
          <a:bodyPr wrap="square">
            <a:spAutoFit/>
          </a:bodyPr>
          <a:lstStyle/>
          <a:p>
            <a:pPr algn="ctr"/>
            <a:r>
              <a:rPr lang="en-US" sz="4400" b="1" dirty="0" smtClean="0">
                <a:solidFill>
                  <a:srgbClr val="FFFF00"/>
                </a:solidFill>
              </a:rPr>
              <a:t>God Is Who He Says He Is</a:t>
            </a:r>
            <a:endParaRPr lang="en-US" sz="4400" b="1" dirty="0">
              <a:solidFill>
                <a:srgbClr val="FFFF00"/>
              </a:solidFill>
            </a:endParaRPr>
          </a:p>
        </p:txBody>
      </p:sp>
      <p:sp>
        <p:nvSpPr>
          <p:cNvPr id="8" name="Rectangle 7"/>
          <p:cNvSpPr/>
          <p:nvPr/>
        </p:nvSpPr>
        <p:spPr>
          <a:xfrm>
            <a:off x="87465" y="1346676"/>
            <a:ext cx="9970935" cy="1077218"/>
          </a:xfrm>
          <a:prstGeom prst="rect">
            <a:avLst/>
          </a:prstGeom>
        </p:spPr>
        <p:txBody>
          <a:bodyPr wrap="square">
            <a:spAutoFit/>
          </a:bodyPr>
          <a:lstStyle/>
          <a:p>
            <a:pPr algn="ctr"/>
            <a:r>
              <a:rPr lang="en-US" sz="3200" b="1" dirty="0" smtClean="0">
                <a:solidFill>
                  <a:srgbClr val="FFFF00"/>
                </a:solidFill>
              </a:rPr>
              <a:t>Therefore, I Am Under His Lordship </a:t>
            </a:r>
          </a:p>
          <a:p>
            <a:pPr algn="ctr"/>
            <a:r>
              <a:rPr lang="en-US" sz="3200" b="1" dirty="0" smtClean="0">
                <a:solidFill>
                  <a:srgbClr val="FFFF00"/>
                </a:solidFill>
              </a:rPr>
              <a:t>And I Am: </a:t>
            </a:r>
            <a:endParaRPr lang="en-US" sz="3200" b="1" dirty="0">
              <a:solidFill>
                <a:srgbClr val="FFFF00"/>
              </a:solidFill>
            </a:endParaRPr>
          </a:p>
        </p:txBody>
      </p:sp>
      <p:sp>
        <p:nvSpPr>
          <p:cNvPr id="9" name="TextBox 8"/>
          <p:cNvSpPr txBox="1"/>
          <p:nvPr/>
        </p:nvSpPr>
        <p:spPr>
          <a:xfrm>
            <a:off x="87463" y="2915707"/>
            <a:ext cx="9739423" cy="523220"/>
          </a:xfrm>
          <a:prstGeom prst="rect">
            <a:avLst/>
          </a:prstGeom>
          <a:noFill/>
        </p:spPr>
        <p:txBody>
          <a:bodyPr wrap="square" rtlCol="0">
            <a:spAutoFit/>
          </a:bodyPr>
          <a:lstStyle/>
          <a:p>
            <a:r>
              <a:rPr lang="en-US" sz="2800" dirty="0" smtClean="0">
                <a:solidFill>
                  <a:schemeClr val="bg1"/>
                </a:solidFill>
              </a:rPr>
              <a:t>Washed, Sanctified, Justified (1 Corinthians 6:11)</a:t>
            </a:r>
          </a:p>
        </p:txBody>
      </p:sp>
      <p:sp>
        <p:nvSpPr>
          <p:cNvPr id="10" name="TextBox 9"/>
          <p:cNvSpPr txBox="1"/>
          <p:nvPr/>
        </p:nvSpPr>
        <p:spPr>
          <a:xfrm>
            <a:off x="87464" y="3456487"/>
            <a:ext cx="9739423" cy="523220"/>
          </a:xfrm>
          <a:prstGeom prst="rect">
            <a:avLst/>
          </a:prstGeom>
          <a:noFill/>
        </p:spPr>
        <p:txBody>
          <a:bodyPr wrap="square" rtlCol="0">
            <a:spAutoFit/>
          </a:bodyPr>
          <a:lstStyle/>
          <a:p>
            <a:r>
              <a:rPr lang="en-US" sz="2800" dirty="0" smtClean="0">
                <a:solidFill>
                  <a:schemeClr val="bg1"/>
                </a:solidFill>
              </a:rPr>
              <a:t>More than a conqueror through Him who loves me </a:t>
            </a:r>
            <a:r>
              <a:rPr lang="en-US" sz="2000" dirty="0" smtClean="0">
                <a:solidFill>
                  <a:schemeClr val="bg1"/>
                </a:solidFill>
              </a:rPr>
              <a:t>(Rom. 8:37)</a:t>
            </a:r>
            <a:endParaRPr lang="en-US" sz="2800" dirty="0" smtClean="0">
              <a:solidFill>
                <a:schemeClr val="bg1"/>
              </a:solidFill>
            </a:endParaRPr>
          </a:p>
        </p:txBody>
      </p:sp>
      <p:sp>
        <p:nvSpPr>
          <p:cNvPr id="11" name="TextBox 10"/>
          <p:cNvSpPr txBox="1"/>
          <p:nvPr/>
        </p:nvSpPr>
        <p:spPr>
          <a:xfrm>
            <a:off x="87465" y="2400895"/>
            <a:ext cx="9739423" cy="523220"/>
          </a:xfrm>
          <a:prstGeom prst="rect">
            <a:avLst/>
          </a:prstGeom>
          <a:noFill/>
        </p:spPr>
        <p:txBody>
          <a:bodyPr wrap="square" rtlCol="0">
            <a:spAutoFit/>
          </a:bodyPr>
          <a:lstStyle/>
          <a:p>
            <a:r>
              <a:rPr lang="en-US" sz="2800" dirty="0" smtClean="0">
                <a:solidFill>
                  <a:schemeClr val="bg1"/>
                </a:solidFill>
              </a:rPr>
              <a:t>A Child of God John 1:12) </a:t>
            </a:r>
          </a:p>
        </p:txBody>
      </p:sp>
      <p:sp>
        <p:nvSpPr>
          <p:cNvPr id="12" name="TextBox 11"/>
          <p:cNvSpPr txBox="1"/>
          <p:nvPr/>
        </p:nvSpPr>
        <p:spPr>
          <a:xfrm>
            <a:off x="87465" y="4128149"/>
            <a:ext cx="9739423" cy="523220"/>
          </a:xfrm>
          <a:prstGeom prst="rect">
            <a:avLst/>
          </a:prstGeom>
          <a:noFill/>
        </p:spPr>
        <p:txBody>
          <a:bodyPr wrap="square" rtlCol="0">
            <a:spAutoFit/>
          </a:bodyPr>
          <a:lstStyle/>
          <a:p>
            <a:r>
              <a:rPr lang="en-US" sz="2800" dirty="0" smtClean="0">
                <a:solidFill>
                  <a:schemeClr val="bg1"/>
                </a:solidFill>
              </a:rPr>
              <a:t>Chosen race, royal priesthood, Holy nation (1 Peter 2:9) </a:t>
            </a:r>
          </a:p>
        </p:txBody>
      </p:sp>
      <p:sp>
        <p:nvSpPr>
          <p:cNvPr id="13" name="TextBox 12"/>
          <p:cNvSpPr txBox="1"/>
          <p:nvPr/>
        </p:nvSpPr>
        <p:spPr>
          <a:xfrm>
            <a:off x="87465" y="4778468"/>
            <a:ext cx="9739423" cy="523220"/>
          </a:xfrm>
          <a:prstGeom prst="rect">
            <a:avLst/>
          </a:prstGeom>
          <a:noFill/>
        </p:spPr>
        <p:txBody>
          <a:bodyPr wrap="square" rtlCol="0">
            <a:spAutoFit/>
          </a:bodyPr>
          <a:lstStyle/>
          <a:p>
            <a:r>
              <a:rPr lang="en-US" sz="2800" dirty="0" smtClean="0">
                <a:solidFill>
                  <a:schemeClr val="bg1"/>
                </a:solidFill>
              </a:rPr>
              <a:t>Friend of God (John 15:15)</a:t>
            </a:r>
          </a:p>
        </p:txBody>
      </p:sp>
      <p:sp>
        <p:nvSpPr>
          <p:cNvPr id="14" name="TextBox 13"/>
          <p:cNvSpPr txBox="1"/>
          <p:nvPr/>
        </p:nvSpPr>
        <p:spPr>
          <a:xfrm>
            <a:off x="118155" y="5464308"/>
            <a:ext cx="9739423" cy="523220"/>
          </a:xfrm>
          <a:prstGeom prst="rect">
            <a:avLst/>
          </a:prstGeom>
          <a:noFill/>
        </p:spPr>
        <p:txBody>
          <a:bodyPr wrap="square" rtlCol="0">
            <a:spAutoFit/>
          </a:bodyPr>
          <a:lstStyle/>
          <a:p>
            <a:r>
              <a:rPr lang="en-US" sz="2800" dirty="0" smtClean="0">
                <a:solidFill>
                  <a:schemeClr val="bg1"/>
                </a:solidFill>
              </a:rPr>
              <a:t>Heirs of God and co-heirs with Christ (Romans 8:17)</a:t>
            </a:r>
          </a:p>
        </p:txBody>
      </p:sp>
      <p:sp>
        <p:nvSpPr>
          <p:cNvPr id="15" name="TextBox 14"/>
          <p:cNvSpPr txBox="1"/>
          <p:nvPr/>
        </p:nvSpPr>
        <p:spPr>
          <a:xfrm>
            <a:off x="203220" y="6139928"/>
            <a:ext cx="9739423" cy="523220"/>
          </a:xfrm>
          <a:prstGeom prst="rect">
            <a:avLst/>
          </a:prstGeom>
          <a:noFill/>
        </p:spPr>
        <p:txBody>
          <a:bodyPr wrap="square" rtlCol="0">
            <a:spAutoFit/>
          </a:bodyPr>
          <a:lstStyle/>
          <a:p>
            <a:r>
              <a:rPr lang="en-US" sz="2800" dirty="0" smtClean="0">
                <a:solidFill>
                  <a:schemeClr val="bg1"/>
                </a:solidFill>
              </a:rPr>
              <a:t>New Creation (2 Corinthians 5:17)</a:t>
            </a:r>
          </a:p>
        </p:txBody>
      </p:sp>
    </p:spTree>
    <p:extLst>
      <p:ext uri="{BB962C8B-B14F-4D97-AF65-F5344CB8AC3E}">
        <p14:creationId xmlns:p14="http://schemas.microsoft.com/office/powerpoint/2010/main" val="190751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12652" y="203808"/>
            <a:ext cx="9654362" cy="923330"/>
          </a:xfrm>
          <a:prstGeom prst="rect">
            <a:avLst/>
          </a:prstGeom>
          <a:noFill/>
        </p:spPr>
        <p:txBody>
          <a:bodyPr wrap="square" rtlCol="0">
            <a:spAutoFit/>
          </a:bodyPr>
          <a:lstStyle/>
          <a:p>
            <a:pPr algn="ctr"/>
            <a:r>
              <a:rPr lang="en-US" sz="5400" b="1" dirty="0" smtClean="0">
                <a:solidFill>
                  <a:srgbClr val="FFFF00"/>
                </a:solidFill>
                <a:effectLst>
                  <a:outerShdw blurRad="38100" dist="38100" dir="2700000" algn="tl">
                    <a:srgbClr val="000000">
                      <a:alpha val="43137"/>
                    </a:srgbClr>
                  </a:outerShdw>
                </a:effectLst>
              </a:rPr>
              <a:t>LORDSHIP Prayer Of Faith  </a:t>
            </a:r>
            <a:endParaRPr lang="en-US" sz="54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0" y="1316773"/>
            <a:ext cx="10092239" cy="4832092"/>
          </a:xfrm>
          <a:prstGeom prst="rect">
            <a:avLst/>
          </a:prstGeom>
          <a:noFill/>
        </p:spPr>
        <p:txBody>
          <a:bodyPr wrap="square" rtlCol="0">
            <a:spAutoFit/>
          </a:bodyPr>
          <a:lstStyle/>
          <a:p>
            <a:r>
              <a:rPr lang="en-US" sz="2200" b="1" dirty="0" smtClean="0">
                <a:solidFill>
                  <a:schemeClr val="bg1"/>
                </a:solidFill>
              </a:rPr>
              <a:t>Lord Jesus, </a:t>
            </a:r>
          </a:p>
          <a:p>
            <a:r>
              <a:rPr lang="en-US" sz="2200" b="1" dirty="0" smtClean="0">
                <a:solidFill>
                  <a:schemeClr val="bg1"/>
                </a:solidFill>
              </a:rPr>
              <a:t>I believe with all my heart in your Coming To Save me from myself</a:t>
            </a:r>
          </a:p>
          <a:p>
            <a:r>
              <a:rPr lang="en-US" sz="2200" b="1" dirty="0" smtClean="0">
                <a:solidFill>
                  <a:schemeClr val="bg1"/>
                </a:solidFill>
              </a:rPr>
              <a:t>I believe with all my heart You died because of MY SINS</a:t>
            </a:r>
          </a:p>
          <a:p>
            <a:r>
              <a:rPr lang="en-US" sz="2200" b="1" dirty="0" smtClean="0">
                <a:solidFill>
                  <a:schemeClr val="bg1"/>
                </a:solidFill>
              </a:rPr>
              <a:t>I believe with all my heart You took the keys of DEFEAT from Satan</a:t>
            </a:r>
          </a:p>
          <a:p>
            <a:r>
              <a:rPr lang="en-US" sz="2200" b="1" dirty="0" smtClean="0">
                <a:solidFill>
                  <a:schemeClr val="bg1"/>
                </a:solidFill>
              </a:rPr>
              <a:t>I believe with all my heart You rose from the dead </a:t>
            </a:r>
          </a:p>
          <a:p>
            <a:r>
              <a:rPr lang="en-US" sz="2200" b="1" dirty="0" smtClean="0">
                <a:solidFill>
                  <a:schemeClr val="bg1"/>
                </a:solidFill>
              </a:rPr>
              <a:t>I believe with all of my heart that You are seated at the Father’s right hand</a:t>
            </a:r>
          </a:p>
          <a:p>
            <a:r>
              <a:rPr lang="en-US" sz="2200" b="1" dirty="0" smtClean="0">
                <a:solidFill>
                  <a:schemeClr val="bg1"/>
                </a:solidFill>
              </a:rPr>
              <a:t>I TURN AWAY from my SELF WILL and sin and turn to YOU</a:t>
            </a:r>
          </a:p>
          <a:p>
            <a:r>
              <a:rPr lang="en-US" sz="2200" b="1" dirty="0" smtClean="0">
                <a:solidFill>
                  <a:schemeClr val="bg1"/>
                </a:solidFill>
              </a:rPr>
              <a:t>I give you the drivers wheel of my life – take control of my destiny</a:t>
            </a:r>
          </a:p>
          <a:p>
            <a:r>
              <a:rPr lang="en-US" sz="2200" b="1" dirty="0" smtClean="0">
                <a:solidFill>
                  <a:schemeClr val="bg1"/>
                </a:solidFill>
              </a:rPr>
              <a:t>Forgive me of my sins and addictions and stubborn rebellion</a:t>
            </a:r>
          </a:p>
          <a:p>
            <a:r>
              <a:rPr lang="en-US" sz="2200" b="1" dirty="0" smtClean="0">
                <a:solidFill>
                  <a:schemeClr val="bg1"/>
                </a:solidFill>
              </a:rPr>
              <a:t>Make my heart NEW</a:t>
            </a:r>
          </a:p>
          <a:p>
            <a:r>
              <a:rPr lang="en-US" sz="2200" b="1" dirty="0" smtClean="0">
                <a:solidFill>
                  <a:schemeClr val="bg1"/>
                </a:solidFill>
              </a:rPr>
              <a:t>Cause me to join YOU WHERE YOU ARE WORKING</a:t>
            </a:r>
          </a:p>
          <a:p>
            <a:r>
              <a:rPr lang="en-US" sz="2200" b="1" dirty="0" smtClean="0">
                <a:solidFill>
                  <a:schemeClr val="bg1"/>
                </a:solidFill>
              </a:rPr>
              <a:t>Help me to bring Your VICTORY into every situation</a:t>
            </a:r>
          </a:p>
          <a:p>
            <a:r>
              <a:rPr lang="en-US" sz="2200" b="1" dirty="0" smtClean="0">
                <a:solidFill>
                  <a:schemeClr val="bg1"/>
                </a:solidFill>
              </a:rPr>
              <a:t>Help me to PRAISE YOU in the storm</a:t>
            </a:r>
          </a:p>
          <a:p>
            <a:r>
              <a:rPr lang="en-US" sz="2200" b="1" dirty="0" smtClean="0">
                <a:solidFill>
                  <a:schemeClr val="bg1"/>
                </a:solidFill>
              </a:rPr>
              <a:t>In the name of the Father, Son and Holy Spirit AMEN!!!!!</a:t>
            </a:r>
          </a:p>
        </p:txBody>
      </p:sp>
    </p:spTree>
    <p:extLst>
      <p:ext uri="{BB962C8B-B14F-4D97-AF65-F5344CB8AC3E}">
        <p14:creationId xmlns:p14="http://schemas.microsoft.com/office/powerpoint/2010/main" val="2810990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652" y="203808"/>
            <a:ext cx="9654362" cy="769441"/>
          </a:xfrm>
          <a:prstGeom prst="rect">
            <a:avLst/>
          </a:prstGeom>
          <a:noFill/>
        </p:spPr>
        <p:txBody>
          <a:bodyPr wrap="square" rtlCol="0">
            <a:spAutoFit/>
          </a:bodyPr>
          <a:lstStyle/>
          <a:p>
            <a:pPr algn="ctr"/>
            <a:r>
              <a:rPr lang="en-US" sz="4400" b="1" dirty="0" smtClean="0">
                <a:solidFill>
                  <a:srgbClr val="FFFF00"/>
                </a:solidFill>
                <a:effectLst>
                  <a:outerShdw blurRad="38100" dist="38100" dir="2700000" algn="tl">
                    <a:srgbClr val="000000">
                      <a:alpha val="43137"/>
                    </a:srgbClr>
                  </a:outerShdw>
                </a:effectLst>
              </a:rPr>
              <a:t>PRACTICAL APPLICATION </a:t>
            </a:r>
            <a:endParaRPr lang="en-US"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12652" y="1310136"/>
            <a:ext cx="9588718" cy="3539430"/>
          </a:xfrm>
          <a:prstGeom prst="rect">
            <a:avLst/>
          </a:prstGeom>
        </p:spPr>
        <p:txBody>
          <a:bodyPr wrap="square">
            <a:spAutoFit/>
          </a:bodyPr>
          <a:lstStyle/>
          <a:p>
            <a:pPr marL="514350" indent="-514350">
              <a:buFont typeface="+mj-lt"/>
              <a:buAutoNum type="arabicPeriod"/>
            </a:pPr>
            <a:r>
              <a:rPr lang="en-US" sz="2800" dirty="0" smtClean="0">
                <a:solidFill>
                  <a:schemeClr val="bg1"/>
                </a:solidFill>
              </a:rPr>
              <a:t>LEVERAGE THE VICTORY OF JESUS THROUGH ELEVATING HIS LORDSHIP OVER ALL YOUR LIFE </a:t>
            </a:r>
          </a:p>
          <a:p>
            <a:pPr marL="514350" indent="-514350">
              <a:buFont typeface="+mj-lt"/>
              <a:buAutoNum type="arabicPeriod"/>
            </a:pPr>
            <a:r>
              <a:rPr lang="en-US" sz="2800" dirty="0" smtClean="0">
                <a:solidFill>
                  <a:schemeClr val="bg1"/>
                </a:solidFill>
              </a:rPr>
              <a:t>NEVER CEASE PRAYING - STAND AND DECREE HIS LORDSHIP OVER YOUR LIFE – YOUR FAMILY – YOUR CHURCH – YOUR NATION</a:t>
            </a:r>
          </a:p>
          <a:p>
            <a:pPr marL="514350" indent="-514350">
              <a:buFont typeface="+mj-lt"/>
              <a:buAutoNum type="arabicPeriod"/>
            </a:pPr>
            <a:r>
              <a:rPr lang="en-US" sz="2800" dirty="0" smtClean="0">
                <a:solidFill>
                  <a:schemeClr val="bg1"/>
                </a:solidFill>
              </a:rPr>
              <a:t>PRAISE YOUR WAY THROUGH BURDENS </a:t>
            </a:r>
          </a:p>
          <a:p>
            <a:pPr marL="514350" indent="-514350">
              <a:buFont typeface="+mj-lt"/>
              <a:buAutoNum type="arabicPeriod"/>
            </a:pPr>
            <a:r>
              <a:rPr lang="en-US" sz="2800" dirty="0" smtClean="0">
                <a:solidFill>
                  <a:schemeClr val="bg1"/>
                </a:solidFill>
              </a:rPr>
              <a:t>TURN EVERY OUTRAGE INTO OUTPOURINGS OF PRAYER AND EXPECTATION OF INTERVENTION</a:t>
            </a:r>
            <a:endParaRPr lang="en-US" sz="2800" dirty="0">
              <a:solidFill>
                <a:schemeClr val="bg1"/>
              </a:solidFill>
            </a:endParaRPr>
          </a:p>
        </p:txBody>
      </p:sp>
    </p:spTree>
    <p:extLst>
      <p:ext uri="{BB962C8B-B14F-4D97-AF65-F5344CB8AC3E}">
        <p14:creationId xmlns:p14="http://schemas.microsoft.com/office/powerpoint/2010/main" val="17929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4534" y="521295"/>
            <a:ext cx="8521995" cy="2862322"/>
          </a:xfrm>
          <a:prstGeom prst="rect">
            <a:avLst/>
          </a:prstGeom>
        </p:spPr>
        <p:txBody>
          <a:bodyPr wrap="square">
            <a:spAutoFit/>
          </a:bodyPr>
          <a:lstStyle/>
          <a:p>
            <a:r>
              <a:rPr lang="en-US" sz="3600" dirty="0" smtClean="0">
                <a:solidFill>
                  <a:schemeClr val="bg1"/>
                </a:solidFill>
              </a:rPr>
              <a:t>And </a:t>
            </a:r>
            <a:r>
              <a:rPr lang="en-US" sz="3600" dirty="0">
                <a:solidFill>
                  <a:schemeClr val="bg1"/>
                </a:solidFill>
              </a:rPr>
              <a:t>we know that in all things God works for the good of those who love him, who have been called according to his purpose. </a:t>
            </a:r>
            <a:r>
              <a:rPr lang="en-US" sz="3600" b="1" dirty="0">
                <a:solidFill>
                  <a:schemeClr val="bg1"/>
                </a:solidFill>
              </a:rPr>
              <a:t>Romans 8:28 (NIV) </a:t>
            </a:r>
            <a:r>
              <a:rPr lang="en-US" sz="3600" dirty="0">
                <a:solidFill>
                  <a:schemeClr val="bg1"/>
                </a:solidFill>
              </a:rPr>
              <a:t/>
            </a:r>
            <a:br>
              <a:rPr lang="en-US" sz="3600" dirty="0">
                <a:solidFill>
                  <a:schemeClr val="bg1"/>
                </a:solidFill>
              </a:rPr>
            </a:br>
            <a:endParaRPr lang="en-US" sz="3600" dirty="0">
              <a:solidFill>
                <a:schemeClr val="bg1"/>
              </a:solidFill>
            </a:endParaRPr>
          </a:p>
        </p:txBody>
      </p:sp>
      <p:sp>
        <p:nvSpPr>
          <p:cNvPr id="8" name="Rectangle 7"/>
          <p:cNvSpPr/>
          <p:nvPr/>
        </p:nvSpPr>
        <p:spPr>
          <a:xfrm>
            <a:off x="664533" y="3553737"/>
            <a:ext cx="8692117" cy="3416320"/>
          </a:xfrm>
          <a:prstGeom prst="rect">
            <a:avLst/>
          </a:prstGeom>
        </p:spPr>
        <p:txBody>
          <a:bodyPr wrap="square">
            <a:spAutoFit/>
          </a:bodyPr>
          <a:lstStyle/>
          <a:p>
            <a:r>
              <a:rPr lang="en-US" sz="3600" dirty="0" smtClean="0">
                <a:solidFill>
                  <a:srgbClr val="FFFF00"/>
                </a:solidFill>
              </a:rPr>
              <a:t>In Him </a:t>
            </a:r>
            <a:r>
              <a:rPr lang="en-US" sz="3600" dirty="0">
                <a:solidFill>
                  <a:srgbClr val="FFFF00"/>
                </a:solidFill>
              </a:rPr>
              <a:t>we were also chosen, having been predestined according to the plan of </a:t>
            </a:r>
            <a:r>
              <a:rPr lang="en-US" sz="3600" dirty="0" smtClean="0">
                <a:solidFill>
                  <a:srgbClr val="FFFF00"/>
                </a:solidFill>
              </a:rPr>
              <a:t>Him </a:t>
            </a:r>
            <a:r>
              <a:rPr lang="en-US" sz="3600" dirty="0">
                <a:solidFill>
                  <a:srgbClr val="FFFF00"/>
                </a:solidFill>
              </a:rPr>
              <a:t>who works out everything in conformity with the purpose of </a:t>
            </a:r>
            <a:r>
              <a:rPr lang="en-US" sz="3600" dirty="0" smtClean="0">
                <a:solidFill>
                  <a:srgbClr val="FFFF00"/>
                </a:solidFill>
              </a:rPr>
              <a:t>His </a:t>
            </a:r>
            <a:r>
              <a:rPr lang="en-US" sz="3600" dirty="0">
                <a:solidFill>
                  <a:srgbClr val="FFFF00"/>
                </a:solidFill>
              </a:rPr>
              <a:t>will, </a:t>
            </a:r>
            <a:r>
              <a:rPr lang="en-US" sz="3600" b="1" dirty="0">
                <a:solidFill>
                  <a:srgbClr val="FFFF00"/>
                </a:solidFill>
              </a:rPr>
              <a:t>Ephesians 1:11 (NIV) </a:t>
            </a:r>
            <a:r>
              <a:rPr lang="en-US" sz="3600" dirty="0">
                <a:solidFill>
                  <a:srgbClr val="FFFF00"/>
                </a:solidFill>
              </a:rPr>
              <a:t/>
            </a:r>
            <a:br>
              <a:rPr lang="en-US" sz="3600" dirty="0">
                <a:solidFill>
                  <a:srgbClr val="FFFF00"/>
                </a:solidFill>
              </a:rPr>
            </a:br>
            <a:endParaRPr lang="en-US" sz="3600" dirty="0">
              <a:solidFill>
                <a:srgbClr val="FFFF00"/>
              </a:solidFill>
            </a:endParaRPr>
          </a:p>
        </p:txBody>
      </p:sp>
    </p:spTree>
    <p:extLst>
      <p:ext uri="{BB962C8B-B14F-4D97-AF65-F5344CB8AC3E}">
        <p14:creationId xmlns:p14="http://schemas.microsoft.com/office/powerpoint/2010/main" val="6713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559" y="91937"/>
            <a:ext cx="10058400" cy="1077218"/>
          </a:xfrm>
          <a:prstGeom prst="rect">
            <a:avLst/>
          </a:prstGeom>
          <a:noFill/>
        </p:spPr>
        <p:txBody>
          <a:bodyPr wrap="square" rtlCol="0">
            <a:spAutoFit/>
          </a:bodyPr>
          <a:lstStyle/>
          <a:p>
            <a:pPr algn="ctr"/>
            <a:r>
              <a:rPr lang="en-US" sz="3200" dirty="0" smtClean="0">
                <a:solidFill>
                  <a:srgbClr val="FFFF00"/>
                </a:solidFill>
              </a:rPr>
              <a:t>Our Life Is A Precious Gift  That We Screwed Up</a:t>
            </a:r>
            <a:endParaRPr lang="en-US" sz="3200" dirty="0">
              <a:solidFill>
                <a:srgbClr val="FFFF00"/>
              </a:solidFill>
            </a:endParaRPr>
          </a:p>
          <a:p>
            <a:pPr algn="ctr"/>
            <a:r>
              <a:rPr lang="en-US" sz="3200" dirty="0" smtClean="0">
                <a:solidFill>
                  <a:srgbClr val="FFFF00"/>
                </a:solidFill>
              </a:rPr>
              <a:t>That’s Why We need Intervention From Heaven </a:t>
            </a:r>
          </a:p>
        </p:txBody>
      </p:sp>
      <p:sp>
        <p:nvSpPr>
          <p:cNvPr id="2" name="Rectangle 1"/>
          <p:cNvSpPr/>
          <p:nvPr/>
        </p:nvSpPr>
        <p:spPr>
          <a:xfrm>
            <a:off x="187498" y="3691522"/>
            <a:ext cx="9679530" cy="1815882"/>
          </a:xfrm>
          <a:prstGeom prst="rect">
            <a:avLst/>
          </a:prstGeom>
        </p:spPr>
        <p:txBody>
          <a:bodyPr wrap="square">
            <a:spAutoFit/>
          </a:bodyPr>
          <a:lstStyle/>
          <a:p>
            <a:r>
              <a:rPr lang="en-US" sz="2800" dirty="0">
                <a:solidFill>
                  <a:schemeClr val="bg1"/>
                </a:solidFill>
              </a:rPr>
              <a:t>If only for this life we have hope in Christ, we are to be pitied more than all men. 20  </a:t>
            </a:r>
            <a:r>
              <a:rPr lang="en-US" sz="2800" b="1" dirty="0">
                <a:solidFill>
                  <a:srgbClr val="FFFF00"/>
                </a:solidFill>
              </a:rPr>
              <a:t>But Christ has indeed been raised from the dead, the </a:t>
            </a:r>
            <a:r>
              <a:rPr lang="en-US" sz="2800" b="1" dirty="0" smtClean="0">
                <a:solidFill>
                  <a:srgbClr val="FFFF00"/>
                </a:solidFill>
              </a:rPr>
              <a:t>first-fruits </a:t>
            </a:r>
            <a:r>
              <a:rPr lang="en-US" sz="2800" b="1" dirty="0">
                <a:solidFill>
                  <a:srgbClr val="FFFF00"/>
                </a:solidFill>
              </a:rPr>
              <a:t>of those who have fallen asleep</a:t>
            </a:r>
            <a:r>
              <a:rPr lang="en-US" sz="2800" dirty="0">
                <a:solidFill>
                  <a:schemeClr val="bg1"/>
                </a:solidFill>
              </a:rPr>
              <a:t>. 1 Corinthians 15:19-20 </a:t>
            </a:r>
          </a:p>
        </p:txBody>
      </p:sp>
      <p:pic>
        <p:nvPicPr>
          <p:cNvPr id="2050" name="Picture 2" descr="What Is Probation? | JB Solicitor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3762" r="21802"/>
          <a:stretch/>
        </p:blipFill>
        <p:spPr bwMode="auto">
          <a:xfrm>
            <a:off x="7559634" y="1146393"/>
            <a:ext cx="2427207" cy="254512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Our Eternal Life | Today's Life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53858" y="1146394"/>
            <a:ext cx="3098069" cy="254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Earth from space: 15 amazing things in 15 yea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5575" y="1146393"/>
            <a:ext cx="2598283" cy="25451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53144" y="1136977"/>
            <a:ext cx="2035767" cy="2554545"/>
          </a:xfrm>
          <a:prstGeom prst="rect">
            <a:avLst/>
          </a:prstGeom>
          <a:solidFill>
            <a:schemeClr val="tx1"/>
          </a:solidFill>
        </p:spPr>
        <p:txBody>
          <a:bodyPr wrap="square" rtlCol="0">
            <a:spAutoFit/>
          </a:bodyPr>
          <a:lstStyle/>
          <a:p>
            <a:r>
              <a:rPr lang="en-US" sz="2000" dirty="0" smtClean="0">
                <a:solidFill>
                  <a:srgbClr val="FFFF00"/>
                </a:solidFill>
              </a:rPr>
              <a:t>FREE WILL</a:t>
            </a:r>
          </a:p>
          <a:p>
            <a:r>
              <a:rPr lang="en-US" sz="2000" dirty="0" smtClean="0">
                <a:solidFill>
                  <a:srgbClr val="FFFF00"/>
                </a:solidFill>
              </a:rPr>
              <a:t>IS DANGEROUS</a:t>
            </a:r>
          </a:p>
          <a:p>
            <a:r>
              <a:rPr lang="en-US" sz="2000" dirty="0" smtClean="0">
                <a:solidFill>
                  <a:srgbClr val="FFFF00"/>
                </a:solidFill>
              </a:rPr>
              <a:t>AND MUST</a:t>
            </a:r>
          </a:p>
          <a:p>
            <a:r>
              <a:rPr lang="en-US" sz="2000" dirty="0" smtClean="0">
                <a:solidFill>
                  <a:srgbClr val="FFFF00"/>
                </a:solidFill>
              </a:rPr>
              <a:t>BE TESTED</a:t>
            </a:r>
          </a:p>
          <a:p>
            <a:r>
              <a:rPr lang="en-US" sz="2000" dirty="0" smtClean="0">
                <a:solidFill>
                  <a:srgbClr val="FFFF00"/>
                </a:solidFill>
              </a:rPr>
              <a:t>BEFORE GOD</a:t>
            </a:r>
          </a:p>
          <a:p>
            <a:r>
              <a:rPr lang="en-US" sz="2000" dirty="0" smtClean="0">
                <a:solidFill>
                  <a:srgbClr val="FFFF00"/>
                </a:solidFill>
              </a:rPr>
              <a:t>BRINGS US</a:t>
            </a:r>
          </a:p>
          <a:p>
            <a:r>
              <a:rPr lang="en-US" sz="2000" dirty="0" smtClean="0">
                <a:solidFill>
                  <a:srgbClr val="FFFF00"/>
                </a:solidFill>
              </a:rPr>
              <a:t>HOME</a:t>
            </a:r>
          </a:p>
        </p:txBody>
      </p:sp>
      <p:sp>
        <p:nvSpPr>
          <p:cNvPr id="5" name="Rectangle 4"/>
          <p:cNvSpPr/>
          <p:nvPr/>
        </p:nvSpPr>
        <p:spPr>
          <a:xfrm>
            <a:off x="254809" y="5540708"/>
            <a:ext cx="9559053" cy="1246495"/>
          </a:xfrm>
          <a:prstGeom prst="rect">
            <a:avLst/>
          </a:prstGeom>
        </p:spPr>
        <p:txBody>
          <a:bodyPr wrap="square">
            <a:spAutoFit/>
          </a:bodyPr>
          <a:lstStyle/>
          <a:p>
            <a:r>
              <a:rPr lang="en-US" sz="2500" dirty="0" smtClean="0">
                <a:solidFill>
                  <a:schemeClr val="bg1"/>
                </a:solidFill>
              </a:rPr>
              <a:t>For </a:t>
            </a:r>
            <a:r>
              <a:rPr lang="en-US" sz="2500" dirty="0">
                <a:solidFill>
                  <a:schemeClr val="bg1"/>
                </a:solidFill>
              </a:rPr>
              <a:t>you died, and your life is now hidden with Christ in God. </a:t>
            </a:r>
            <a:r>
              <a:rPr lang="en-US" sz="2500" baseline="30000" dirty="0">
                <a:solidFill>
                  <a:schemeClr val="bg1"/>
                </a:solidFill>
              </a:rPr>
              <a:t>4 </a:t>
            </a:r>
            <a:r>
              <a:rPr lang="en-US" sz="2500" dirty="0">
                <a:solidFill>
                  <a:schemeClr val="bg1"/>
                </a:solidFill>
              </a:rPr>
              <a:t> When Christ, who is your </a:t>
            </a:r>
            <a:r>
              <a:rPr lang="en-US" sz="2500" dirty="0" smtClean="0">
                <a:solidFill>
                  <a:schemeClr val="bg1"/>
                </a:solidFill>
              </a:rPr>
              <a:t>Life</a:t>
            </a:r>
            <a:r>
              <a:rPr lang="en-US" sz="2500" dirty="0">
                <a:solidFill>
                  <a:schemeClr val="bg1"/>
                </a:solidFill>
              </a:rPr>
              <a:t>, appears, then you also will appear with </a:t>
            </a:r>
            <a:r>
              <a:rPr lang="en-US" sz="2500" dirty="0" smtClean="0">
                <a:solidFill>
                  <a:schemeClr val="bg1"/>
                </a:solidFill>
              </a:rPr>
              <a:t>Him </a:t>
            </a:r>
            <a:r>
              <a:rPr lang="en-US" sz="2500" dirty="0">
                <a:solidFill>
                  <a:schemeClr val="bg1"/>
                </a:solidFill>
              </a:rPr>
              <a:t>in glory. </a:t>
            </a:r>
            <a:r>
              <a:rPr lang="en-US" sz="2500" b="1" dirty="0">
                <a:solidFill>
                  <a:schemeClr val="bg1"/>
                </a:solidFill>
              </a:rPr>
              <a:t>Colossians 3:3-4 (NIV) </a:t>
            </a:r>
            <a:endParaRPr lang="en-US" sz="2500" dirty="0">
              <a:solidFill>
                <a:schemeClr val="bg1"/>
              </a:solidFill>
            </a:endParaRPr>
          </a:p>
        </p:txBody>
      </p:sp>
    </p:spTree>
    <p:extLst>
      <p:ext uri="{BB962C8B-B14F-4D97-AF65-F5344CB8AC3E}">
        <p14:creationId xmlns:p14="http://schemas.microsoft.com/office/powerpoint/2010/main" val="148103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5760" y="4164656"/>
            <a:ext cx="9207610" cy="2308324"/>
          </a:xfrm>
          <a:prstGeom prst="rect">
            <a:avLst/>
          </a:prstGeom>
        </p:spPr>
        <p:txBody>
          <a:bodyPr wrap="square">
            <a:spAutoFit/>
          </a:bodyPr>
          <a:lstStyle/>
          <a:p>
            <a:pPr algn="ctr"/>
            <a:r>
              <a:rPr lang="en-US" sz="3600" dirty="0" smtClean="0">
                <a:solidFill>
                  <a:srgbClr val="FFFF00"/>
                </a:solidFill>
              </a:rPr>
              <a:t>But </a:t>
            </a:r>
            <a:r>
              <a:rPr lang="en-US" sz="3600" dirty="0">
                <a:solidFill>
                  <a:srgbClr val="FFFF00"/>
                </a:solidFill>
              </a:rPr>
              <a:t>thanks be to God! He gives us the victory through our Lord Jesus Christ. </a:t>
            </a:r>
            <a:endParaRPr lang="en-US" sz="3600" dirty="0" smtClean="0">
              <a:solidFill>
                <a:srgbClr val="FFFF00"/>
              </a:solidFill>
            </a:endParaRPr>
          </a:p>
          <a:p>
            <a:pPr algn="ctr"/>
            <a:r>
              <a:rPr lang="en-US" sz="3600" b="1" dirty="0" smtClean="0">
                <a:solidFill>
                  <a:srgbClr val="FFFF00"/>
                </a:solidFill>
              </a:rPr>
              <a:t>1 </a:t>
            </a:r>
            <a:r>
              <a:rPr lang="en-US" sz="3600" b="1" dirty="0">
                <a:solidFill>
                  <a:srgbClr val="FFFF00"/>
                </a:solidFill>
              </a:rPr>
              <a:t>Corinthians 15:57 (</a:t>
            </a:r>
            <a:r>
              <a:rPr lang="en-US" sz="3600" b="1" dirty="0" err="1">
                <a:solidFill>
                  <a:srgbClr val="FFFF00"/>
                </a:solidFill>
              </a:rPr>
              <a:t>NIV</a:t>
            </a:r>
            <a:r>
              <a:rPr lang="en-US" sz="3600" b="1" dirty="0">
                <a:solidFill>
                  <a:srgbClr val="FFFF00"/>
                </a:solidFill>
              </a:rPr>
              <a:t>) </a:t>
            </a:r>
            <a:r>
              <a:rPr lang="en-US" sz="3600" dirty="0">
                <a:solidFill>
                  <a:srgbClr val="FFFF00"/>
                </a:solidFill>
              </a:rPr>
              <a:t/>
            </a:r>
            <a:br>
              <a:rPr lang="en-US" sz="3600" dirty="0">
                <a:solidFill>
                  <a:srgbClr val="FFFF00"/>
                </a:solidFill>
              </a:rPr>
            </a:br>
            <a:endParaRPr lang="en-US" sz="3600" dirty="0">
              <a:solidFill>
                <a:srgbClr val="FFFF00"/>
              </a:solidFill>
            </a:endParaRPr>
          </a:p>
        </p:txBody>
      </p:sp>
      <p:pic>
        <p:nvPicPr>
          <p:cNvPr id="12292" name="Picture 4" descr="Jesus Christ Is the Victor – His Earthly Validation – Bay Ridge Christian  Church"/>
          <p:cNvPicPr>
            <a:picLocks noChangeAspect="1" noChangeArrowheads="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365760" y="1423283"/>
            <a:ext cx="9329154" cy="251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84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8224" y="1518756"/>
            <a:ext cx="7357729" cy="5262979"/>
          </a:xfrm>
          <a:prstGeom prst="rect">
            <a:avLst/>
          </a:prstGeom>
        </p:spPr>
        <p:txBody>
          <a:bodyPr wrap="square">
            <a:spAutoFit/>
          </a:bodyPr>
          <a:lstStyle/>
          <a:p>
            <a:r>
              <a:rPr lang="en-US" sz="2800" dirty="0" smtClean="0">
                <a:solidFill>
                  <a:schemeClr val="bg1"/>
                </a:solidFill>
              </a:rPr>
              <a:t>Do </a:t>
            </a:r>
            <a:r>
              <a:rPr lang="en-US" sz="2800" dirty="0">
                <a:solidFill>
                  <a:schemeClr val="bg1"/>
                </a:solidFill>
              </a:rPr>
              <a:t>you not know that the wicked will not inherit the kingdom of God? Do not be deceived: Neither the sexually immoral nor idolaters nor adulterers nor male prostitutes nor homosexual offenders </a:t>
            </a:r>
            <a:r>
              <a:rPr lang="en-US" sz="2800" baseline="30000" dirty="0">
                <a:solidFill>
                  <a:schemeClr val="bg1"/>
                </a:solidFill>
              </a:rPr>
              <a:t>10 </a:t>
            </a:r>
            <a:r>
              <a:rPr lang="en-US" sz="2800" dirty="0">
                <a:solidFill>
                  <a:schemeClr val="bg1"/>
                </a:solidFill>
              </a:rPr>
              <a:t> nor thieves nor the greedy nor drunkards nor slanderers nor swindlers will inherit the kingdom of God. </a:t>
            </a:r>
            <a:r>
              <a:rPr lang="en-US" sz="2800" baseline="30000" dirty="0">
                <a:solidFill>
                  <a:schemeClr val="bg1"/>
                </a:solidFill>
              </a:rPr>
              <a:t>11 </a:t>
            </a:r>
            <a:r>
              <a:rPr lang="en-US" sz="2800" dirty="0">
                <a:solidFill>
                  <a:schemeClr val="bg1"/>
                </a:solidFill>
              </a:rPr>
              <a:t> </a:t>
            </a:r>
            <a:r>
              <a:rPr lang="en-US" sz="2800" b="1" dirty="0">
                <a:solidFill>
                  <a:srgbClr val="FFFF00"/>
                </a:solidFill>
              </a:rPr>
              <a:t>And that is what some of you were. But you were washed, you were sanctified, you were justified in the </a:t>
            </a:r>
            <a:r>
              <a:rPr lang="en-US" sz="2800" b="1" dirty="0" smtClean="0">
                <a:solidFill>
                  <a:srgbClr val="FFFF00"/>
                </a:solidFill>
              </a:rPr>
              <a:t>Name </a:t>
            </a:r>
            <a:r>
              <a:rPr lang="en-US" sz="2800" b="1" dirty="0">
                <a:solidFill>
                  <a:srgbClr val="FFFF00"/>
                </a:solidFill>
              </a:rPr>
              <a:t>of the Lord Jesus Christ and by the Spirit of our God.</a:t>
            </a:r>
            <a:r>
              <a:rPr lang="en-US" sz="2800" dirty="0">
                <a:solidFill>
                  <a:schemeClr val="bg1"/>
                </a:solidFill>
              </a:rPr>
              <a:t> </a:t>
            </a:r>
            <a:endParaRPr lang="en-US" sz="2800" dirty="0" smtClean="0">
              <a:solidFill>
                <a:schemeClr val="bg1"/>
              </a:solidFill>
            </a:endParaRPr>
          </a:p>
          <a:p>
            <a:r>
              <a:rPr lang="en-US" sz="2800" b="1" dirty="0" smtClean="0">
                <a:solidFill>
                  <a:schemeClr val="bg1"/>
                </a:solidFill>
              </a:rPr>
              <a:t>1 </a:t>
            </a:r>
            <a:r>
              <a:rPr lang="en-US" sz="2800" b="1" dirty="0">
                <a:solidFill>
                  <a:schemeClr val="bg1"/>
                </a:solidFill>
              </a:rPr>
              <a:t>Corinthians 6:9-11 (NIV) </a:t>
            </a:r>
            <a:endParaRPr lang="en-US" sz="2800" dirty="0">
              <a:solidFill>
                <a:schemeClr val="bg1"/>
              </a:solidFill>
            </a:endParaRPr>
          </a:p>
        </p:txBody>
      </p:sp>
      <p:sp>
        <p:nvSpPr>
          <p:cNvPr id="8" name="TextBox 7"/>
          <p:cNvSpPr txBox="1"/>
          <p:nvPr/>
        </p:nvSpPr>
        <p:spPr>
          <a:xfrm>
            <a:off x="-305486" y="99619"/>
            <a:ext cx="10661587" cy="1384995"/>
          </a:xfrm>
          <a:prstGeom prst="rect">
            <a:avLst/>
          </a:prstGeom>
          <a:noFill/>
        </p:spPr>
        <p:txBody>
          <a:bodyPr wrap="square" rtlCol="0">
            <a:spAutoFit/>
          </a:bodyPr>
          <a:lstStyle/>
          <a:p>
            <a:pPr algn="ctr"/>
            <a:r>
              <a:rPr lang="en-US" sz="2800" dirty="0" smtClean="0">
                <a:solidFill>
                  <a:srgbClr val="FFFF00"/>
                </a:solidFill>
              </a:rPr>
              <a:t>The Central Revelation of the NEW TESTAMENT</a:t>
            </a:r>
          </a:p>
          <a:p>
            <a:pPr algn="ctr"/>
            <a:r>
              <a:rPr lang="en-US" sz="2800" dirty="0" smtClean="0">
                <a:solidFill>
                  <a:srgbClr val="FFFF00"/>
                </a:solidFill>
              </a:rPr>
              <a:t>Is Jesus Is THE SAVIOR OF THE WORLD Followed </a:t>
            </a:r>
          </a:p>
          <a:p>
            <a:pPr algn="ctr"/>
            <a:r>
              <a:rPr lang="en-US" sz="2800" dirty="0" smtClean="0">
                <a:solidFill>
                  <a:srgbClr val="FFFF00"/>
                </a:solidFill>
              </a:rPr>
              <a:t>Immediately by The Holy Spirit is </a:t>
            </a:r>
            <a:r>
              <a:rPr lang="en-US" sz="2800" dirty="0">
                <a:solidFill>
                  <a:srgbClr val="FFFF00"/>
                </a:solidFill>
              </a:rPr>
              <a:t>the </a:t>
            </a:r>
            <a:r>
              <a:rPr lang="en-US" sz="2800" dirty="0" smtClean="0">
                <a:solidFill>
                  <a:srgbClr val="FFFF00"/>
                </a:solidFill>
              </a:rPr>
              <a:t>Helper and Revealer</a:t>
            </a:r>
          </a:p>
        </p:txBody>
      </p:sp>
      <p:pic>
        <p:nvPicPr>
          <p:cNvPr id="2050" name="Picture 2" descr="Jesus God Christ - Free photo on Pixabay - Pixabay"/>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495953" y="2009554"/>
            <a:ext cx="2307266" cy="45614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Characteristics of the Holy Spirit - WISDOM FROM HEAVE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797024" y="1509791"/>
            <a:ext cx="1705123" cy="1361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69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559" y="195312"/>
            <a:ext cx="10058400" cy="2062103"/>
          </a:xfrm>
          <a:prstGeom prst="rect">
            <a:avLst/>
          </a:prstGeom>
          <a:noFill/>
        </p:spPr>
        <p:txBody>
          <a:bodyPr wrap="square" rtlCol="0">
            <a:spAutoFit/>
          </a:bodyPr>
          <a:lstStyle/>
          <a:p>
            <a:pPr algn="ctr"/>
            <a:r>
              <a:rPr lang="en-US" sz="3200" b="1" dirty="0" smtClean="0">
                <a:solidFill>
                  <a:srgbClr val="FFFF00"/>
                </a:solidFill>
              </a:rPr>
              <a:t>Because Christ Is The Victor</a:t>
            </a:r>
          </a:p>
          <a:p>
            <a:pPr algn="ctr"/>
            <a:r>
              <a:rPr lang="en-US" sz="3200" b="1" dirty="0" smtClean="0">
                <a:solidFill>
                  <a:srgbClr val="FFFF00"/>
                </a:solidFill>
              </a:rPr>
              <a:t>And The Holy Spirit Is Given As Our Helper</a:t>
            </a:r>
          </a:p>
          <a:p>
            <a:pPr algn="ctr"/>
            <a:r>
              <a:rPr lang="en-US" sz="3200" b="1" dirty="0" smtClean="0">
                <a:solidFill>
                  <a:srgbClr val="FFFF00"/>
                </a:solidFill>
              </a:rPr>
              <a:t>It Puts Me In A Position To Stand In The Gap</a:t>
            </a:r>
          </a:p>
          <a:p>
            <a:pPr algn="ctr"/>
            <a:r>
              <a:rPr lang="en-US" sz="3200" b="1" dirty="0" smtClean="0">
                <a:solidFill>
                  <a:srgbClr val="FFFF00"/>
                </a:solidFill>
              </a:rPr>
              <a:t>For My Family, My Church, And My Nation</a:t>
            </a:r>
          </a:p>
        </p:txBody>
      </p:sp>
      <p:sp>
        <p:nvSpPr>
          <p:cNvPr id="2" name="Rectangle 1"/>
          <p:cNvSpPr/>
          <p:nvPr/>
        </p:nvSpPr>
        <p:spPr>
          <a:xfrm>
            <a:off x="276447" y="2558026"/>
            <a:ext cx="9473609" cy="3970318"/>
          </a:xfrm>
          <a:prstGeom prst="rect">
            <a:avLst/>
          </a:prstGeom>
        </p:spPr>
        <p:txBody>
          <a:bodyPr wrap="square">
            <a:spAutoFit/>
          </a:bodyPr>
          <a:lstStyle/>
          <a:p>
            <a:r>
              <a:rPr lang="en-US" sz="3600" dirty="0" smtClean="0">
                <a:solidFill>
                  <a:schemeClr val="bg1"/>
                </a:solidFill>
              </a:rPr>
              <a:t>I </a:t>
            </a:r>
            <a:r>
              <a:rPr lang="en-US" sz="3600" dirty="0">
                <a:solidFill>
                  <a:schemeClr val="bg1"/>
                </a:solidFill>
              </a:rPr>
              <a:t>know that when I come to you, I will come in the full measure of the blessing of Christ. </a:t>
            </a:r>
            <a:r>
              <a:rPr lang="en-US" sz="3600" baseline="30000" dirty="0">
                <a:solidFill>
                  <a:schemeClr val="bg1"/>
                </a:solidFill>
              </a:rPr>
              <a:t>30 </a:t>
            </a:r>
            <a:r>
              <a:rPr lang="en-US" sz="3600" dirty="0">
                <a:solidFill>
                  <a:schemeClr val="bg1"/>
                </a:solidFill>
              </a:rPr>
              <a:t> I urge you, brothers, by our Lord Jesus Christ and by the love of the Spirit, to join me in my struggle </a:t>
            </a:r>
            <a:r>
              <a:rPr lang="en-US" sz="3600" dirty="0" smtClean="0">
                <a:solidFill>
                  <a:srgbClr val="FFFF00"/>
                </a:solidFill>
              </a:rPr>
              <a:t>(to labor in partnership) </a:t>
            </a:r>
            <a:r>
              <a:rPr lang="en-US" sz="3600" dirty="0" smtClean="0">
                <a:solidFill>
                  <a:schemeClr val="bg1"/>
                </a:solidFill>
              </a:rPr>
              <a:t>by </a:t>
            </a:r>
            <a:r>
              <a:rPr lang="en-US" sz="3600" dirty="0">
                <a:solidFill>
                  <a:schemeClr val="bg1"/>
                </a:solidFill>
              </a:rPr>
              <a:t>praying </a:t>
            </a:r>
            <a:r>
              <a:rPr lang="en-US" sz="3600" dirty="0" smtClean="0">
                <a:solidFill>
                  <a:schemeClr val="bg1"/>
                </a:solidFill>
              </a:rPr>
              <a:t>(earnestly) to </a:t>
            </a:r>
            <a:r>
              <a:rPr lang="en-US" sz="3600" dirty="0">
                <a:solidFill>
                  <a:schemeClr val="bg1"/>
                </a:solidFill>
              </a:rPr>
              <a:t>God for me. </a:t>
            </a:r>
            <a:r>
              <a:rPr lang="en-US" sz="3600" b="1" dirty="0">
                <a:solidFill>
                  <a:schemeClr val="bg1"/>
                </a:solidFill>
              </a:rPr>
              <a:t>Romans 15:29-30 (NIV) </a:t>
            </a:r>
            <a:endParaRPr lang="en-US" sz="3600" dirty="0">
              <a:solidFill>
                <a:schemeClr val="bg1"/>
              </a:solidFill>
            </a:endParaRPr>
          </a:p>
        </p:txBody>
      </p:sp>
    </p:spTree>
    <p:extLst>
      <p:ext uri="{BB962C8B-B14F-4D97-AF65-F5344CB8AC3E}">
        <p14:creationId xmlns:p14="http://schemas.microsoft.com/office/powerpoint/2010/main" val="3413497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284" y="106127"/>
            <a:ext cx="9590567" cy="615553"/>
          </a:xfrm>
          <a:prstGeom prst="rect">
            <a:avLst/>
          </a:prstGeom>
          <a:noFill/>
        </p:spPr>
        <p:txBody>
          <a:bodyPr wrap="square" rtlCol="0">
            <a:spAutoFit/>
          </a:bodyPr>
          <a:lstStyle/>
          <a:p>
            <a:pPr algn="ctr"/>
            <a:r>
              <a:rPr lang="en-US" sz="3400" dirty="0" smtClean="0">
                <a:solidFill>
                  <a:srgbClr val="FFFF00"/>
                </a:solidFill>
              </a:rPr>
              <a:t>Are You Hungry For The Lord To Have His Way</a:t>
            </a:r>
            <a:endParaRPr lang="en-US" sz="3400" dirty="0">
              <a:solidFill>
                <a:srgbClr val="FFFF00"/>
              </a:solidFill>
            </a:endParaRPr>
          </a:p>
        </p:txBody>
      </p:sp>
      <p:sp>
        <p:nvSpPr>
          <p:cNvPr id="2" name="Rectangle 1"/>
          <p:cNvSpPr/>
          <p:nvPr/>
        </p:nvSpPr>
        <p:spPr>
          <a:xfrm>
            <a:off x="223284" y="839758"/>
            <a:ext cx="9590567" cy="954107"/>
          </a:xfrm>
          <a:prstGeom prst="rect">
            <a:avLst/>
          </a:prstGeom>
        </p:spPr>
        <p:txBody>
          <a:bodyPr wrap="square">
            <a:spAutoFit/>
          </a:bodyPr>
          <a:lstStyle/>
          <a:p>
            <a:r>
              <a:rPr lang="en-US" sz="2800" dirty="0">
                <a:solidFill>
                  <a:schemeClr val="bg1"/>
                </a:solidFill>
              </a:rPr>
              <a:t>The soul </a:t>
            </a:r>
            <a:r>
              <a:rPr lang="en-US" sz="2800" dirty="0" smtClean="0">
                <a:solidFill>
                  <a:schemeClr val="bg1"/>
                </a:solidFill>
              </a:rPr>
              <a:t>that is full loathes </a:t>
            </a:r>
            <a:r>
              <a:rPr lang="en-US" sz="2800" dirty="0">
                <a:solidFill>
                  <a:schemeClr val="bg1"/>
                </a:solidFill>
              </a:rPr>
              <a:t>even the honeycomb; but to the hungry soul every bitter thing is sweet. Proverbs 27:7 (KJV) </a:t>
            </a:r>
          </a:p>
        </p:txBody>
      </p:sp>
      <p:sp>
        <p:nvSpPr>
          <p:cNvPr id="5" name="Rectangle 4"/>
          <p:cNvSpPr/>
          <p:nvPr/>
        </p:nvSpPr>
        <p:spPr>
          <a:xfrm>
            <a:off x="382772" y="2657550"/>
            <a:ext cx="9144000" cy="1938992"/>
          </a:xfrm>
          <a:prstGeom prst="rect">
            <a:avLst/>
          </a:prstGeom>
        </p:spPr>
        <p:txBody>
          <a:bodyPr wrap="square">
            <a:spAutoFit/>
          </a:bodyPr>
          <a:lstStyle/>
          <a:p>
            <a:r>
              <a:rPr lang="en-US" sz="2400" baseline="30000" dirty="0">
                <a:solidFill>
                  <a:schemeClr val="bg1"/>
                </a:solidFill>
              </a:rPr>
              <a:t>9 </a:t>
            </a:r>
            <a:r>
              <a:rPr lang="en-US" sz="2400" dirty="0">
                <a:solidFill>
                  <a:schemeClr val="bg1"/>
                </a:solidFill>
              </a:rPr>
              <a:t> That if you confess with your mouth, "</a:t>
            </a:r>
            <a:r>
              <a:rPr lang="en-US" sz="2400" b="1" dirty="0">
                <a:solidFill>
                  <a:srgbClr val="FFFF00"/>
                </a:solidFill>
              </a:rPr>
              <a:t>Jesus is Lord</a:t>
            </a:r>
            <a:r>
              <a:rPr lang="en-US" sz="2400" dirty="0">
                <a:solidFill>
                  <a:schemeClr val="bg1"/>
                </a:solidFill>
              </a:rPr>
              <a:t>," and believe in your heart that God raised him from the dead, you will be saved. </a:t>
            </a:r>
            <a:r>
              <a:rPr lang="en-US" sz="2400" baseline="30000" dirty="0">
                <a:solidFill>
                  <a:schemeClr val="bg1"/>
                </a:solidFill>
              </a:rPr>
              <a:t>10 </a:t>
            </a:r>
            <a:r>
              <a:rPr lang="en-US" sz="2400" dirty="0">
                <a:solidFill>
                  <a:schemeClr val="bg1"/>
                </a:solidFill>
              </a:rPr>
              <a:t> For it is with your heart that you believe and are justified, and it is with your mouth that you confess and are saved. </a:t>
            </a:r>
            <a:r>
              <a:rPr lang="en-US" sz="2400" b="1" dirty="0">
                <a:solidFill>
                  <a:schemeClr val="bg1"/>
                </a:solidFill>
              </a:rPr>
              <a:t>Romans 10:9-10 (NIV) </a:t>
            </a:r>
            <a:endParaRPr lang="en-US" sz="2400" dirty="0">
              <a:solidFill>
                <a:schemeClr val="bg1"/>
              </a:solidFill>
            </a:endParaRPr>
          </a:p>
        </p:txBody>
      </p:sp>
      <p:sp>
        <p:nvSpPr>
          <p:cNvPr id="7" name="TextBox 6"/>
          <p:cNvSpPr txBox="1"/>
          <p:nvPr/>
        </p:nvSpPr>
        <p:spPr>
          <a:xfrm>
            <a:off x="489097" y="1929242"/>
            <a:ext cx="6847367" cy="584775"/>
          </a:xfrm>
          <a:prstGeom prst="rect">
            <a:avLst/>
          </a:prstGeom>
          <a:noFill/>
        </p:spPr>
        <p:txBody>
          <a:bodyPr wrap="square" rtlCol="0">
            <a:spAutoFit/>
          </a:bodyPr>
          <a:lstStyle/>
          <a:p>
            <a:r>
              <a:rPr lang="en-US" sz="3200" dirty="0" smtClean="0">
                <a:solidFill>
                  <a:srgbClr val="FFFF00"/>
                </a:solidFill>
              </a:rPr>
              <a:t>Why do we use the word “Lordship”? </a:t>
            </a:r>
          </a:p>
        </p:txBody>
      </p:sp>
      <p:sp>
        <p:nvSpPr>
          <p:cNvPr id="8" name="Rectangle 7"/>
          <p:cNvSpPr/>
          <p:nvPr/>
        </p:nvSpPr>
        <p:spPr>
          <a:xfrm>
            <a:off x="478465" y="4745397"/>
            <a:ext cx="8947298" cy="830997"/>
          </a:xfrm>
          <a:prstGeom prst="rect">
            <a:avLst/>
          </a:prstGeom>
        </p:spPr>
        <p:txBody>
          <a:bodyPr wrap="square">
            <a:spAutoFit/>
          </a:bodyPr>
          <a:lstStyle/>
          <a:p>
            <a:r>
              <a:rPr lang="en-US" sz="2400" i="1" dirty="0" smtClean="0">
                <a:solidFill>
                  <a:srgbClr val="FFFF00"/>
                </a:solidFill>
              </a:rPr>
              <a:t>GREEK – </a:t>
            </a:r>
            <a:r>
              <a:rPr lang="en-US" sz="2400" i="1" dirty="0" err="1" smtClean="0">
                <a:solidFill>
                  <a:srgbClr val="FFFF00"/>
                </a:solidFill>
              </a:rPr>
              <a:t>Kyrios</a:t>
            </a:r>
            <a:r>
              <a:rPr lang="en-US" sz="2400" i="1" dirty="0" smtClean="0">
                <a:solidFill>
                  <a:srgbClr val="FFFF00"/>
                </a:solidFill>
              </a:rPr>
              <a:t> - supremacy</a:t>
            </a:r>
            <a:r>
              <a:rPr lang="en-US" sz="2400" dirty="0" smtClean="0">
                <a:solidFill>
                  <a:srgbClr val="FFFF00"/>
                </a:solidFill>
              </a:rPr>
              <a:t>; </a:t>
            </a:r>
            <a:r>
              <a:rPr lang="en-US" sz="2400" i="1" dirty="0">
                <a:solidFill>
                  <a:srgbClr val="FFFF00"/>
                </a:solidFill>
              </a:rPr>
              <a:t>supreme</a:t>
            </a:r>
            <a:r>
              <a:rPr lang="en-US" sz="2400" dirty="0">
                <a:solidFill>
                  <a:srgbClr val="FFFF00"/>
                </a:solidFill>
              </a:rPr>
              <a:t> in authority, i.e. </a:t>
            </a:r>
            <a:r>
              <a:rPr lang="en-US" sz="2400" i="1" dirty="0" smtClean="0">
                <a:solidFill>
                  <a:srgbClr val="FFFF00"/>
                </a:solidFill>
              </a:rPr>
              <a:t>controlling influence</a:t>
            </a:r>
            <a:endParaRPr lang="en-US" sz="2400" dirty="0">
              <a:solidFill>
                <a:srgbClr val="FFFF00"/>
              </a:solidFill>
            </a:endParaRPr>
          </a:p>
        </p:txBody>
      </p:sp>
      <p:sp>
        <p:nvSpPr>
          <p:cNvPr id="9" name="Rectangle 8"/>
          <p:cNvSpPr/>
          <p:nvPr/>
        </p:nvSpPr>
        <p:spPr>
          <a:xfrm>
            <a:off x="478465" y="5787472"/>
            <a:ext cx="9335386" cy="1384995"/>
          </a:xfrm>
          <a:prstGeom prst="rect">
            <a:avLst/>
          </a:prstGeom>
        </p:spPr>
        <p:txBody>
          <a:bodyPr wrap="square">
            <a:spAutoFit/>
          </a:bodyPr>
          <a:lstStyle/>
          <a:p>
            <a:r>
              <a:rPr lang="en-US" sz="2800" dirty="0" smtClean="0">
                <a:solidFill>
                  <a:schemeClr val="bg1"/>
                </a:solidFill>
              </a:rPr>
              <a:t>"Why </a:t>
            </a:r>
            <a:r>
              <a:rPr lang="en-US" sz="2800" dirty="0">
                <a:solidFill>
                  <a:schemeClr val="bg1"/>
                </a:solidFill>
              </a:rPr>
              <a:t>do you call me, 'Lord, Lord,' and do not do what I say</a:t>
            </a:r>
            <a:r>
              <a:rPr lang="en-US" sz="2800" dirty="0" smtClean="0">
                <a:solidFill>
                  <a:schemeClr val="bg1"/>
                </a:solidFill>
              </a:rPr>
              <a:t>?” </a:t>
            </a:r>
            <a:r>
              <a:rPr lang="en-US" sz="2800" b="1" dirty="0">
                <a:solidFill>
                  <a:schemeClr val="bg1"/>
                </a:solidFill>
              </a:rPr>
              <a:t>Luke 6:46 (NIV) </a:t>
            </a:r>
            <a:r>
              <a:rPr lang="en-US" sz="2800" dirty="0">
                <a:solidFill>
                  <a:schemeClr val="bg1"/>
                </a:solidFill>
              </a:rPr>
              <a:t/>
            </a: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114146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2140" y="3783833"/>
            <a:ext cx="9080204" cy="3046988"/>
          </a:xfrm>
          <a:prstGeom prst="rect">
            <a:avLst/>
          </a:prstGeom>
        </p:spPr>
        <p:txBody>
          <a:bodyPr wrap="square">
            <a:spAutoFit/>
          </a:bodyPr>
          <a:lstStyle/>
          <a:p>
            <a:r>
              <a:rPr lang="en-US" sz="2400" dirty="0" smtClean="0">
                <a:solidFill>
                  <a:srgbClr val="FFFF00"/>
                </a:solidFill>
              </a:rPr>
              <a:t>The Lordship </a:t>
            </a:r>
            <a:r>
              <a:rPr lang="en-US" sz="2400" dirty="0">
                <a:solidFill>
                  <a:srgbClr val="FFFF00"/>
                </a:solidFill>
              </a:rPr>
              <a:t>of Christ, </a:t>
            </a:r>
            <a:r>
              <a:rPr lang="en-US" sz="2400" dirty="0" smtClean="0">
                <a:solidFill>
                  <a:srgbClr val="FFFF00"/>
                </a:solidFill>
              </a:rPr>
              <a:t>is when WE ACKNOWLEDGE HIS OWNERSHIP AND GIVE UP OUR PERSONAL RIGHTS.</a:t>
            </a:r>
            <a:r>
              <a:rPr lang="en-US" sz="2400" dirty="0">
                <a:solidFill>
                  <a:srgbClr val="FFFF00"/>
                </a:solidFill>
              </a:rPr>
              <a:t> This also involves total and unreserved obedience. For example, if Jesus is the Lord of someone's life, they are going to do what He tells them to do. </a:t>
            </a:r>
            <a:r>
              <a:rPr lang="en-US" sz="2400" dirty="0" smtClean="0">
                <a:solidFill>
                  <a:srgbClr val="FFFF00"/>
                </a:solidFill>
              </a:rPr>
              <a:t>Obviously, from Luke chapter 14 - dying to self </a:t>
            </a:r>
            <a:r>
              <a:rPr lang="en-US" sz="2400" dirty="0">
                <a:solidFill>
                  <a:srgbClr val="FFFF00"/>
                </a:solidFill>
              </a:rPr>
              <a:t>is a precondition to live under the Lordship of Jesus Christ. When people surrender all to Jesus, they acknowledge that </a:t>
            </a:r>
            <a:r>
              <a:rPr lang="en-US" sz="2400" dirty="0" smtClean="0">
                <a:solidFill>
                  <a:srgbClr val="FFFF00"/>
                </a:solidFill>
              </a:rPr>
              <a:t>He </a:t>
            </a:r>
            <a:r>
              <a:rPr lang="en-US" sz="2400" dirty="0">
                <a:solidFill>
                  <a:srgbClr val="FFFF00"/>
                </a:solidFill>
              </a:rPr>
              <a:t>is the Lord and owner </a:t>
            </a:r>
            <a:r>
              <a:rPr lang="en-US" sz="2400" dirty="0" smtClean="0">
                <a:solidFill>
                  <a:srgbClr val="FFFF00"/>
                </a:solidFill>
              </a:rPr>
              <a:t>of </a:t>
            </a:r>
            <a:r>
              <a:rPr lang="en-US" sz="2400" dirty="0">
                <a:solidFill>
                  <a:srgbClr val="FFFF00"/>
                </a:solidFill>
              </a:rPr>
              <a:t>their life and everything they </a:t>
            </a:r>
            <a:r>
              <a:rPr lang="en-US" sz="2400" dirty="0" smtClean="0">
                <a:solidFill>
                  <a:srgbClr val="FFFF00"/>
                </a:solidFill>
              </a:rPr>
              <a:t>have.</a:t>
            </a:r>
            <a:endParaRPr lang="en-US" sz="2400" dirty="0">
              <a:solidFill>
                <a:srgbClr val="FFFF00"/>
              </a:solidFill>
            </a:endParaRPr>
          </a:p>
        </p:txBody>
      </p:sp>
      <p:sp>
        <p:nvSpPr>
          <p:cNvPr id="13" name="Rectangle 12"/>
          <p:cNvSpPr/>
          <p:nvPr/>
        </p:nvSpPr>
        <p:spPr>
          <a:xfrm>
            <a:off x="372139" y="889844"/>
            <a:ext cx="9175897" cy="2862322"/>
          </a:xfrm>
          <a:prstGeom prst="rect">
            <a:avLst/>
          </a:prstGeom>
        </p:spPr>
        <p:txBody>
          <a:bodyPr wrap="square">
            <a:spAutoFit/>
          </a:bodyPr>
          <a:lstStyle/>
          <a:p>
            <a:r>
              <a:rPr lang="en-US" sz="2000" dirty="0" smtClean="0">
                <a:solidFill>
                  <a:schemeClr val="bg1"/>
                </a:solidFill>
              </a:rPr>
              <a:t>"If </a:t>
            </a:r>
            <a:r>
              <a:rPr lang="en-US" sz="2000" dirty="0">
                <a:solidFill>
                  <a:schemeClr val="bg1"/>
                </a:solidFill>
              </a:rPr>
              <a:t>anyone comes to me and does not hate his father and mother, his wife and children, his brothers and sisters--yes, even his own life--he cannot be </a:t>
            </a:r>
            <a:r>
              <a:rPr lang="en-US" sz="2000" dirty="0" smtClean="0">
                <a:solidFill>
                  <a:schemeClr val="bg1"/>
                </a:solidFill>
              </a:rPr>
              <a:t>My </a:t>
            </a:r>
            <a:r>
              <a:rPr lang="en-US" sz="2000" dirty="0">
                <a:solidFill>
                  <a:schemeClr val="bg1"/>
                </a:solidFill>
              </a:rPr>
              <a:t>disciple. Luke 14:26 (NIV) </a:t>
            </a:r>
          </a:p>
          <a:p>
            <a:endParaRPr lang="en-US" sz="2000" dirty="0">
              <a:solidFill>
                <a:schemeClr val="bg1"/>
              </a:solidFill>
            </a:endParaRPr>
          </a:p>
          <a:p>
            <a:r>
              <a:rPr lang="en-US" sz="2000" dirty="0" smtClean="0">
                <a:solidFill>
                  <a:schemeClr val="bg1"/>
                </a:solidFill>
              </a:rPr>
              <a:t>And </a:t>
            </a:r>
            <a:r>
              <a:rPr lang="en-US" sz="2000" dirty="0">
                <a:solidFill>
                  <a:schemeClr val="bg1"/>
                </a:solidFill>
              </a:rPr>
              <a:t>anyone who does not carry his cross and follow </a:t>
            </a:r>
            <a:r>
              <a:rPr lang="en-US" sz="2000" dirty="0" smtClean="0">
                <a:solidFill>
                  <a:schemeClr val="bg1"/>
                </a:solidFill>
              </a:rPr>
              <a:t>Me </a:t>
            </a:r>
            <a:r>
              <a:rPr lang="en-US" sz="2000" dirty="0">
                <a:solidFill>
                  <a:schemeClr val="bg1"/>
                </a:solidFill>
              </a:rPr>
              <a:t>cannot be </a:t>
            </a:r>
            <a:r>
              <a:rPr lang="en-US" sz="2000" dirty="0" smtClean="0">
                <a:solidFill>
                  <a:schemeClr val="bg1"/>
                </a:solidFill>
              </a:rPr>
              <a:t>My </a:t>
            </a:r>
            <a:r>
              <a:rPr lang="en-US" sz="2000" dirty="0">
                <a:solidFill>
                  <a:schemeClr val="bg1"/>
                </a:solidFill>
              </a:rPr>
              <a:t>disciple. Luke 14:27 (NIV) </a:t>
            </a:r>
          </a:p>
          <a:p>
            <a:endParaRPr lang="en-US" sz="2000" dirty="0">
              <a:solidFill>
                <a:schemeClr val="bg1"/>
              </a:solidFill>
            </a:endParaRPr>
          </a:p>
          <a:p>
            <a:r>
              <a:rPr lang="en-US" sz="2000" dirty="0" smtClean="0">
                <a:solidFill>
                  <a:schemeClr val="bg1"/>
                </a:solidFill>
              </a:rPr>
              <a:t>In </a:t>
            </a:r>
            <a:r>
              <a:rPr lang="en-US" sz="2000" dirty="0">
                <a:solidFill>
                  <a:schemeClr val="bg1"/>
                </a:solidFill>
              </a:rPr>
              <a:t>the same way, any of you who does not give up everything he has cannot be my disciple. Luke 14:33 (NIV) </a:t>
            </a:r>
          </a:p>
        </p:txBody>
      </p:sp>
      <p:sp>
        <p:nvSpPr>
          <p:cNvPr id="14" name="TextBox 13"/>
          <p:cNvSpPr txBox="1"/>
          <p:nvPr/>
        </p:nvSpPr>
        <p:spPr>
          <a:xfrm>
            <a:off x="170121" y="193159"/>
            <a:ext cx="9760688" cy="646331"/>
          </a:xfrm>
          <a:prstGeom prst="rect">
            <a:avLst/>
          </a:prstGeom>
          <a:noFill/>
        </p:spPr>
        <p:txBody>
          <a:bodyPr wrap="square" rtlCol="0">
            <a:spAutoFit/>
          </a:bodyPr>
          <a:lstStyle/>
          <a:p>
            <a:pPr algn="ctr"/>
            <a:r>
              <a:rPr lang="en-US" sz="3600" dirty="0" smtClean="0">
                <a:solidFill>
                  <a:srgbClr val="FFFF00"/>
                </a:solidFill>
                <a:effectLst>
                  <a:outerShdw blurRad="38100" dist="38100" dir="2700000" algn="tl">
                    <a:srgbClr val="000000">
                      <a:alpha val="43137"/>
                    </a:srgbClr>
                  </a:outerShdw>
                </a:effectLst>
              </a:rPr>
              <a:t>Jesus Clearly Spoke of Lordship  </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19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44546A"/>
      </a:dk2>
      <a:lt2>
        <a:srgbClr val="E7E6E6"/>
      </a:lt2>
      <a:accent1>
        <a:srgbClr val="7A1380"/>
      </a:accent1>
      <a:accent2>
        <a:srgbClr val="0C1A69"/>
      </a:accent2>
      <a:accent3>
        <a:srgbClr val="F4292E"/>
      </a:accent3>
      <a:accent4>
        <a:srgbClr val="FD49C1"/>
      </a:accent4>
      <a:accent5>
        <a:srgbClr val="15C7C7"/>
      </a:accent5>
      <a:accent6>
        <a:srgbClr val="02DCFA"/>
      </a:accent6>
      <a:hlink>
        <a:srgbClr val="0563C1"/>
      </a:hlink>
      <a:folHlink>
        <a:srgbClr val="954F72"/>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extLst>
    <a:ext uri="{05A4C25C-085E-4340-85A3-A5531E510DB2}">
      <thm15:themeFamily xmlns:thm15="http://schemas.microsoft.com/office/thememl/2012/main" xmlns="" name="Tech Pitch Deck_TM33781529_Win32_JC_v3" id="{862F7C05-3205-4562-AA5F-868BCB6856F9}" vid="{97BBE2DD-0E32-4C1B-8BB2-0414672F3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2" ma:contentTypeDescription="Create a new document." ma:contentTypeScope="" ma:versionID="5a5774fd28510f591f3d0476b60c796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656ce980f6f53fc96333c5ee30c32b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66D2D45-3944-4D77-9142-02FD272EF319}">
  <ds:schemaRefs>
    <ds:schemaRef ds:uri="http://schemas.microsoft.com/sharepoint/v3/contenttype/forms"/>
  </ds:schemaRefs>
</ds:datastoreItem>
</file>

<file path=customXml/itemProps2.xml><?xml version="1.0" encoding="utf-8"?>
<ds:datastoreItem xmlns:ds="http://schemas.openxmlformats.org/officeDocument/2006/customXml" ds:itemID="{0C08EBEC-4760-45C2-B3A3-10A1EA338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58F013-9E4A-4975-A97B-33FEBC5FEE80}">
  <ds:schemaRefs>
    <ds:schemaRef ds:uri="http://schemas.microsoft.com/office/2006/documentManagement/types"/>
    <ds:schemaRef ds:uri="230e9df3-be65-4c73-a93b-d1236ebd677e"/>
    <ds:schemaRef ds:uri="http://purl.org/dc/terms/"/>
    <ds:schemaRef ds:uri="http://schemas.microsoft.com/office/infopath/2007/PartnerControls"/>
    <ds:schemaRef ds:uri="http://purl.org/dc/elements/1.1/"/>
    <ds:schemaRef ds:uri="http://www.w3.org/XML/1998/namespace"/>
    <ds:schemaRef ds:uri="http://schemas.microsoft.com/office/2006/metadata/properties"/>
    <ds:schemaRef ds:uri="http://schemas.openxmlformats.org/package/2006/metadata/core-properties"/>
    <ds:schemaRef ds:uri="http://schemas.microsoft.com/sharepoint/v3"/>
    <ds:schemaRef ds:uri="16c05727-aa75-4e4a-9b5f-8a80a1165891"/>
    <ds:schemaRef ds:uri="71af3243-3dd4-4a8d-8c0d-dd76da1f02a5"/>
    <ds:schemaRef ds:uri="http://purl.org/dc/dcmityp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2258</Words>
  <Application>Microsoft Office PowerPoint</Application>
  <PresentationFormat>Custom</PresentationFormat>
  <Paragraphs>125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2021-08-17T04:23:05Z</dcterms:created>
  <dcterms:modified xsi:type="dcterms:W3CDTF">2024-07-07T15:49:56Z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